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
  </p:notesMasterIdLst>
  <p:sldIdLst>
    <p:sldId id="256" r:id="rId2"/>
    <p:sldId id="257" r:id="rId3"/>
    <p:sldId id="300" r:id="rId4"/>
    <p:sldId id="302" r:id="rId5"/>
    <p:sldId id="311" r:id="rId6"/>
    <p:sldId id="297" r:id="rId7"/>
    <p:sldId id="312" r:id="rId8"/>
    <p:sldId id="305" r:id="rId9"/>
    <p:sldId id="258" r:id="rId10"/>
    <p:sldId id="314" r:id="rId11"/>
    <p:sldId id="315" r:id="rId12"/>
    <p:sldId id="269" r:id="rId13"/>
    <p:sldId id="271" r:id="rId14"/>
    <p:sldId id="313" r:id="rId15"/>
    <p:sldId id="292" r:id="rId16"/>
    <p:sldId id="306" r:id="rId1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380"/>
    <a:srgbClr val="702F9E"/>
    <a:srgbClr val="660268"/>
    <a:srgbClr val="660066"/>
    <a:srgbClr val="9933FF"/>
    <a:srgbClr val="00005A"/>
    <a:srgbClr val="958F9B"/>
    <a:srgbClr val="4F341F"/>
    <a:srgbClr val="B09674"/>
    <a:srgbClr val="FE00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548" autoAdjust="0"/>
    <p:restoredTop sz="87209" autoAdjust="0"/>
  </p:normalViewPr>
  <p:slideViewPr>
    <p:cSldViewPr snapToGrid="0">
      <p:cViewPr varScale="1">
        <p:scale>
          <a:sx n="128" d="100"/>
          <a:sy n="128" d="100"/>
        </p:scale>
        <p:origin x="1632" y="162"/>
      </p:cViewPr>
      <p:guideLst>
        <p:guide orient="horz" pos="1620"/>
        <p:guide pos="2880"/>
      </p:guideLst>
    </p:cSldViewPr>
  </p:slideViewPr>
  <p:notesTextViewPr>
    <p:cViewPr>
      <p:scale>
        <a:sx n="1" d="1"/>
        <a:sy n="1" d="1"/>
      </p:scale>
      <p:origin x="0" y="0"/>
    </p:cViewPr>
  </p:notesText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0E0A72-8F01-4652-B984-73A84DFF7643}" type="datetimeFigureOut">
              <a:rPr lang="en-GB" smtClean="0"/>
              <a:t>28/02/2018</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97152-54D5-404C-80EF-58C12B0EA284}" type="slidenum">
              <a:rPr lang="en-GB" smtClean="0"/>
              <a:t>‹#›</a:t>
            </a:fld>
            <a:endParaRPr lang="en-GB"/>
          </a:p>
        </p:txBody>
      </p:sp>
    </p:spTree>
    <p:extLst>
      <p:ext uri="{BB962C8B-B14F-4D97-AF65-F5344CB8AC3E}">
        <p14:creationId xmlns:p14="http://schemas.microsoft.com/office/powerpoint/2010/main" val="208309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Deblk3drJwI"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Deblk3drJwI"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H-PGK4WGmL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Deblk3drJwI"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Passion Sunday</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Use this slide as a focussing strategy to introduce the resource topic. Read the title together and invite students to share something they know about the events of Holy Week and how the Church celebrates them. Look closely at the image and share ideas of the significance of the event it portrays. (Jesus is entering Jerusalem on a donkey, welcomed by the people as their king. He knows where this is journey is leading to.) Put the event into the context of Holy Week.  This event sets the scene for what unfolds during Jesus’ last week in which he is put to death on the cross. Talk together about walking with Jesus on his last journey by spending quiet time with him.</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a:t>
            </a:fld>
            <a:endParaRPr lang="en-GB"/>
          </a:p>
        </p:txBody>
      </p:sp>
    </p:spTree>
    <p:extLst>
      <p:ext uri="{BB962C8B-B14F-4D97-AF65-F5344CB8AC3E}">
        <p14:creationId xmlns:p14="http://schemas.microsoft.com/office/powerpoint/2010/main" val="3933980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9B The Ultimate Live Re-enactment of Jesus’ Passion</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The Oberammergau Passion Play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 the clip </a:t>
            </a:r>
            <a:endParaRPr lang="en-NZ" sz="1200" kern="1200" dirty="0" smtClean="0">
              <a:solidFill>
                <a:schemeClr val="tx1"/>
              </a:solidFill>
              <a:effectLst/>
              <a:latin typeface="+mn-lt"/>
              <a:ea typeface="+mn-ea"/>
              <a:cs typeface="+mn-cs"/>
            </a:endParaRPr>
          </a:p>
          <a:p>
            <a:r>
              <a:rPr lang="en-GB" sz="1200" b="1" u="sng" kern="1200" dirty="0" smtClean="0">
                <a:solidFill>
                  <a:schemeClr val="tx1"/>
                </a:solidFill>
                <a:effectLst/>
                <a:latin typeface="+mn-lt"/>
                <a:ea typeface="+mn-ea"/>
                <a:cs typeface="+mn-cs"/>
                <a:hlinkClick r:id="rId3"/>
              </a:rPr>
              <a:t>https://www.youtube.com/watch?v=Deblk3drJwI</a:t>
            </a:r>
            <a:endParaRPr lang="en-NZ" sz="1200" kern="1200" dirty="0" smtClean="0">
              <a:solidFill>
                <a:schemeClr val="tx1"/>
              </a:solidFill>
              <a:effectLst/>
              <a:latin typeface="+mn-lt"/>
              <a:ea typeface="+mn-ea"/>
              <a:cs typeface="+mn-cs"/>
            </a:endParaRPr>
          </a:p>
          <a:p>
            <a:r>
              <a:rPr lang="en-NZ" sz="1200" b="1" kern="1200" dirty="0" smtClean="0">
                <a:solidFill>
                  <a:schemeClr val="tx1"/>
                </a:solidFill>
                <a:effectLst/>
                <a:latin typeface="+mn-lt"/>
                <a:ea typeface="+mn-ea"/>
                <a:cs typeface="+mn-cs"/>
              </a:rPr>
              <a:t>Oberammergau Passion Play (9:25 minutes)</a:t>
            </a:r>
          </a:p>
          <a:p>
            <a:r>
              <a:rPr lang="en-GB" sz="1200" kern="1200" dirty="0" smtClean="0">
                <a:solidFill>
                  <a:schemeClr val="tx1"/>
                </a:solidFill>
                <a:effectLst/>
                <a:latin typeface="+mn-lt"/>
                <a:ea typeface="+mn-ea"/>
                <a:cs typeface="+mn-cs"/>
              </a:rPr>
              <a:t>Students could use the clip and add additional information to create a presentation to share with other classes.</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10</a:t>
            </a:fld>
            <a:endParaRPr lang="en-GB"/>
          </a:p>
        </p:txBody>
      </p:sp>
    </p:spTree>
    <p:extLst>
      <p:ext uri="{BB962C8B-B14F-4D97-AF65-F5344CB8AC3E}">
        <p14:creationId xmlns:p14="http://schemas.microsoft.com/office/powerpoint/2010/main" val="4177973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9C The Ultimate Live Re-enactment of Jesus’ Passion</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The Oberammergau Passion Play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 the clip </a:t>
            </a:r>
            <a:endParaRPr lang="en-NZ" sz="1200" kern="1200" dirty="0" smtClean="0">
              <a:solidFill>
                <a:schemeClr val="tx1"/>
              </a:solidFill>
              <a:effectLst/>
              <a:latin typeface="+mn-lt"/>
              <a:ea typeface="+mn-ea"/>
              <a:cs typeface="+mn-cs"/>
            </a:endParaRPr>
          </a:p>
          <a:p>
            <a:r>
              <a:rPr lang="en-GB" sz="1200" b="1" u="sng" kern="1200" dirty="0" smtClean="0">
                <a:solidFill>
                  <a:schemeClr val="tx1"/>
                </a:solidFill>
                <a:effectLst/>
                <a:latin typeface="+mn-lt"/>
                <a:ea typeface="+mn-ea"/>
                <a:cs typeface="+mn-cs"/>
                <a:hlinkClick r:id="rId3"/>
              </a:rPr>
              <a:t>https://www.youtube.com/watch?v=Deblk3drJwI</a:t>
            </a:r>
            <a:endParaRPr lang="en-NZ" sz="1200" kern="1200" dirty="0" smtClean="0">
              <a:solidFill>
                <a:schemeClr val="tx1"/>
              </a:solidFill>
              <a:effectLst/>
              <a:latin typeface="+mn-lt"/>
              <a:ea typeface="+mn-ea"/>
              <a:cs typeface="+mn-cs"/>
            </a:endParaRPr>
          </a:p>
          <a:p>
            <a:r>
              <a:rPr lang="en-NZ" sz="1200" b="1" kern="1200" dirty="0" smtClean="0">
                <a:solidFill>
                  <a:schemeClr val="tx1"/>
                </a:solidFill>
                <a:effectLst/>
                <a:latin typeface="+mn-lt"/>
                <a:ea typeface="+mn-ea"/>
                <a:cs typeface="+mn-cs"/>
              </a:rPr>
              <a:t>Oberammergau Passion Play (9:25 minutes)</a:t>
            </a:r>
          </a:p>
          <a:p>
            <a:r>
              <a:rPr lang="en-GB" sz="1200" kern="1200" dirty="0" smtClean="0">
                <a:solidFill>
                  <a:schemeClr val="tx1"/>
                </a:solidFill>
                <a:effectLst/>
                <a:latin typeface="+mn-lt"/>
                <a:ea typeface="+mn-ea"/>
                <a:cs typeface="+mn-cs"/>
              </a:rPr>
              <a:t>Students could use the clip and add additional information to create a presentation to share with other classes.</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11</a:t>
            </a:fld>
            <a:endParaRPr lang="en-GB"/>
          </a:p>
        </p:txBody>
      </p:sp>
    </p:spTree>
    <p:extLst>
      <p:ext uri="{BB962C8B-B14F-4D97-AF65-F5344CB8AC3E}">
        <p14:creationId xmlns:p14="http://schemas.microsoft.com/office/powerpoint/2010/main" val="735068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students have achieved the Learning Intentions of the resource.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students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 </a:t>
            </a:r>
          </a:p>
          <a:p>
            <a:r>
              <a:rPr lang="en-NZ" sz="1200" kern="1200" dirty="0" smtClean="0">
                <a:solidFill>
                  <a:schemeClr val="tx1"/>
                </a:solidFill>
                <a:effectLst/>
                <a:latin typeface="+mn-lt"/>
                <a:ea typeface="+mn-ea"/>
                <a:cs typeface="+mn-cs"/>
              </a:rPr>
              <a:t>Recording the students’ responses to these items is recommended as it will enable teachers to adjust their learning strategies for future resources and target the areas that need further attention.</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12</a:t>
            </a:fld>
            <a:endParaRPr lang="en-GB"/>
          </a:p>
        </p:txBody>
      </p:sp>
    </p:spTree>
    <p:extLst>
      <p:ext uri="{BB962C8B-B14F-4D97-AF65-F5344CB8AC3E}">
        <p14:creationId xmlns:p14="http://schemas.microsoft.com/office/powerpoint/2010/main" val="2242616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Time for Reflection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MP3 is played to help create a reflective atmosphere and bring the young people to stillness and silence as the teacher invites them to </a:t>
            </a:r>
            <a:r>
              <a:rPr lang="en-GB" sz="1200" i="1" kern="1200" dirty="0" smtClean="0">
                <a:solidFill>
                  <a:schemeClr val="tx1"/>
                </a:solidFill>
                <a:effectLst/>
                <a:latin typeface="+mn-lt"/>
                <a:ea typeface="+mn-ea"/>
                <a:cs typeface="+mn-cs"/>
              </a:rPr>
              <a:t>recall the events of Holy Week and try to grasp the enormity of the effect they had on human history from that week in time until today. Think about what Jesus, God’s only son, suffered so that they and all people can be free from death and sin forever. Respond to this in ways they show Jesus how much they remember him and appreciate that he gave his life out of love for them and all people on Good Friday.</a:t>
            </a:r>
            <a:br>
              <a:rPr lang="en-GB" sz="1200" i="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Teacher Note – the reflective music is a </a:t>
            </a:r>
            <a:r>
              <a:rPr lang="en-GB" sz="1200" kern="1200" dirty="0" err="1" smtClean="0">
                <a:solidFill>
                  <a:schemeClr val="tx1"/>
                </a:solidFill>
                <a:effectLst/>
                <a:latin typeface="+mn-lt"/>
                <a:ea typeface="+mn-ea"/>
                <a:cs typeface="+mn-cs"/>
              </a:rPr>
              <a:t>Taizé</a:t>
            </a:r>
            <a:r>
              <a:rPr lang="en-GB" sz="1200" kern="1200" dirty="0" smtClean="0">
                <a:solidFill>
                  <a:schemeClr val="tx1"/>
                </a:solidFill>
                <a:effectLst/>
                <a:latin typeface="+mn-lt"/>
                <a:ea typeface="+mn-ea"/>
                <a:cs typeface="+mn-cs"/>
              </a:rPr>
              <a:t> song “Jesus Remember Me” which could be played throughout the day this week to help children to realise that Holy Week is a prayerful and reflective week that is different from all other weeks in the year.</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13</a:t>
            </a:fld>
            <a:endParaRPr lang="en-GB"/>
          </a:p>
        </p:txBody>
      </p:sp>
    </p:spTree>
    <p:extLst>
      <p:ext uri="{BB962C8B-B14F-4D97-AF65-F5344CB8AC3E}">
        <p14:creationId xmlns:p14="http://schemas.microsoft.com/office/powerpoint/2010/main" val="120579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14</a:t>
            </a:fld>
            <a:endParaRPr lang="en-GB"/>
          </a:p>
        </p:txBody>
      </p:sp>
    </p:spTree>
    <p:extLst>
      <p:ext uri="{BB962C8B-B14F-4D97-AF65-F5344CB8AC3E}">
        <p14:creationId xmlns:p14="http://schemas.microsoft.com/office/powerpoint/2010/main" val="904643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15</a:t>
            </a:fld>
            <a:endParaRPr lang="en-GB"/>
          </a:p>
        </p:txBody>
      </p:sp>
    </p:spTree>
    <p:extLst>
      <p:ext uri="{BB962C8B-B14F-4D97-AF65-F5344CB8AC3E}">
        <p14:creationId xmlns:p14="http://schemas.microsoft.com/office/powerpoint/2010/main" val="2345411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8E097152-54D5-404C-80EF-58C12B0EA284}" type="slidenum">
              <a:rPr lang="en-GB" smtClean="0"/>
              <a:t>16</a:t>
            </a:fld>
            <a:endParaRPr lang="en-GB"/>
          </a:p>
        </p:txBody>
      </p:sp>
    </p:spTree>
    <p:extLst>
      <p:ext uri="{BB962C8B-B14F-4D97-AF65-F5344CB8AC3E}">
        <p14:creationId xmlns:p14="http://schemas.microsoft.com/office/powerpoint/2010/main" val="2126609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Intentions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Invite students to suggest ways they could create a quiet, reflective, prayerful atmosphere in the classroom during Holy Week. Provide some symbols, cloths and candles to set up a special prayer focus for Holy Week starting with Passion Sunday symbols and add symbols as the week progresses. Use the gospel readings that describe the events each morning this week and try to complete the whole Passion story on Holy Thursday.</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Use </a:t>
            </a:r>
            <a:r>
              <a:rPr lang="en-GB" sz="1200" kern="1200" dirty="0" err="1" smtClean="0">
                <a:solidFill>
                  <a:schemeClr val="tx1"/>
                </a:solidFill>
                <a:effectLst/>
                <a:latin typeface="+mn-lt"/>
                <a:ea typeface="+mn-ea"/>
                <a:cs typeface="+mn-cs"/>
              </a:rPr>
              <a:t>Taizé</a:t>
            </a:r>
            <a:r>
              <a:rPr lang="en-GB" sz="1200" kern="1200" dirty="0" smtClean="0">
                <a:solidFill>
                  <a:schemeClr val="tx1"/>
                </a:solidFill>
                <a:effectLst/>
                <a:latin typeface="+mn-lt"/>
                <a:ea typeface="+mn-ea"/>
                <a:cs typeface="+mn-cs"/>
              </a:rPr>
              <a:t> music throughout the day to remind children this week is different from all other weeks of the year. Create wall displays of appropriate images and set aside part of the classroom as a quiet prayer space that can be used throughout the day.  Remind the students that as Good Friday is a holiday they will need to include the symbols for that day on Holy Thursday.</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If you have students who need more RE background on Holy Week the Level 3 Year 6 Holy Week resources focus on the first 4 days of Holy Week and the Days of the Easter Triduum which you can access on the web.</a:t>
            </a:r>
            <a:br>
              <a:rPr lang="en-GB" sz="1200"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A suggestion for Holy Thursday morning prayer</a:t>
            </a:r>
            <a:endParaRPr lang="en-NZ"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hlinkClick r:id="rId3"/>
              </a:rPr>
              <a:t>https://www.youtube.com/watch?v=H-PGK4WGmLU</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Last Supper story spoken in Hebrew with English subtitles (3:07 minutes)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could imagine that this is what Jesus’ voice sounded like as he prayed over the bread and wine at the Last Supper.</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Remember you are a spiritual guide for your class and this is the most important week of the year to let the students see this.</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097152-54D5-404C-80EF-58C12B0EA284}" type="slidenum">
              <a:rPr lang="en-GB" smtClean="0"/>
              <a:t>2</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The Liturgical Calendar measures the seasons and feast of the Church’s Year</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Ensure each student has a copy of the Liturgical Calendar. Follow the directions on the slide. Complete the worksheet and add it to RE Learning Journal to be referred to throughout the year.</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3</a:t>
            </a:fld>
            <a:endParaRPr lang="en-GB"/>
          </a:p>
        </p:txBody>
      </p:sp>
    </p:spTree>
    <p:extLst>
      <p:ext uri="{BB962C8B-B14F-4D97-AF65-F5344CB8AC3E}">
        <p14:creationId xmlns:p14="http://schemas.microsoft.com/office/powerpoint/2010/main" val="743645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The History of the Holy Week Ceremonies</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Use the flip cards to generate discussion about how the ceremonies that are celebrated by Christians all over the world during Holy Week came to be.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create something visual to show how the Holy Week liturgies have developed to what they have today starting with Egeria (rhymes with Nigeria).</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4</a:t>
            </a:fld>
            <a:endParaRPr lang="en-GB"/>
          </a:p>
        </p:txBody>
      </p:sp>
    </p:spTree>
    <p:extLst>
      <p:ext uri="{BB962C8B-B14F-4D97-AF65-F5344CB8AC3E}">
        <p14:creationId xmlns:p14="http://schemas.microsoft.com/office/powerpoint/2010/main" val="1795021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Ways Christians celebrate the Events of Passion Sunday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text reveals and answer the questions.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Sing using the MP3 ‘Jesus is our King’</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Photograph or record your school Passion Sunday Liturgy. From the images make a power point that could be used in your school or parish in the future to teach children about the meaning and importance of Passion Sunday. You could include images and explanations of how Passion Sunday is celebrated in other parts of the world – see Slide 6. This could be shared with families as a Sharing our Learning item on Slide 12.</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5</a:t>
            </a:fld>
            <a:endParaRPr lang="en-GB"/>
          </a:p>
        </p:txBody>
      </p:sp>
    </p:spTree>
    <p:extLst>
      <p:ext uri="{BB962C8B-B14F-4D97-AF65-F5344CB8AC3E}">
        <p14:creationId xmlns:p14="http://schemas.microsoft.com/office/powerpoint/2010/main" val="252737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Palm Sunday Celebrations in other Countries and Cultures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Remind the children how re-enacting the events of Jesus’ passion makes them real and present to people and this is why people all over the world re-enact the events of Holy Week.</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6</a:t>
            </a:fld>
            <a:endParaRPr lang="en-GB"/>
          </a:p>
        </p:txBody>
      </p:sp>
    </p:spTree>
    <p:extLst>
      <p:ext uri="{BB962C8B-B14F-4D97-AF65-F5344CB8AC3E}">
        <p14:creationId xmlns:p14="http://schemas.microsoft.com/office/powerpoint/2010/main" val="956357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Christians are called to grow in holiness during Lent and especially in Holy Week</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Talk with the children about making a special effort during Holy Week to do acts of charity, kindness and penance such as fasting, praying and giving and explain how this can be their response to God’s call to them to become holy. Remind children that they are not required by the church to fast until they are 14 years old. But many families fast in Holy Week regardless of age to help them to remember the sacredness of the week and what Jesus did for them during that week.</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7</a:t>
            </a:fld>
            <a:endParaRPr lang="en-GB"/>
          </a:p>
        </p:txBody>
      </p:sp>
    </p:spTree>
    <p:extLst>
      <p:ext uri="{BB962C8B-B14F-4D97-AF65-F5344CB8AC3E}">
        <p14:creationId xmlns:p14="http://schemas.microsoft.com/office/powerpoint/2010/main" val="1735722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Responding to God’s invitation to grow in HOLINESS during Holy Week</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Print enough worksheets for each child to complete and share then add to their RE Learning Journal. Leave Slide 8 up as children complete their Y charts. They may find language and ideas help them to generate some deeper thinking of their own to add to their Y chart.</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8</a:t>
            </a:fld>
            <a:endParaRPr lang="en-GB"/>
          </a:p>
        </p:txBody>
      </p:sp>
    </p:spTree>
    <p:extLst>
      <p:ext uri="{BB962C8B-B14F-4D97-AF65-F5344CB8AC3E}">
        <p14:creationId xmlns:p14="http://schemas.microsoft.com/office/powerpoint/2010/main" val="2146073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9A The Ultimate Live Re-enactment of Jesus’ Passion</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The Oberammergau Passion Play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Introduce the Oberammergau Passion Play to the children and encourage them to find out more about it. They could enquire if there is someone they know who has been to it and talk to them about it.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 the clip </a:t>
            </a:r>
            <a:endParaRPr lang="en-NZ" sz="1200" kern="1200" dirty="0" smtClean="0">
              <a:solidFill>
                <a:schemeClr val="tx1"/>
              </a:solidFill>
              <a:effectLst/>
              <a:latin typeface="+mn-lt"/>
              <a:ea typeface="+mn-ea"/>
              <a:cs typeface="+mn-cs"/>
            </a:endParaRPr>
          </a:p>
          <a:p>
            <a:r>
              <a:rPr lang="en-GB" sz="1200" b="1" u="sng" kern="1200" dirty="0" smtClean="0">
                <a:solidFill>
                  <a:schemeClr val="tx1"/>
                </a:solidFill>
                <a:effectLst/>
                <a:latin typeface="+mn-lt"/>
                <a:ea typeface="+mn-ea"/>
                <a:cs typeface="+mn-cs"/>
                <a:hlinkClick r:id="rId3"/>
              </a:rPr>
              <a:t>https://www.youtube.com/watch?v=Deblk3drJwI</a:t>
            </a:r>
            <a:endParaRPr lang="en-NZ" sz="1200" kern="1200" dirty="0" smtClean="0">
              <a:solidFill>
                <a:schemeClr val="tx1"/>
              </a:solidFill>
              <a:effectLst/>
              <a:latin typeface="+mn-lt"/>
              <a:ea typeface="+mn-ea"/>
              <a:cs typeface="+mn-cs"/>
            </a:endParaRPr>
          </a:p>
          <a:p>
            <a:r>
              <a:rPr lang="en-NZ" sz="1200" b="1" kern="1200" dirty="0" smtClean="0">
                <a:solidFill>
                  <a:schemeClr val="tx1"/>
                </a:solidFill>
                <a:effectLst/>
                <a:latin typeface="+mn-lt"/>
                <a:ea typeface="+mn-ea"/>
                <a:cs typeface="+mn-cs"/>
              </a:rPr>
              <a:t>Oberammergau Passion Play (9:25 minutes)</a:t>
            </a:r>
          </a:p>
          <a:p>
            <a:r>
              <a:rPr lang="en-GB" sz="1200" kern="1200" dirty="0" smtClean="0">
                <a:solidFill>
                  <a:schemeClr val="tx1"/>
                </a:solidFill>
                <a:effectLst/>
                <a:latin typeface="+mn-lt"/>
                <a:ea typeface="+mn-ea"/>
                <a:cs typeface="+mn-cs"/>
              </a:rPr>
              <a:t>Students could use the clip and add additional information to create a presentation to share with other classes.</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9</a:t>
            </a:fld>
            <a:endParaRPr lang="en-GB"/>
          </a:p>
        </p:txBody>
      </p:sp>
    </p:spTree>
    <p:extLst>
      <p:ext uri="{BB962C8B-B14F-4D97-AF65-F5344CB8AC3E}">
        <p14:creationId xmlns:p14="http://schemas.microsoft.com/office/powerpoint/2010/main" val="1832436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28/02/2018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738713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28/02/2018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420748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28/02/2018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819805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28/02/2018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755546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BC949C-10F4-4C6A-AEEB-02D77FEB4F26}" type="datetimeFigureOut">
              <a:rPr lang="en-GB" smtClean="0"/>
              <a:t>28/02/2018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06783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EBC949C-10F4-4C6A-AEEB-02D77FEB4F26}" type="datetimeFigureOut">
              <a:rPr lang="en-GB" smtClean="0"/>
              <a:t>28/02/2018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69731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EBC949C-10F4-4C6A-AEEB-02D77FEB4F26}" type="datetimeFigureOut">
              <a:rPr lang="en-GB" smtClean="0"/>
              <a:t>28/02/2018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34831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EBC949C-10F4-4C6A-AEEB-02D77FEB4F26}" type="datetimeFigureOut">
              <a:rPr lang="en-GB" smtClean="0"/>
              <a:t>28/02/2018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735987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C949C-10F4-4C6A-AEEB-02D77FEB4F26}" type="datetimeFigureOut">
              <a:rPr lang="en-GB" smtClean="0"/>
              <a:t>28/02/2018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12311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28/02/2018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084035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28/02/2018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5162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EBC949C-10F4-4C6A-AEEB-02D77FEB4F26}" type="datetimeFigureOut">
              <a:rPr lang="en-GB" smtClean="0"/>
              <a:t>28/02/2018</a:t>
            </a:fld>
            <a:endParaRPr lang="en-GB"/>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9B1A963-3545-42B3-9DE3-9511A5BB9065}" type="slidenum">
              <a:rPr lang="en-GB" smtClean="0"/>
              <a:t>‹#›</a:t>
            </a:fld>
            <a:endParaRPr lang="en-GB"/>
          </a:p>
        </p:txBody>
      </p:sp>
    </p:spTree>
    <p:extLst>
      <p:ext uri="{BB962C8B-B14F-4D97-AF65-F5344CB8AC3E}">
        <p14:creationId xmlns:p14="http://schemas.microsoft.com/office/powerpoint/2010/main" val="3272152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rial" pitchFamily="34" charset="-128"/>
          <a:ea typeface="Arial" pitchFamily="34" charset="-128"/>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128"/>
          <a:ea typeface="Arial" pitchFamily="34" charset="-128"/>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128"/>
          <a:ea typeface="Arial" pitchFamily="34" charset="-128"/>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128"/>
          <a:ea typeface="Arial" pitchFamily="34" charset="-128"/>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128"/>
          <a:ea typeface="Arial" pitchFamily="34" charset="-128"/>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128"/>
          <a:ea typeface="Arial"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slide" Target="slide16.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hyperlink" Target="http://www.tinyurl.com/NCRSfeedback"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jp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24.png"/><Relationship Id="rId4" Type="http://schemas.openxmlformats.org/officeDocument/2006/relationships/notesSlide" Target="../notesSlides/notesSlide13.xml"/><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image" Target="../media/image4.tiff"/><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slide" Target="slide13.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image" Target="../media/image4.tiff"/><Relationship Id="rId4" Type="http://schemas.openxmlformats.org/officeDocument/2006/relationships/image" Target="../media/image3.tif"/></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g"/><Relationship Id="rId5" Type="http://schemas.openxmlformats.org/officeDocument/2006/relationships/image" Target="../media/image7.png"/><Relationship Id="rId4" Type="http://schemas.openxmlformats.org/officeDocument/2006/relationships/notesSlide" Target="../notesSlides/notesSlide5.xml"/><Relationship Id="rId9" Type="http://schemas.openxmlformats.org/officeDocument/2006/relationships/hyperlink" Target="http://www.sharefaith.com/guide/Christian-Holidays/what-is-palm-sunday.html"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tiff"/></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slide" Target="slide1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https://www.youtube.com/watch?v=Deblk3drJwI" TargetMode="Externa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p:cNvPicPr>
            <a:picLocks noChangeAspect="1"/>
          </p:cNvPicPr>
          <p:nvPr/>
        </p:nvPicPr>
        <p:blipFill>
          <a:blip r:embed="rId4"/>
          <a:stretch>
            <a:fillRect/>
          </a:stretch>
        </p:blipFill>
        <p:spPr>
          <a:xfrm>
            <a:off x="996946" y="939034"/>
            <a:ext cx="7150109" cy="3609513"/>
          </a:xfrm>
          <a:prstGeom prst="rect">
            <a:avLst/>
          </a:prstGeom>
        </p:spPr>
      </p:pic>
      <p:sp>
        <p:nvSpPr>
          <p:cNvPr id="9" name="Title"/>
          <p:cNvSpPr txBox="1"/>
          <p:nvPr/>
        </p:nvSpPr>
        <p:spPr>
          <a:xfrm>
            <a:off x="0" y="42127"/>
            <a:ext cx="9144000" cy="769441"/>
          </a:xfrm>
          <a:prstGeom prst="rect">
            <a:avLst/>
          </a:prstGeom>
          <a:noFill/>
        </p:spPr>
        <p:txBody>
          <a:bodyPr wrap="square" rtlCol="0">
            <a:spAutoFit/>
          </a:bodyPr>
          <a:lstStyle/>
          <a:p>
            <a:pPr algn="ctr"/>
            <a:r>
              <a:rPr lang="en-NZ" sz="4400" dirty="0">
                <a:solidFill>
                  <a:schemeClr val="bg1">
                    <a:lumMod val="95000"/>
                  </a:schemeClr>
                </a:solidFill>
                <a:latin typeface="+mj-lt"/>
              </a:rPr>
              <a:t>Passion Sunday</a:t>
            </a:r>
            <a:endParaRPr lang="en-NZ" sz="6600" dirty="0">
              <a:solidFill>
                <a:schemeClr val="bg1">
                  <a:lumMod val="95000"/>
                </a:schemeClr>
              </a:solidFill>
              <a:latin typeface="+mj-lt"/>
              <a:ea typeface="Adobe Gothic Std B" panose="020B0800000000000000" pitchFamily="34" charset="-128"/>
            </a:endParaRPr>
          </a:p>
        </p:txBody>
      </p:sp>
      <p:sp>
        <p:nvSpPr>
          <p:cNvPr id="6"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7"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0676663"/>
      </p:ext>
    </p:extLst>
  </p:cSld>
  <p:clrMapOvr>
    <a:masterClrMapping/>
  </p:clrMapOvr>
  <mc:AlternateContent xmlns:mc="http://schemas.openxmlformats.org/markup-compatibility/2006" xmlns:p14="http://schemas.microsoft.com/office/powerpoint/2010/main">
    <mc:Choice Requires="p14">
      <p:transition spd="slow" p14:dur="20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 y="0"/>
            <a:ext cx="9144000" cy="5143500"/>
          </a:xfrm>
          <a:prstGeom prst="rect">
            <a:avLst/>
          </a:prstGeom>
        </p:spPr>
      </p:pic>
      <p:sp>
        <p:nvSpPr>
          <p:cNvPr id="92" name="Answer 7"/>
          <p:cNvSpPr txBox="1"/>
          <p:nvPr/>
        </p:nvSpPr>
        <p:spPr>
          <a:xfrm>
            <a:off x="470055" y="4288387"/>
            <a:ext cx="8330068" cy="338554"/>
          </a:xfrm>
          <a:prstGeom prst="rect">
            <a:avLst/>
          </a:prstGeom>
          <a:noFill/>
        </p:spPr>
        <p:txBody>
          <a:bodyPr wrap="square" rtlCol="0">
            <a:spAutoFit/>
          </a:bodyPr>
          <a:lstStyle/>
          <a:p>
            <a:r>
              <a:rPr lang="en-US" sz="1600" dirty="0">
                <a:solidFill>
                  <a:srgbClr val="FFFF00"/>
                </a:solidFill>
              </a:rPr>
              <a:t>The proceeds of the play go to the performers and the local village amenities.</a:t>
            </a:r>
            <a:endParaRPr lang="en-NZ" sz="1400" dirty="0">
              <a:solidFill>
                <a:srgbClr val="FFFF00"/>
              </a:solidFill>
              <a:latin typeface="+mj-lt"/>
            </a:endParaRPr>
          </a:p>
        </p:txBody>
      </p:sp>
      <p:sp>
        <p:nvSpPr>
          <p:cNvPr id="72" name="Question 7"/>
          <p:cNvSpPr txBox="1"/>
          <p:nvPr/>
        </p:nvSpPr>
        <p:spPr>
          <a:xfrm>
            <a:off x="470055" y="4061368"/>
            <a:ext cx="3750963" cy="338554"/>
          </a:xfrm>
          <a:prstGeom prst="rect">
            <a:avLst/>
          </a:prstGeom>
          <a:noFill/>
        </p:spPr>
        <p:txBody>
          <a:bodyPr wrap="none" rtlCol="0">
            <a:spAutoFit/>
          </a:bodyPr>
          <a:lstStyle/>
          <a:p>
            <a:pPr lvl="0">
              <a:spcAft>
                <a:spcPts val="600"/>
              </a:spcAft>
            </a:pPr>
            <a:r>
              <a:rPr lang="en-US" sz="1600" dirty="0" smtClean="0">
                <a:solidFill>
                  <a:schemeClr val="bg1">
                    <a:lumMod val="95000"/>
                  </a:schemeClr>
                </a:solidFill>
                <a:latin typeface="+mj-lt"/>
              </a:rPr>
              <a:t>Where </a:t>
            </a:r>
            <a:r>
              <a:rPr lang="en-US" sz="1600" dirty="0">
                <a:solidFill>
                  <a:schemeClr val="bg1">
                    <a:lumMod val="95000"/>
                  </a:schemeClr>
                </a:solidFill>
                <a:latin typeface="+mj-lt"/>
              </a:rPr>
              <a:t>do the proceeds of the play go to?</a:t>
            </a:r>
            <a:endParaRPr lang="en-NZ" sz="1600" dirty="0">
              <a:solidFill>
                <a:schemeClr val="bg1">
                  <a:lumMod val="95000"/>
                </a:schemeClr>
              </a:solidFill>
              <a:latin typeface="+mj-lt"/>
            </a:endParaRPr>
          </a:p>
        </p:txBody>
      </p:sp>
      <p:sp>
        <p:nvSpPr>
          <p:cNvPr id="63" name="7)"/>
          <p:cNvSpPr txBox="1"/>
          <p:nvPr/>
        </p:nvSpPr>
        <p:spPr>
          <a:xfrm>
            <a:off x="113050" y="4062680"/>
            <a:ext cx="455574" cy="338554"/>
          </a:xfrm>
          <a:prstGeom prst="rect">
            <a:avLst/>
          </a:prstGeom>
          <a:noFill/>
        </p:spPr>
        <p:txBody>
          <a:bodyPr wrap="none" rtlCol="0">
            <a:spAutoFit/>
          </a:bodyPr>
          <a:lstStyle/>
          <a:p>
            <a:pPr algn="r"/>
            <a:r>
              <a:rPr lang="en-US" sz="1600" dirty="0" smtClean="0">
                <a:solidFill>
                  <a:schemeClr val="bg1">
                    <a:lumMod val="95000"/>
                  </a:schemeClr>
                </a:solidFill>
              </a:rPr>
              <a:t>14)</a:t>
            </a:r>
            <a:endParaRPr lang="en-NZ" sz="1600" dirty="0">
              <a:solidFill>
                <a:schemeClr val="bg1">
                  <a:lumMod val="95000"/>
                </a:schemeClr>
              </a:solidFill>
            </a:endParaRPr>
          </a:p>
        </p:txBody>
      </p:sp>
      <p:sp>
        <p:nvSpPr>
          <p:cNvPr id="89" name="Answer 6"/>
          <p:cNvSpPr txBox="1"/>
          <p:nvPr/>
        </p:nvSpPr>
        <p:spPr>
          <a:xfrm>
            <a:off x="470054" y="3840457"/>
            <a:ext cx="8800110" cy="338554"/>
          </a:xfrm>
          <a:prstGeom prst="rect">
            <a:avLst/>
          </a:prstGeom>
          <a:noFill/>
        </p:spPr>
        <p:txBody>
          <a:bodyPr wrap="square" rtlCol="0">
            <a:spAutoFit/>
          </a:bodyPr>
          <a:lstStyle/>
          <a:p>
            <a:r>
              <a:rPr lang="en-US" sz="1600" dirty="0">
                <a:solidFill>
                  <a:srgbClr val="FFFF00"/>
                </a:solidFill>
              </a:rPr>
              <a:t>Tickets are only sold as part of package tours and accommodation is in local people’s homes and hotels.</a:t>
            </a:r>
            <a:endParaRPr lang="en-NZ" sz="1400" dirty="0">
              <a:solidFill>
                <a:srgbClr val="FFFF00"/>
              </a:solidFill>
              <a:latin typeface="+mj-lt"/>
            </a:endParaRPr>
          </a:p>
        </p:txBody>
      </p:sp>
      <p:sp>
        <p:nvSpPr>
          <p:cNvPr id="71" name="Question 6"/>
          <p:cNvSpPr txBox="1"/>
          <p:nvPr/>
        </p:nvSpPr>
        <p:spPr>
          <a:xfrm>
            <a:off x="470055" y="3616630"/>
            <a:ext cx="4373890" cy="338554"/>
          </a:xfrm>
          <a:prstGeom prst="rect">
            <a:avLst/>
          </a:prstGeom>
          <a:noFill/>
        </p:spPr>
        <p:txBody>
          <a:bodyPr wrap="none" rtlCol="0">
            <a:spAutoFit/>
          </a:bodyPr>
          <a:lstStyle/>
          <a:p>
            <a:pPr lvl="0">
              <a:spcAft>
                <a:spcPts val="600"/>
              </a:spcAft>
            </a:pPr>
            <a:r>
              <a:rPr lang="en-US" sz="1600" dirty="0" smtClean="0">
                <a:solidFill>
                  <a:schemeClr val="bg1">
                    <a:lumMod val="95000"/>
                  </a:schemeClr>
                </a:solidFill>
                <a:latin typeface="+mj-lt"/>
              </a:rPr>
              <a:t>How </a:t>
            </a:r>
            <a:r>
              <a:rPr lang="en-US" sz="1600" dirty="0">
                <a:solidFill>
                  <a:schemeClr val="bg1">
                    <a:lumMod val="95000"/>
                  </a:schemeClr>
                </a:solidFill>
                <a:latin typeface="+mj-lt"/>
              </a:rPr>
              <a:t>do you get tickets and where do people stay?</a:t>
            </a:r>
            <a:endParaRPr lang="en-NZ" sz="1600" dirty="0">
              <a:solidFill>
                <a:schemeClr val="bg1">
                  <a:lumMod val="95000"/>
                </a:schemeClr>
              </a:solidFill>
              <a:latin typeface="+mj-lt"/>
            </a:endParaRPr>
          </a:p>
        </p:txBody>
      </p:sp>
      <p:sp>
        <p:nvSpPr>
          <p:cNvPr id="62" name="6)"/>
          <p:cNvSpPr txBox="1"/>
          <p:nvPr/>
        </p:nvSpPr>
        <p:spPr>
          <a:xfrm>
            <a:off x="113050" y="3617423"/>
            <a:ext cx="455574" cy="338554"/>
          </a:xfrm>
          <a:prstGeom prst="rect">
            <a:avLst/>
          </a:prstGeom>
          <a:noFill/>
        </p:spPr>
        <p:txBody>
          <a:bodyPr wrap="none" rtlCol="0">
            <a:spAutoFit/>
          </a:bodyPr>
          <a:lstStyle/>
          <a:p>
            <a:pPr algn="r"/>
            <a:r>
              <a:rPr lang="en-US" sz="1600" dirty="0" smtClean="0">
                <a:solidFill>
                  <a:schemeClr val="bg1">
                    <a:lumMod val="95000"/>
                  </a:schemeClr>
                </a:solidFill>
              </a:rPr>
              <a:t>13)</a:t>
            </a:r>
            <a:endParaRPr lang="en-NZ" sz="1600" dirty="0">
              <a:solidFill>
                <a:schemeClr val="bg1">
                  <a:lumMod val="95000"/>
                </a:schemeClr>
              </a:solidFill>
            </a:endParaRPr>
          </a:p>
        </p:txBody>
      </p:sp>
      <p:sp>
        <p:nvSpPr>
          <p:cNvPr id="86" name="Answer 5"/>
          <p:cNvSpPr txBox="1"/>
          <p:nvPr/>
        </p:nvSpPr>
        <p:spPr>
          <a:xfrm>
            <a:off x="470054" y="3392526"/>
            <a:ext cx="8447299" cy="338554"/>
          </a:xfrm>
          <a:prstGeom prst="rect">
            <a:avLst/>
          </a:prstGeom>
          <a:noFill/>
        </p:spPr>
        <p:txBody>
          <a:bodyPr wrap="square" rtlCol="0">
            <a:spAutoFit/>
          </a:bodyPr>
          <a:lstStyle/>
          <a:p>
            <a:r>
              <a:rPr lang="en-US" sz="1600" dirty="0" smtClean="0">
                <a:solidFill>
                  <a:srgbClr val="FFFF00"/>
                </a:solidFill>
              </a:rPr>
              <a:t>They start </a:t>
            </a:r>
            <a:r>
              <a:rPr lang="en-US" sz="1600" dirty="0">
                <a:solidFill>
                  <a:srgbClr val="FFFF00"/>
                </a:solidFill>
              </a:rPr>
              <a:t>at 2:30 pm and </a:t>
            </a:r>
            <a:r>
              <a:rPr lang="en-US" sz="1600" dirty="0" smtClean="0">
                <a:solidFill>
                  <a:srgbClr val="FFFF00"/>
                </a:solidFill>
              </a:rPr>
              <a:t>end </a:t>
            </a:r>
            <a:r>
              <a:rPr lang="en-US" sz="1600" dirty="0">
                <a:solidFill>
                  <a:srgbClr val="FFFF00"/>
                </a:solidFill>
              </a:rPr>
              <a:t>at 10:00 pm, with a meal break in the middle.</a:t>
            </a:r>
            <a:endParaRPr lang="en-NZ" sz="1400" dirty="0">
              <a:solidFill>
                <a:srgbClr val="FFFF00"/>
              </a:solidFill>
              <a:latin typeface="+mj-lt"/>
            </a:endParaRPr>
          </a:p>
        </p:txBody>
      </p:sp>
      <p:sp>
        <p:nvSpPr>
          <p:cNvPr id="70" name="Question 5"/>
          <p:cNvSpPr txBox="1"/>
          <p:nvPr/>
        </p:nvSpPr>
        <p:spPr>
          <a:xfrm>
            <a:off x="470055" y="3171892"/>
            <a:ext cx="3490251" cy="338554"/>
          </a:xfrm>
          <a:prstGeom prst="rect">
            <a:avLst/>
          </a:prstGeom>
          <a:noFill/>
        </p:spPr>
        <p:txBody>
          <a:bodyPr wrap="none" rtlCol="0">
            <a:spAutoFit/>
          </a:bodyPr>
          <a:lstStyle/>
          <a:p>
            <a:pPr lvl="0">
              <a:spcAft>
                <a:spcPts val="600"/>
              </a:spcAft>
            </a:pPr>
            <a:r>
              <a:rPr lang="en-US" sz="1600" dirty="0" smtClean="0">
                <a:solidFill>
                  <a:schemeClr val="bg1">
                    <a:lumMod val="95000"/>
                  </a:schemeClr>
                </a:solidFill>
                <a:latin typeface="+mj-lt"/>
              </a:rPr>
              <a:t>What </a:t>
            </a:r>
            <a:r>
              <a:rPr lang="en-US" sz="1600" dirty="0">
                <a:solidFill>
                  <a:schemeClr val="bg1">
                    <a:lumMod val="95000"/>
                  </a:schemeClr>
                </a:solidFill>
                <a:latin typeface="+mj-lt"/>
              </a:rPr>
              <a:t>time do the performances start?</a:t>
            </a:r>
            <a:endParaRPr lang="en-NZ" sz="1600" dirty="0">
              <a:solidFill>
                <a:schemeClr val="bg1">
                  <a:lumMod val="95000"/>
                </a:schemeClr>
              </a:solidFill>
              <a:latin typeface="+mj-lt"/>
            </a:endParaRPr>
          </a:p>
        </p:txBody>
      </p:sp>
      <p:sp>
        <p:nvSpPr>
          <p:cNvPr id="61" name="5)"/>
          <p:cNvSpPr txBox="1"/>
          <p:nvPr/>
        </p:nvSpPr>
        <p:spPr>
          <a:xfrm>
            <a:off x="113050" y="3172166"/>
            <a:ext cx="455574" cy="338554"/>
          </a:xfrm>
          <a:prstGeom prst="rect">
            <a:avLst/>
          </a:prstGeom>
          <a:noFill/>
        </p:spPr>
        <p:txBody>
          <a:bodyPr wrap="none" rtlCol="0">
            <a:spAutoFit/>
          </a:bodyPr>
          <a:lstStyle/>
          <a:p>
            <a:pPr algn="r"/>
            <a:r>
              <a:rPr lang="en-US" sz="1600" dirty="0" smtClean="0">
                <a:solidFill>
                  <a:schemeClr val="bg1">
                    <a:lumMod val="95000"/>
                  </a:schemeClr>
                </a:solidFill>
              </a:rPr>
              <a:t>12)</a:t>
            </a:r>
            <a:endParaRPr lang="en-NZ" sz="1600" dirty="0">
              <a:solidFill>
                <a:schemeClr val="bg1">
                  <a:lumMod val="95000"/>
                </a:schemeClr>
              </a:solidFill>
            </a:endParaRPr>
          </a:p>
        </p:txBody>
      </p:sp>
      <p:sp>
        <p:nvSpPr>
          <p:cNvPr id="82" name="Answer 4"/>
          <p:cNvSpPr txBox="1"/>
          <p:nvPr/>
        </p:nvSpPr>
        <p:spPr>
          <a:xfrm>
            <a:off x="470055" y="2944595"/>
            <a:ext cx="2468437" cy="338554"/>
          </a:xfrm>
          <a:prstGeom prst="rect">
            <a:avLst/>
          </a:prstGeom>
          <a:noFill/>
        </p:spPr>
        <p:txBody>
          <a:bodyPr wrap="square" rtlCol="0">
            <a:spAutoFit/>
          </a:bodyPr>
          <a:lstStyle/>
          <a:p>
            <a:r>
              <a:rPr lang="en-NZ" sz="1600" dirty="0" smtClean="0">
                <a:solidFill>
                  <a:srgbClr val="FFFF00"/>
                </a:solidFill>
              </a:rPr>
              <a:t>5 hours.</a:t>
            </a:r>
            <a:endParaRPr lang="en-NZ" sz="1400" dirty="0">
              <a:solidFill>
                <a:srgbClr val="FFFF00"/>
              </a:solidFill>
              <a:latin typeface="+mj-lt"/>
            </a:endParaRPr>
          </a:p>
        </p:txBody>
      </p:sp>
      <p:sp>
        <p:nvSpPr>
          <p:cNvPr id="69" name="Question 4"/>
          <p:cNvSpPr txBox="1"/>
          <p:nvPr/>
        </p:nvSpPr>
        <p:spPr>
          <a:xfrm>
            <a:off x="470055" y="2727154"/>
            <a:ext cx="3731342" cy="338554"/>
          </a:xfrm>
          <a:prstGeom prst="rect">
            <a:avLst/>
          </a:prstGeom>
          <a:noFill/>
        </p:spPr>
        <p:txBody>
          <a:bodyPr wrap="none" rtlCol="0">
            <a:spAutoFit/>
          </a:bodyPr>
          <a:lstStyle/>
          <a:p>
            <a:pPr lvl="0">
              <a:spcAft>
                <a:spcPts val="600"/>
              </a:spcAft>
            </a:pPr>
            <a:r>
              <a:rPr lang="en-US" sz="1600" dirty="0" smtClean="0">
                <a:solidFill>
                  <a:schemeClr val="bg1">
                    <a:lumMod val="95000"/>
                  </a:schemeClr>
                </a:solidFill>
                <a:latin typeface="+mj-lt"/>
              </a:rPr>
              <a:t>How </a:t>
            </a:r>
            <a:r>
              <a:rPr lang="en-US" sz="1600" dirty="0">
                <a:solidFill>
                  <a:schemeClr val="bg1">
                    <a:lumMod val="95000"/>
                  </a:schemeClr>
                </a:solidFill>
                <a:latin typeface="+mj-lt"/>
              </a:rPr>
              <a:t>long does the play take to perform? </a:t>
            </a:r>
            <a:endParaRPr lang="en-NZ" sz="1600" dirty="0">
              <a:solidFill>
                <a:schemeClr val="bg1">
                  <a:lumMod val="95000"/>
                </a:schemeClr>
              </a:solidFill>
              <a:latin typeface="+mj-lt"/>
            </a:endParaRPr>
          </a:p>
        </p:txBody>
      </p:sp>
      <p:sp>
        <p:nvSpPr>
          <p:cNvPr id="60" name="4)"/>
          <p:cNvSpPr txBox="1"/>
          <p:nvPr/>
        </p:nvSpPr>
        <p:spPr>
          <a:xfrm>
            <a:off x="113050" y="2726909"/>
            <a:ext cx="455574" cy="338554"/>
          </a:xfrm>
          <a:prstGeom prst="rect">
            <a:avLst/>
          </a:prstGeom>
          <a:noFill/>
        </p:spPr>
        <p:txBody>
          <a:bodyPr wrap="none" rtlCol="0">
            <a:spAutoFit/>
          </a:bodyPr>
          <a:lstStyle/>
          <a:p>
            <a:pPr algn="r"/>
            <a:r>
              <a:rPr lang="en-US" sz="1600" dirty="0" smtClean="0">
                <a:solidFill>
                  <a:schemeClr val="bg1">
                    <a:lumMod val="95000"/>
                  </a:schemeClr>
                </a:solidFill>
              </a:rPr>
              <a:t>11)</a:t>
            </a:r>
            <a:endParaRPr lang="en-NZ" sz="1600" dirty="0">
              <a:solidFill>
                <a:schemeClr val="bg1">
                  <a:lumMod val="95000"/>
                </a:schemeClr>
              </a:solidFill>
            </a:endParaRPr>
          </a:p>
        </p:txBody>
      </p:sp>
      <p:sp>
        <p:nvSpPr>
          <p:cNvPr id="79" name="Answer 3"/>
          <p:cNvSpPr txBox="1"/>
          <p:nvPr/>
        </p:nvSpPr>
        <p:spPr>
          <a:xfrm>
            <a:off x="470055" y="2496664"/>
            <a:ext cx="2424446" cy="338554"/>
          </a:xfrm>
          <a:prstGeom prst="rect">
            <a:avLst/>
          </a:prstGeom>
          <a:noFill/>
        </p:spPr>
        <p:txBody>
          <a:bodyPr wrap="none" rtlCol="0">
            <a:spAutoFit/>
          </a:bodyPr>
          <a:lstStyle/>
          <a:p>
            <a:r>
              <a:rPr lang="en-US" sz="1600" dirty="0" smtClean="0">
                <a:solidFill>
                  <a:srgbClr val="FFFF00"/>
                </a:solidFill>
              </a:rPr>
              <a:t>The last week of Jesus’ life.</a:t>
            </a:r>
            <a:endParaRPr lang="en-NZ" sz="1400" dirty="0">
              <a:solidFill>
                <a:srgbClr val="FFFF00"/>
              </a:solidFill>
              <a:latin typeface="+mj-lt"/>
            </a:endParaRPr>
          </a:p>
        </p:txBody>
      </p:sp>
      <p:sp>
        <p:nvSpPr>
          <p:cNvPr id="68" name="Question 3"/>
          <p:cNvSpPr txBox="1"/>
          <p:nvPr/>
        </p:nvSpPr>
        <p:spPr>
          <a:xfrm>
            <a:off x="470055" y="2282416"/>
            <a:ext cx="3686843" cy="338554"/>
          </a:xfrm>
          <a:prstGeom prst="rect">
            <a:avLst/>
          </a:prstGeom>
          <a:noFill/>
        </p:spPr>
        <p:txBody>
          <a:bodyPr wrap="none" rtlCol="0">
            <a:spAutoFit/>
          </a:bodyPr>
          <a:lstStyle/>
          <a:p>
            <a:pPr lvl="0">
              <a:spcAft>
                <a:spcPts val="600"/>
              </a:spcAft>
            </a:pPr>
            <a:r>
              <a:rPr lang="en-US" sz="1600" dirty="0" smtClean="0">
                <a:solidFill>
                  <a:schemeClr val="bg1">
                    <a:lumMod val="95000"/>
                  </a:schemeClr>
                </a:solidFill>
                <a:latin typeface="+mj-lt"/>
              </a:rPr>
              <a:t>What </a:t>
            </a:r>
            <a:r>
              <a:rPr lang="en-US" sz="1600" dirty="0">
                <a:solidFill>
                  <a:schemeClr val="bg1">
                    <a:lumMod val="95000"/>
                  </a:schemeClr>
                </a:solidFill>
                <a:latin typeface="+mj-lt"/>
              </a:rPr>
              <a:t>is the action of the play </a:t>
            </a:r>
            <a:r>
              <a:rPr lang="en-US" sz="1600" dirty="0" smtClean="0">
                <a:solidFill>
                  <a:schemeClr val="bg1">
                    <a:lumMod val="95000"/>
                  </a:schemeClr>
                </a:solidFill>
                <a:latin typeface="+mj-lt"/>
              </a:rPr>
              <a:t>focused </a:t>
            </a:r>
            <a:r>
              <a:rPr lang="en-US" sz="1600" dirty="0">
                <a:solidFill>
                  <a:schemeClr val="bg1">
                    <a:lumMod val="95000"/>
                  </a:schemeClr>
                </a:solidFill>
                <a:latin typeface="+mj-lt"/>
              </a:rPr>
              <a:t>on?</a:t>
            </a:r>
            <a:endParaRPr lang="en-NZ" sz="1600" dirty="0">
              <a:solidFill>
                <a:schemeClr val="bg1">
                  <a:lumMod val="95000"/>
                </a:schemeClr>
              </a:solidFill>
              <a:latin typeface="+mj-lt"/>
            </a:endParaRPr>
          </a:p>
        </p:txBody>
      </p:sp>
      <p:sp>
        <p:nvSpPr>
          <p:cNvPr id="59" name="3)"/>
          <p:cNvSpPr txBox="1"/>
          <p:nvPr/>
        </p:nvSpPr>
        <p:spPr>
          <a:xfrm>
            <a:off x="113050" y="2281652"/>
            <a:ext cx="455574" cy="338554"/>
          </a:xfrm>
          <a:prstGeom prst="rect">
            <a:avLst/>
          </a:prstGeom>
          <a:noFill/>
        </p:spPr>
        <p:txBody>
          <a:bodyPr wrap="none" rtlCol="0">
            <a:spAutoFit/>
          </a:bodyPr>
          <a:lstStyle/>
          <a:p>
            <a:pPr algn="r"/>
            <a:r>
              <a:rPr lang="en-US" sz="1600" dirty="0" smtClean="0">
                <a:solidFill>
                  <a:schemeClr val="bg1">
                    <a:lumMod val="95000"/>
                  </a:schemeClr>
                </a:solidFill>
              </a:rPr>
              <a:t>10)</a:t>
            </a:r>
            <a:endParaRPr lang="en-NZ" sz="1600" dirty="0">
              <a:solidFill>
                <a:schemeClr val="bg1">
                  <a:lumMod val="95000"/>
                </a:schemeClr>
              </a:solidFill>
            </a:endParaRPr>
          </a:p>
        </p:txBody>
      </p:sp>
      <p:sp>
        <p:nvSpPr>
          <p:cNvPr id="77" name="Answer 2"/>
          <p:cNvSpPr txBox="1"/>
          <p:nvPr/>
        </p:nvSpPr>
        <p:spPr>
          <a:xfrm>
            <a:off x="470055" y="2048733"/>
            <a:ext cx="6770251" cy="338554"/>
          </a:xfrm>
          <a:prstGeom prst="rect">
            <a:avLst/>
          </a:prstGeom>
          <a:noFill/>
        </p:spPr>
        <p:txBody>
          <a:bodyPr wrap="none" rtlCol="0">
            <a:spAutoFit/>
          </a:bodyPr>
          <a:lstStyle/>
          <a:p>
            <a:r>
              <a:rPr lang="en-US" sz="1600" dirty="0">
                <a:solidFill>
                  <a:srgbClr val="FFFF00"/>
                </a:solidFill>
              </a:rPr>
              <a:t>Actors must have been born in Oberammergau or have lived there for 20 years.</a:t>
            </a:r>
            <a:endParaRPr lang="en-NZ" sz="1400" dirty="0">
              <a:solidFill>
                <a:srgbClr val="FFFF00"/>
              </a:solidFill>
              <a:latin typeface="+mj-lt"/>
            </a:endParaRPr>
          </a:p>
        </p:txBody>
      </p:sp>
      <p:sp>
        <p:nvSpPr>
          <p:cNvPr id="67" name="Question 2"/>
          <p:cNvSpPr txBox="1"/>
          <p:nvPr/>
        </p:nvSpPr>
        <p:spPr>
          <a:xfrm>
            <a:off x="470055" y="1837678"/>
            <a:ext cx="5560946" cy="338554"/>
          </a:xfrm>
          <a:prstGeom prst="rect">
            <a:avLst/>
          </a:prstGeom>
          <a:noFill/>
        </p:spPr>
        <p:txBody>
          <a:bodyPr wrap="none" rtlCol="0">
            <a:spAutoFit/>
          </a:bodyPr>
          <a:lstStyle/>
          <a:p>
            <a:pPr lvl="0">
              <a:spcAft>
                <a:spcPts val="600"/>
              </a:spcAft>
            </a:pPr>
            <a:r>
              <a:rPr lang="en-US" sz="1600" dirty="0" smtClean="0">
                <a:solidFill>
                  <a:schemeClr val="bg1">
                    <a:lumMod val="95000"/>
                  </a:schemeClr>
                </a:solidFill>
                <a:latin typeface="+mj-lt"/>
              </a:rPr>
              <a:t>What </a:t>
            </a:r>
            <a:r>
              <a:rPr lang="en-US" sz="1600" dirty="0">
                <a:solidFill>
                  <a:schemeClr val="bg1">
                    <a:lumMod val="95000"/>
                  </a:schemeClr>
                </a:solidFill>
                <a:latin typeface="+mj-lt"/>
              </a:rPr>
              <a:t>restrictions are there about who can be part of the play?</a:t>
            </a:r>
            <a:endParaRPr lang="en-NZ" sz="1600" dirty="0">
              <a:solidFill>
                <a:schemeClr val="bg1">
                  <a:lumMod val="95000"/>
                </a:schemeClr>
              </a:solidFill>
              <a:latin typeface="+mj-lt"/>
            </a:endParaRPr>
          </a:p>
        </p:txBody>
      </p:sp>
      <p:sp>
        <p:nvSpPr>
          <p:cNvPr id="56" name="2)"/>
          <p:cNvSpPr txBox="1"/>
          <p:nvPr/>
        </p:nvSpPr>
        <p:spPr>
          <a:xfrm>
            <a:off x="217246" y="1836395"/>
            <a:ext cx="351378" cy="338554"/>
          </a:xfrm>
          <a:prstGeom prst="rect">
            <a:avLst/>
          </a:prstGeom>
          <a:noFill/>
        </p:spPr>
        <p:txBody>
          <a:bodyPr wrap="none" rtlCol="0">
            <a:spAutoFit/>
          </a:bodyPr>
          <a:lstStyle/>
          <a:p>
            <a:pPr algn="r"/>
            <a:r>
              <a:rPr lang="en-US" sz="1600" dirty="0">
                <a:solidFill>
                  <a:schemeClr val="bg1">
                    <a:lumMod val="95000"/>
                  </a:schemeClr>
                </a:solidFill>
              </a:rPr>
              <a:t>9</a:t>
            </a:r>
            <a:r>
              <a:rPr lang="en-US" sz="1600" dirty="0" smtClean="0">
                <a:solidFill>
                  <a:schemeClr val="bg1">
                    <a:lumMod val="95000"/>
                  </a:schemeClr>
                </a:solidFill>
              </a:rPr>
              <a:t>)</a:t>
            </a:r>
            <a:endParaRPr lang="en-NZ" sz="1600" dirty="0">
              <a:solidFill>
                <a:schemeClr val="bg1">
                  <a:lumMod val="95000"/>
                </a:schemeClr>
              </a:solidFill>
            </a:endParaRPr>
          </a:p>
        </p:txBody>
      </p:sp>
      <p:sp>
        <p:nvSpPr>
          <p:cNvPr id="19" name="Answer 1"/>
          <p:cNvSpPr txBox="1"/>
          <p:nvPr/>
        </p:nvSpPr>
        <p:spPr>
          <a:xfrm>
            <a:off x="470055" y="1600802"/>
            <a:ext cx="3552960" cy="338554"/>
          </a:xfrm>
          <a:prstGeom prst="rect">
            <a:avLst/>
          </a:prstGeom>
          <a:noFill/>
        </p:spPr>
        <p:txBody>
          <a:bodyPr wrap="none" rtlCol="0">
            <a:spAutoFit/>
          </a:bodyPr>
          <a:lstStyle/>
          <a:p>
            <a:r>
              <a:rPr lang="en-US" sz="1600" dirty="0">
                <a:solidFill>
                  <a:srgbClr val="FFFF00"/>
                </a:solidFill>
                <a:latin typeface="+mj-lt"/>
              </a:rPr>
              <a:t>They have to grow their hair and </a:t>
            </a:r>
            <a:r>
              <a:rPr lang="en-US" sz="1600" dirty="0" smtClean="0">
                <a:solidFill>
                  <a:srgbClr val="FFFF00"/>
                </a:solidFill>
                <a:latin typeface="+mj-lt"/>
              </a:rPr>
              <a:t>beards.</a:t>
            </a:r>
            <a:endParaRPr lang="en-NZ" sz="1600" dirty="0">
              <a:solidFill>
                <a:srgbClr val="FFFF00"/>
              </a:solidFill>
              <a:latin typeface="+mj-lt"/>
            </a:endParaRPr>
          </a:p>
        </p:txBody>
      </p:sp>
      <p:sp>
        <p:nvSpPr>
          <p:cNvPr id="66" name="Question 1"/>
          <p:cNvSpPr txBox="1"/>
          <p:nvPr/>
        </p:nvSpPr>
        <p:spPr>
          <a:xfrm>
            <a:off x="470055" y="1300607"/>
            <a:ext cx="4962512" cy="430887"/>
          </a:xfrm>
          <a:prstGeom prst="rect">
            <a:avLst/>
          </a:prstGeom>
          <a:noFill/>
        </p:spPr>
        <p:txBody>
          <a:bodyPr wrap="none" rtlCol="0">
            <a:spAutoFit/>
          </a:bodyPr>
          <a:lstStyle/>
          <a:p>
            <a:pPr>
              <a:spcAft>
                <a:spcPts val="600"/>
              </a:spcAft>
            </a:pPr>
            <a:endParaRPr lang="en-NZ" sz="100" b="1" i="1" dirty="0">
              <a:solidFill>
                <a:schemeClr val="bg1">
                  <a:lumMod val="95000"/>
                </a:schemeClr>
              </a:solidFill>
              <a:latin typeface="+mj-lt"/>
            </a:endParaRPr>
          </a:p>
          <a:p>
            <a:pPr lvl="0">
              <a:spcAft>
                <a:spcPts val="600"/>
              </a:spcAft>
            </a:pPr>
            <a:r>
              <a:rPr lang="en-US" sz="1600" dirty="0" smtClean="0">
                <a:solidFill>
                  <a:schemeClr val="bg1">
                    <a:lumMod val="95000"/>
                  </a:schemeClr>
                </a:solidFill>
                <a:latin typeface="+mj-lt"/>
              </a:rPr>
              <a:t>What </a:t>
            </a:r>
            <a:r>
              <a:rPr lang="en-US" sz="1600" dirty="0">
                <a:solidFill>
                  <a:schemeClr val="bg1">
                    <a:lumMod val="95000"/>
                  </a:schemeClr>
                </a:solidFill>
                <a:latin typeface="+mj-lt"/>
              </a:rPr>
              <a:t>do the people have to do to prepare for the play?</a:t>
            </a:r>
            <a:endParaRPr lang="en-NZ" sz="1600" dirty="0">
              <a:solidFill>
                <a:schemeClr val="bg1">
                  <a:lumMod val="95000"/>
                </a:schemeClr>
              </a:solidFill>
              <a:latin typeface="+mj-lt"/>
            </a:endParaRPr>
          </a:p>
        </p:txBody>
      </p:sp>
      <p:sp>
        <p:nvSpPr>
          <p:cNvPr id="9" name="1)"/>
          <p:cNvSpPr txBox="1"/>
          <p:nvPr/>
        </p:nvSpPr>
        <p:spPr>
          <a:xfrm>
            <a:off x="217246" y="1391138"/>
            <a:ext cx="351378" cy="338554"/>
          </a:xfrm>
          <a:prstGeom prst="rect">
            <a:avLst/>
          </a:prstGeom>
          <a:noFill/>
        </p:spPr>
        <p:txBody>
          <a:bodyPr wrap="none" rtlCol="0">
            <a:spAutoFit/>
          </a:bodyPr>
          <a:lstStyle/>
          <a:p>
            <a:pPr algn="r"/>
            <a:r>
              <a:rPr lang="en-US" sz="1600" dirty="0">
                <a:solidFill>
                  <a:schemeClr val="bg1">
                    <a:lumMod val="95000"/>
                  </a:schemeClr>
                </a:solidFill>
              </a:rPr>
              <a:t>8</a:t>
            </a:r>
            <a:r>
              <a:rPr lang="en-US" sz="1600" dirty="0" smtClean="0">
                <a:solidFill>
                  <a:schemeClr val="bg1">
                    <a:lumMod val="95000"/>
                  </a:schemeClr>
                </a:solidFill>
              </a:rPr>
              <a:t>)</a:t>
            </a:r>
            <a:endParaRPr lang="en-NZ" sz="1600" dirty="0">
              <a:solidFill>
                <a:schemeClr val="bg1">
                  <a:lumMod val="95000"/>
                </a:schemeClr>
              </a:solidFill>
            </a:endParaRPr>
          </a:p>
        </p:txBody>
      </p:sp>
      <p:pic>
        <p:nvPicPr>
          <p:cNvPr id="32" name="Picture 2"/>
          <p:cNvPicPr>
            <a:picLocks noChangeAspect="1"/>
          </p:cNvPicPr>
          <p:nvPr/>
        </p:nvPicPr>
        <p:blipFill>
          <a:blip r:embed="rId4"/>
          <a:stretch>
            <a:fillRect/>
          </a:stretch>
        </p:blipFill>
        <p:spPr>
          <a:xfrm>
            <a:off x="5725634" y="2401530"/>
            <a:ext cx="2345152" cy="1003686"/>
          </a:xfrm>
          <a:prstGeom prst="rect">
            <a:avLst/>
          </a:prstGeom>
        </p:spPr>
      </p:pic>
      <p:pic>
        <p:nvPicPr>
          <p:cNvPr id="10" name="Picture 1"/>
          <p:cNvPicPr>
            <a:picLocks noChangeAspect="1"/>
          </p:cNvPicPr>
          <p:nvPr/>
        </p:nvPicPr>
        <p:blipFill>
          <a:blip r:embed="rId4"/>
          <a:stretch>
            <a:fillRect/>
          </a:stretch>
        </p:blipFill>
        <p:spPr>
          <a:xfrm>
            <a:off x="6572201" y="982954"/>
            <a:ext cx="2345152" cy="1003686"/>
          </a:xfrm>
          <a:prstGeom prst="rect">
            <a:avLst/>
          </a:prstGeom>
        </p:spPr>
      </p:pic>
      <p:sp>
        <p:nvSpPr>
          <p:cNvPr id="7" name="Instruction"/>
          <p:cNvSpPr txBox="1"/>
          <p:nvPr/>
        </p:nvSpPr>
        <p:spPr>
          <a:xfrm>
            <a:off x="448799" y="1016282"/>
            <a:ext cx="5764270" cy="430887"/>
          </a:xfrm>
          <a:prstGeom prst="rect">
            <a:avLst/>
          </a:prstGeom>
          <a:noFill/>
        </p:spPr>
        <p:txBody>
          <a:bodyPr wrap="none" rtlCol="0">
            <a:spAutoFit/>
          </a:bodyPr>
          <a:lstStyle/>
          <a:p>
            <a:pPr>
              <a:spcAft>
                <a:spcPts val="600"/>
              </a:spcAft>
            </a:pPr>
            <a:r>
              <a:rPr lang="en-NZ" sz="2200" b="1" i="1" dirty="0">
                <a:solidFill>
                  <a:schemeClr val="bg1">
                    <a:lumMod val="95000"/>
                  </a:schemeClr>
                </a:solidFill>
                <a:latin typeface="+mj-lt"/>
              </a:rPr>
              <a:t>Watch the clip closely </a:t>
            </a:r>
            <a:r>
              <a:rPr lang="en-NZ" sz="2200" b="1" i="1" dirty="0" smtClean="0">
                <a:solidFill>
                  <a:schemeClr val="bg1">
                    <a:lumMod val="95000"/>
                  </a:schemeClr>
                </a:solidFill>
                <a:latin typeface="+mj-lt"/>
              </a:rPr>
              <a:t>and answer </a:t>
            </a:r>
            <a:r>
              <a:rPr lang="en-NZ" sz="2200" b="1" i="1" dirty="0">
                <a:solidFill>
                  <a:schemeClr val="bg1">
                    <a:lumMod val="95000"/>
                  </a:schemeClr>
                </a:solidFill>
                <a:latin typeface="+mj-lt"/>
              </a:rPr>
              <a:t>the </a:t>
            </a:r>
            <a:r>
              <a:rPr lang="en-NZ" sz="2200" b="1" i="1" dirty="0" smtClean="0">
                <a:solidFill>
                  <a:schemeClr val="bg1">
                    <a:lumMod val="95000"/>
                  </a:schemeClr>
                </a:solidFill>
                <a:latin typeface="+mj-lt"/>
              </a:rPr>
              <a:t>questions</a:t>
            </a:r>
          </a:p>
        </p:txBody>
      </p:sp>
      <p:sp>
        <p:nvSpPr>
          <p:cNvPr id="2" name="Title"/>
          <p:cNvSpPr>
            <a:spLocks noGrp="1"/>
          </p:cNvSpPr>
          <p:nvPr>
            <p:ph type="ctrTitle"/>
          </p:nvPr>
        </p:nvSpPr>
        <p:spPr>
          <a:xfrm>
            <a:off x="17365" y="18350"/>
            <a:ext cx="9126635" cy="900000"/>
          </a:xfrm>
        </p:spPr>
        <p:txBody>
          <a:bodyPr>
            <a:noAutofit/>
          </a:bodyPr>
          <a:lstStyle/>
          <a:p>
            <a:r>
              <a:rPr lang="en-NZ" sz="3200" dirty="0">
                <a:solidFill>
                  <a:schemeClr val="bg1">
                    <a:lumMod val="95000"/>
                  </a:schemeClr>
                </a:solidFill>
                <a:latin typeface="+mj-lt"/>
              </a:rPr>
              <a:t>The Ultimate Live Re-enactment of Jesus’ </a:t>
            </a:r>
            <a:r>
              <a:rPr lang="en-NZ" sz="3200" dirty="0" smtClean="0">
                <a:solidFill>
                  <a:schemeClr val="bg1">
                    <a:lumMod val="95000"/>
                  </a:schemeClr>
                </a:solidFill>
                <a:latin typeface="+mj-lt"/>
              </a:rPr>
              <a:t>Passion</a:t>
            </a:r>
            <a:br>
              <a:rPr lang="en-NZ" sz="3200" dirty="0" smtClean="0">
                <a:solidFill>
                  <a:schemeClr val="bg1">
                    <a:lumMod val="95000"/>
                  </a:schemeClr>
                </a:solidFill>
                <a:latin typeface="+mj-lt"/>
              </a:rPr>
            </a:br>
            <a:r>
              <a:rPr lang="en-NZ" sz="3200" dirty="0" smtClean="0">
                <a:solidFill>
                  <a:schemeClr val="bg1">
                    <a:lumMod val="95000"/>
                  </a:schemeClr>
                </a:solidFill>
                <a:latin typeface="+mj-lt"/>
              </a:rPr>
              <a:t>The </a:t>
            </a:r>
            <a:r>
              <a:rPr lang="en-NZ" sz="3200" dirty="0">
                <a:solidFill>
                  <a:schemeClr val="bg1">
                    <a:lumMod val="95000"/>
                  </a:schemeClr>
                </a:solidFill>
                <a:latin typeface="+mj-lt"/>
              </a:rPr>
              <a:t>Oberammergau Passion Play</a:t>
            </a:r>
            <a:endParaRPr lang="en-GB" sz="1600" dirty="0">
              <a:solidFill>
                <a:schemeClr val="bg1">
                  <a:lumMod val="95000"/>
                </a:schemeClr>
              </a:solidFill>
              <a:latin typeface="+mj-lt"/>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S-09B</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2672281" y="4774168"/>
            <a:ext cx="3799438" cy="369332"/>
          </a:xfrm>
          <a:prstGeom prst="rect">
            <a:avLst/>
          </a:prstGeom>
          <a:noFill/>
        </p:spPr>
        <p:txBody>
          <a:bodyPr wrap="none" rtlCol="0">
            <a:spAutoFit/>
          </a:bodyPr>
          <a:lstStyle/>
          <a:p>
            <a:pPr algn="ctr"/>
            <a:r>
              <a:rPr lang="en-NZ" sz="900" dirty="0" smtClean="0">
                <a:solidFill>
                  <a:schemeClr val="bg1">
                    <a:lumMod val="95000"/>
                  </a:schemeClr>
                </a:solidFill>
                <a:ea typeface="Adobe Gothic Std B" panose="020B0800000000000000" pitchFamily="34" charset="-128"/>
                <a:cs typeface="Arial" panose="020B0604020202020204" pitchFamily="34" charset="0"/>
              </a:rPr>
              <a:t>Click the numbers to reveal the answers.</a:t>
            </a:r>
          </a:p>
          <a:p>
            <a:pPr algn="ctr"/>
            <a:r>
              <a:rPr lang="en-US" sz="900" dirty="0" smtClean="0">
                <a:solidFill>
                  <a:schemeClr val="bg1">
                    <a:lumMod val="95000"/>
                  </a:schemeClr>
                </a:solidFill>
                <a:ea typeface="Adobe Gothic Std B" panose="020B0800000000000000" pitchFamily="34" charset="-128"/>
                <a:cs typeface="Arial" panose="020B0604020202020204" pitchFamily="34" charset="0"/>
              </a:rPr>
              <a:t>Click the forward button to continue the questions (answers remain on slide)</a:t>
            </a:r>
            <a:endParaRPr lang="en-GB" sz="900" dirty="0">
              <a:solidFill>
                <a:schemeClr val="bg1">
                  <a:lumMod val="95000"/>
                </a:schemeClr>
              </a:solidFill>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2758299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childTnLst>
                          </p:cTn>
                        </p:par>
                      </p:childTnLst>
                    </p:cTn>
                  </p:par>
                </p:childTnLst>
              </p:cTn>
              <p:nextCondLst>
                <p:cond evt="onClick" delay="0">
                  <p:tgtEl>
                    <p:spTgt spid="9"/>
                  </p:tgtEl>
                </p:cond>
              </p:nextCondLst>
            </p:seq>
            <p:seq concurrent="1" nextAc="seek">
              <p:cTn id="21" restart="whenNotActive" fill="hold" evtFilter="cancelBubble" nodeType="interactiveSeq">
                <p:stCondLst>
                  <p:cond evt="onClick" delay="0">
                    <p:tgtEl>
                      <p:spTgt spid="56"/>
                    </p:tgtEl>
                  </p:cond>
                </p:stCondLst>
                <p:endSync evt="end" delay="0">
                  <p:rtn val="all"/>
                </p:endSync>
                <p:childTnLst>
                  <p:par>
                    <p:cTn id="22" fill="hold">
                      <p:stCondLst>
                        <p:cond delay="0"/>
                      </p:stCondLst>
                      <p:childTnLst>
                        <p:par>
                          <p:cTn id="23" fill="hold">
                            <p:stCondLst>
                              <p:cond delay="0"/>
                            </p:stCondLst>
                            <p:childTnLst>
                              <p:par>
                                <p:cTn id="24" presetID="26" presetClass="entr" presetSubtype="0" fill="hold" grpId="0" nodeType="withEffect">
                                  <p:stCondLst>
                                    <p:cond delay="0"/>
                                  </p:stCondLst>
                                  <p:childTnLst>
                                    <p:set>
                                      <p:cBhvr>
                                        <p:cTn id="25" dur="1" fill="hold">
                                          <p:stCondLst>
                                            <p:cond delay="0"/>
                                          </p:stCondLst>
                                        </p:cTn>
                                        <p:tgtEl>
                                          <p:spTgt spid="77"/>
                                        </p:tgtEl>
                                        <p:attrNameLst>
                                          <p:attrName>style.visibility</p:attrName>
                                        </p:attrNameLst>
                                      </p:cBhvr>
                                      <p:to>
                                        <p:strVal val="visible"/>
                                      </p:to>
                                    </p:set>
                                    <p:animEffect transition="in" filter="wipe(down)">
                                      <p:cBhvr>
                                        <p:cTn id="26" dur="580">
                                          <p:stCondLst>
                                            <p:cond delay="0"/>
                                          </p:stCondLst>
                                        </p:cTn>
                                        <p:tgtEl>
                                          <p:spTgt spid="77"/>
                                        </p:tgtEl>
                                      </p:cBhvr>
                                    </p:animEffect>
                                    <p:anim calcmode="lin" valueType="num">
                                      <p:cBhvr>
                                        <p:cTn id="27" dur="1822" tmFilter="0,0; 0.14,0.36; 0.43,0.73; 0.71,0.91; 1.0,1.0">
                                          <p:stCondLst>
                                            <p:cond delay="0"/>
                                          </p:stCondLst>
                                        </p:cTn>
                                        <p:tgtEl>
                                          <p:spTgt spid="77"/>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77"/>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77"/>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77"/>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77"/>
                                        </p:tgtEl>
                                        <p:attrNameLst>
                                          <p:attrName>ppt_y</p:attrName>
                                        </p:attrNameLst>
                                      </p:cBhvr>
                                      <p:tavLst>
                                        <p:tav tm="0" fmla="#ppt_y-sin(pi*$)/81">
                                          <p:val>
                                            <p:fltVal val="0"/>
                                          </p:val>
                                        </p:tav>
                                        <p:tav tm="100000">
                                          <p:val>
                                            <p:fltVal val="1"/>
                                          </p:val>
                                        </p:tav>
                                      </p:tavLst>
                                    </p:anim>
                                    <p:animScale>
                                      <p:cBhvr>
                                        <p:cTn id="32" dur="26">
                                          <p:stCondLst>
                                            <p:cond delay="650"/>
                                          </p:stCondLst>
                                        </p:cTn>
                                        <p:tgtEl>
                                          <p:spTgt spid="77"/>
                                        </p:tgtEl>
                                      </p:cBhvr>
                                      <p:to x="100000" y="60000"/>
                                    </p:animScale>
                                    <p:animScale>
                                      <p:cBhvr>
                                        <p:cTn id="33" dur="166" decel="50000">
                                          <p:stCondLst>
                                            <p:cond delay="676"/>
                                          </p:stCondLst>
                                        </p:cTn>
                                        <p:tgtEl>
                                          <p:spTgt spid="77"/>
                                        </p:tgtEl>
                                      </p:cBhvr>
                                      <p:to x="100000" y="100000"/>
                                    </p:animScale>
                                    <p:animScale>
                                      <p:cBhvr>
                                        <p:cTn id="34" dur="26">
                                          <p:stCondLst>
                                            <p:cond delay="1312"/>
                                          </p:stCondLst>
                                        </p:cTn>
                                        <p:tgtEl>
                                          <p:spTgt spid="77"/>
                                        </p:tgtEl>
                                      </p:cBhvr>
                                      <p:to x="100000" y="80000"/>
                                    </p:animScale>
                                    <p:animScale>
                                      <p:cBhvr>
                                        <p:cTn id="35" dur="166" decel="50000">
                                          <p:stCondLst>
                                            <p:cond delay="1338"/>
                                          </p:stCondLst>
                                        </p:cTn>
                                        <p:tgtEl>
                                          <p:spTgt spid="77"/>
                                        </p:tgtEl>
                                      </p:cBhvr>
                                      <p:to x="100000" y="100000"/>
                                    </p:animScale>
                                    <p:animScale>
                                      <p:cBhvr>
                                        <p:cTn id="36" dur="26">
                                          <p:stCondLst>
                                            <p:cond delay="1642"/>
                                          </p:stCondLst>
                                        </p:cTn>
                                        <p:tgtEl>
                                          <p:spTgt spid="77"/>
                                        </p:tgtEl>
                                      </p:cBhvr>
                                      <p:to x="100000" y="90000"/>
                                    </p:animScale>
                                    <p:animScale>
                                      <p:cBhvr>
                                        <p:cTn id="37" dur="166" decel="50000">
                                          <p:stCondLst>
                                            <p:cond delay="1668"/>
                                          </p:stCondLst>
                                        </p:cTn>
                                        <p:tgtEl>
                                          <p:spTgt spid="77"/>
                                        </p:tgtEl>
                                      </p:cBhvr>
                                      <p:to x="100000" y="100000"/>
                                    </p:animScale>
                                    <p:animScale>
                                      <p:cBhvr>
                                        <p:cTn id="38" dur="26">
                                          <p:stCondLst>
                                            <p:cond delay="1808"/>
                                          </p:stCondLst>
                                        </p:cTn>
                                        <p:tgtEl>
                                          <p:spTgt spid="77"/>
                                        </p:tgtEl>
                                      </p:cBhvr>
                                      <p:to x="100000" y="95000"/>
                                    </p:animScale>
                                    <p:animScale>
                                      <p:cBhvr>
                                        <p:cTn id="39" dur="166" decel="50000">
                                          <p:stCondLst>
                                            <p:cond delay="1834"/>
                                          </p:stCondLst>
                                        </p:cTn>
                                        <p:tgtEl>
                                          <p:spTgt spid="77"/>
                                        </p:tgtEl>
                                      </p:cBhvr>
                                      <p:to x="100000" y="100000"/>
                                    </p:animScale>
                                  </p:childTnLst>
                                </p:cTn>
                              </p:par>
                            </p:childTnLst>
                          </p:cTn>
                        </p:par>
                      </p:childTnLst>
                    </p:cTn>
                  </p:par>
                </p:childTnLst>
              </p:cTn>
              <p:nextCondLst>
                <p:cond evt="onClick" delay="0">
                  <p:tgtEl>
                    <p:spTgt spid="56"/>
                  </p:tgtEl>
                </p:cond>
              </p:nextCondLst>
            </p:seq>
            <p:seq concurrent="1" nextAc="seek">
              <p:cTn id="40" restart="whenNotActive" fill="hold" evtFilter="cancelBubble" nodeType="interactiveSeq">
                <p:stCondLst>
                  <p:cond evt="onClick" delay="0">
                    <p:tgtEl>
                      <p:spTgt spid="59"/>
                    </p:tgtEl>
                  </p:cond>
                </p:stCondLst>
                <p:endSync evt="end" delay="0">
                  <p:rtn val="all"/>
                </p:endSync>
                <p:childTnLst>
                  <p:par>
                    <p:cTn id="41" fill="hold">
                      <p:stCondLst>
                        <p:cond delay="0"/>
                      </p:stCondLst>
                      <p:childTnLst>
                        <p:par>
                          <p:cTn id="42" fill="hold">
                            <p:stCondLst>
                              <p:cond delay="0"/>
                            </p:stCondLst>
                            <p:childTnLst>
                              <p:par>
                                <p:cTn id="43" presetID="26" presetClass="entr" presetSubtype="0" fill="hold" grpId="0" nodeType="withEffect">
                                  <p:stCondLst>
                                    <p:cond delay="0"/>
                                  </p:stCondLst>
                                  <p:childTnLst>
                                    <p:set>
                                      <p:cBhvr>
                                        <p:cTn id="44" dur="1" fill="hold">
                                          <p:stCondLst>
                                            <p:cond delay="0"/>
                                          </p:stCondLst>
                                        </p:cTn>
                                        <p:tgtEl>
                                          <p:spTgt spid="79"/>
                                        </p:tgtEl>
                                        <p:attrNameLst>
                                          <p:attrName>style.visibility</p:attrName>
                                        </p:attrNameLst>
                                      </p:cBhvr>
                                      <p:to>
                                        <p:strVal val="visible"/>
                                      </p:to>
                                    </p:set>
                                    <p:animEffect transition="in" filter="wipe(down)">
                                      <p:cBhvr>
                                        <p:cTn id="45" dur="580">
                                          <p:stCondLst>
                                            <p:cond delay="0"/>
                                          </p:stCondLst>
                                        </p:cTn>
                                        <p:tgtEl>
                                          <p:spTgt spid="79"/>
                                        </p:tgtEl>
                                      </p:cBhvr>
                                    </p:animEffect>
                                    <p:anim calcmode="lin" valueType="num">
                                      <p:cBhvr>
                                        <p:cTn id="46" dur="1822" tmFilter="0,0; 0.14,0.36; 0.43,0.73; 0.71,0.91; 1.0,1.0">
                                          <p:stCondLst>
                                            <p:cond delay="0"/>
                                          </p:stCondLst>
                                        </p:cTn>
                                        <p:tgtEl>
                                          <p:spTgt spid="79"/>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79"/>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79"/>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79"/>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79"/>
                                        </p:tgtEl>
                                        <p:attrNameLst>
                                          <p:attrName>ppt_y</p:attrName>
                                        </p:attrNameLst>
                                      </p:cBhvr>
                                      <p:tavLst>
                                        <p:tav tm="0" fmla="#ppt_y-sin(pi*$)/81">
                                          <p:val>
                                            <p:fltVal val="0"/>
                                          </p:val>
                                        </p:tav>
                                        <p:tav tm="100000">
                                          <p:val>
                                            <p:fltVal val="1"/>
                                          </p:val>
                                        </p:tav>
                                      </p:tavLst>
                                    </p:anim>
                                    <p:animScale>
                                      <p:cBhvr>
                                        <p:cTn id="51" dur="26">
                                          <p:stCondLst>
                                            <p:cond delay="650"/>
                                          </p:stCondLst>
                                        </p:cTn>
                                        <p:tgtEl>
                                          <p:spTgt spid="79"/>
                                        </p:tgtEl>
                                      </p:cBhvr>
                                      <p:to x="100000" y="60000"/>
                                    </p:animScale>
                                    <p:animScale>
                                      <p:cBhvr>
                                        <p:cTn id="52" dur="166" decel="50000">
                                          <p:stCondLst>
                                            <p:cond delay="676"/>
                                          </p:stCondLst>
                                        </p:cTn>
                                        <p:tgtEl>
                                          <p:spTgt spid="79"/>
                                        </p:tgtEl>
                                      </p:cBhvr>
                                      <p:to x="100000" y="100000"/>
                                    </p:animScale>
                                    <p:animScale>
                                      <p:cBhvr>
                                        <p:cTn id="53" dur="26">
                                          <p:stCondLst>
                                            <p:cond delay="1312"/>
                                          </p:stCondLst>
                                        </p:cTn>
                                        <p:tgtEl>
                                          <p:spTgt spid="79"/>
                                        </p:tgtEl>
                                      </p:cBhvr>
                                      <p:to x="100000" y="80000"/>
                                    </p:animScale>
                                    <p:animScale>
                                      <p:cBhvr>
                                        <p:cTn id="54" dur="166" decel="50000">
                                          <p:stCondLst>
                                            <p:cond delay="1338"/>
                                          </p:stCondLst>
                                        </p:cTn>
                                        <p:tgtEl>
                                          <p:spTgt spid="79"/>
                                        </p:tgtEl>
                                      </p:cBhvr>
                                      <p:to x="100000" y="100000"/>
                                    </p:animScale>
                                    <p:animScale>
                                      <p:cBhvr>
                                        <p:cTn id="55" dur="26">
                                          <p:stCondLst>
                                            <p:cond delay="1642"/>
                                          </p:stCondLst>
                                        </p:cTn>
                                        <p:tgtEl>
                                          <p:spTgt spid="79"/>
                                        </p:tgtEl>
                                      </p:cBhvr>
                                      <p:to x="100000" y="90000"/>
                                    </p:animScale>
                                    <p:animScale>
                                      <p:cBhvr>
                                        <p:cTn id="56" dur="166" decel="50000">
                                          <p:stCondLst>
                                            <p:cond delay="1668"/>
                                          </p:stCondLst>
                                        </p:cTn>
                                        <p:tgtEl>
                                          <p:spTgt spid="79"/>
                                        </p:tgtEl>
                                      </p:cBhvr>
                                      <p:to x="100000" y="100000"/>
                                    </p:animScale>
                                    <p:animScale>
                                      <p:cBhvr>
                                        <p:cTn id="57" dur="26">
                                          <p:stCondLst>
                                            <p:cond delay="1808"/>
                                          </p:stCondLst>
                                        </p:cTn>
                                        <p:tgtEl>
                                          <p:spTgt spid="79"/>
                                        </p:tgtEl>
                                      </p:cBhvr>
                                      <p:to x="100000" y="95000"/>
                                    </p:animScale>
                                    <p:animScale>
                                      <p:cBhvr>
                                        <p:cTn id="58" dur="166" decel="50000">
                                          <p:stCondLst>
                                            <p:cond delay="1834"/>
                                          </p:stCondLst>
                                        </p:cTn>
                                        <p:tgtEl>
                                          <p:spTgt spid="79"/>
                                        </p:tgtEl>
                                      </p:cBhvr>
                                      <p:to x="100000" y="100000"/>
                                    </p:animScale>
                                  </p:childTnLst>
                                </p:cTn>
                              </p:par>
                            </p:childTnLst>
                          </p:cTn>
                        </p:par>
                      </p:childTnLst>
                    </p:cTn>
                  </p:par>
                </p:childTnLst>
              </p:cTn>
              <p:nextCondLst>
                <p:cond evt="onClick" delay="0">
                  <p:tgtEl>
                    <p:spTgt spid="59"/>
                  </p:tgtEl>
                </p:cond>
              </p:nextCondLst>
            </p:seq>
            <p:seq concurrent="1" nextAc="seek">
              <p:cTn id="59" restart="whenNotActive" fill="hold" evtFilter="cancelBubble" nodeType="interactiveSeq">
                <p:stCondLst>
                  <p:cond evt="onClick" delay="0">
                    <p:tgtEl>
                      <p:spTgt spid="60"/>
                    </p:tgtEl>
                  </p:cond>
                </p:stCondLst>
                <p:endSync evt="end" delay="0">
                  <p:rtn val="all"/>
                </p:endSync>
                <p:childTnLst>
                  <p:par>
                    <p:cTn id="60" fill="hold">
                      <p:stCondLst>
                        <p:cond delay="0"/>
                      </p:stCondLst>
                      <p:childTnLst>
                        <p:par>
                          <p:cTn id="61" fill="hold">
                            <p:stCondLst>
                              <p:cond delay="0"/>
                            </p:stCondLst>
                            <p:childTnLst>
                              <p:par>
                                <p:cTn id="62" presetID="26" presetClass="entr" presetSubtype="0" fill="hold" grpId="0" nodeType="withEffect">
                                  <p:stCondLst>
                                    <p:cond delay="0"/>
                                  </p:stCondLst>
                                  <p:childTnLst>
                                    <p:set>
                                      <p:cBhvr>
                                        <p:cTn id="63" dur="1" fill="hold">
                                          <p:stCondLst>
                                            <p:cond delay="0"/>
                                          </p:stCondLst>
                                        </p:cTn>
                                        <p:tgtEl>
                                          <p:spTgt spid="82"/>
                                        </p:tgtEl>
                                        <p:attrNameLst>
                                          <p:attrName>style.visibility</p:attrName>
                                        </p:attrNameLst>
                                      </p:cBhvr>
                                      <p:to>
                                        <p:strVal val="visible"/>
                                      </p:to>
                                    </p:set>
                                    <p:animEffect transition="in" filter="wipe(down)">
                                      <p:cBhvr>
                                        <p:cTn id="64" dur="580">
                                          <p:stCondLst>
                                            <p:cond delay="0"/>
                                          </p:stCondLst>
                                        </p:cTn>
                                        <p:tgtEl>
                                          <p:spTgt spid="82"/>
                                        </p:tgtEl>
                                      </p:cBhvr>
                                    </p:animEffect>
                                    <p:anim calcmode="lin" valueType="num">
                                      <p:cBhvr>
                                        <p:cTn id="65" dur="1822" tmFilter="0,0; 0.14,0.36; 0.43,0.73; 0.71,0.91; 1.0,1.0">
                                          <p:stCondLst>
                                            <p:cond delay="0"/>
                                          </p:stCondLst>
                                        </p:cTn>
                                        <p:tgtEl>
                                          <p:spTgt spid="82"/>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82"/>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82"/>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82"/>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82"/>
                                        </p:tgtEl>
                                        <p:attrNameLst>
                                          <p:attrName>ppt_y</p:attrName>
                                        </p:attrNameLst>
                                      </p:cBhvr>
                                      <p:tavLst>
                                        <p:tav tm="0" fmla="#ppt_y-sin(pi*$)/81">
                                          <p:val>
                                            <p:fltVal val="0"/>
                                          </p:val>
                                        </p:tav>
                                        <p:tav tm="100000">
                                          <p:val>
                                            <p:fltVal val="1"/>
                                          </p:val>
                                        </p:tav>
                                      </p:tavLst>
                                    </p:anim>
                                    <p:animScale>
                                      <p:cBhvr>
                                        <p:cTn id="70" dur="26">
                                          <p:stCondLst>
                                            <p:cond delay="650"/>
                                          </p:stCondLst>
                                        </p:cTn>
                                        <p:tgtEl>
                                          <p:spTgt spid="82"/>
                                        </p:tgtEl>
                                      </p:cBhvr>
                                      <p:to x="100000" y="60000"/>
                                    </p:animScale>
                                    <p:animScale>
                                      <p:cBhvr>
                                        <p:cTn id="71" dur="166" decel="50000">
                                          <p:stCondLst>
                                            <p:cond delay="676"/>
                                          </p:stCondLst>
                                        </p:cTn>
                                        <p:tgtEl>
                                          <p:spTgt spid="82"/>
                                        </p:tgtEl>
                                      </p:cBhvr>
                                      <p:to x="100000" y="100000"/>
                                    </p:animScale>
                                    <p:animScale>
                                      <p:cBhvr>
                                        <p:cTn id="72" dur="26">
                                          <p:stCondLst>
                                            <p:cond delay="1312"/>
                                          </p:stCondLst>
                                        </p:cTn>
                                        <p:tgtEl>
                                          <p:spTgt spid="82"/>
                                        </p:tgtEl>
                                      </p:cBhvr>
                                      <p:to x="100000" y="80000"/>
                                    </p:animScale>
                                    <p:animScale>
                                      <p:cBhvr>
                                        <p:cTn id="73" dur="166" decel="50000">
                                          <p:stCondLst>
                                            <p:cond delay="1338"/>
                                          </p:stCondLst>
                                        </p:cTn>
                                        <p:tgtEl>
                                          <p:spTgt spid="82"/>
                                        </p:tgtEl>
                                      </p:cBhvr>
                                      <p:to x="100000" y="100000"/>
                                    </p:animScale>
                                    <p:animScale>
                                      <p:cBhvr>
                                        <p:cTn id="74" dur="26">
                                          <p:stCondLst>
                                            <p:cond delay="1642"/>
                                          </p:stCondLst>
                                        </p:cTn>
                                        <p:tgtEl>
                                          <p:spTgt spid="82"/>
                                        </p:tgtEl>
                                      </p:cBhvr>
                                      <p:to x="100000" y="90000"/>
                                    </p:animScale>
                                    <p:animScale>
                                      <p:cBhvr>
                                        <p:cTn id="75" dur="166" decel="50000">
                                          <p:stCondLst>
                                            <p:cond delay="1668"/>
                                          </p:stCondLst>
                                        </p:cTn>
                                        <p:tgtEl>
                                          <p:spTgt spid="82"/>
                                        </p:tgtEl>
                                      </p:cBhvr>
                                      <p:to x="100000" y="100000"/>
                                    </p:animScale>
                                    <p:animScale>
                                      <p:cBhvr>
                                        <p:cTn id="76" dur="26">
                                          <p:stCondLst>
                                            <p:cond delay="1808"/>
                                          </p:stCondLst>
                                        </p:cTn>
                                        <p:tgtEl>
                                          <p:spTgt spid="82"/>
                                        </p:tgtEl>
                                      </p:cBhvr>
                                      <p:to x="100000" y="95000"/>
                                    </p:animScale>
                                    <p:animScale>
                                      <p:cBhvr>
                                        <p:cTn id="77" dur="166" decel="50000">
                                          <p:stCondLst>
                                            <p:cond delay="1834"/>
                                          </p:stCondLst>
                                        </p:cTn>
                                        <p:tgtEl>
                                          <p:spTgt spid="82"/>
                                        </p:tgtEl>
                                      </p:cBhvr>
                                      <p:to x="100000" y="100000"/>
                                    </p:animScale>
                                  </p:childTnLst>
                                </p:cTn>
                              </p:par>
                            </p:childTnLst>
                          </p:cTn>
                        </p:par>
                      </p:childTnLst>
                    </p:cTn>
                  </p:par>
                </p:childTnLst>
              </p:cTn>
              <p:nextCondLst>
                <p:cond evt="onClick" delay="0">
                  <p:tgtEl>
                    <p:spTgt spid="60"/>
                  </p:tgtEl>
                </p:cond>
              </p:nextCondLst>
            </p:seq>
            <p:seq concurrent="1" nextAc="seek">
              <p:cTn id="78" restart="whenNotActive" fill="hold" evtFilter="cancelBubble" nodeType="interactiveSeq">
                <p:stCondLst>
                  <p:cond evt="onClick" delay="0">
                    <p:tgtEl>
                      <p:spTgt spid="61"/>
                    </p:tgtEl>
                  </p:cond>
                </p:stCondLst>
                <p:endSync evt="end" delay="0">
                  <p:rtn val="all"/>
                </p:endSync>
                <p:childTnLst>
                  <p:par>
                    <p:cTn id="79" fill="hold">
                      <p:stCondLst>
                        <p:cond delay="0"/>
                      </p:stCondLst>
                      <p:childTnLst>
                        <p:par>
                          <p:cTn id="80" fill="hold">
                            <p:stCondLst>
                              <p:cond delay="0"/>
                            </p:stCondLst>
                            <p:childTnLst>
                              <p:par>
                                <p:cTn id="81" presetID="26" presetClass="entr" presetSubtype="0" fill="hold" grpId="0" nodeType="withEffect">
                                  <p:stCondLst>
                                    <p:cond delay="0"/>
                                  </p:stCondLst>
                                  <p:childTnLst>
                                    <p:set>
                                      <p:cBhvr>
                                        <p:cTn id="82" dur="1" fill="hold">
                                          <p:stCondLst>
                                            <p:cond delay="0"/>
                                          </p:stCondLst>
                                        </p:cTn>
                                        <p:tgtEl>
                                          <p:spTgt spid="86"/>
                                        </p:tgtEl>
                                        <p:attrNameLst>
                                          <p:attrName>style.visibility</p:attrName>
                                        </p:attrNameLst>
                                      </p:cBhvr>
                                      <p:to>
                                        <p:strVal val="visible"/>
                                      </p:to>
                                    </p:set>
                                    <p:animEffect transition="in" filter="wipe(down)">
                                      <p:cBhvr>
                                        <p:cTn id="83" dur="580">
                                          <p:stCondLst>
                                            <p:cond delay="0"/>
                                          </p:stCondLst>
                                        </p:cTn>
                                        <p:tgtEl>
                                          <p:spTgt spid="86"/>
                                        </p:tgtEl>
                                      </p:cBhvr>
                                    </p:animEffect>
                                    <p:anim calcmode="lin" valueType="num">
                                      <p:cBhvr>
                                        <p:cTn id="84" dur="182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86"/>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86"/>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86"/>
                                        </p:tgtEl>
                                        <p:attrNameLst>
                                          <p:attrName>ppt_y</p:attrName>
                                        </p:attrNameLst>
                                      </p:cBhvr>
                                      <p:tavLst>
                                        <p:tav tm="0" fmla="#ppt_y-sin(pi*$)/81">
                                          <p:val>
                                            <p:fltVal val="0"/>
                                          </p:val>
                                        </p:tav>
                                        <p:tav tm="100000">
                                          <p:val>
                                            <p:fltVal val="1"/>
                                          </p:val>
                                        </p:tav>
                                      </p:tavLst>
                                    </p:anim>
                                    <p:animScale>
                                      <p:cBhvr>
                                        <p:cTn id="89" dur="26">
                                          <p:stCondLst>
                                            <p:cond delay="650"/>
                                          </p:stCondLst>
                                        </p:cTn>
                                        <p:tgtEl>
                                          <p:spTgt spid="86"/>
                                        </p:tgtEl>
                                      </p:cBhvr>
                                      <p:to x="100000" y="60000"/>
                                    </p:animScale>
                                    <p:animScale>
                                      <p:cBhvr>
                                        <p:cTn id="90" dur="166" decel="50000">
                                          <p:stCondLst>
                                            <p:cond delay="676"/>
                                          </p:stCondLst>
                                        </p:cTn>
                                        <p:tgtEl>
                                          <p:spTgt spid="86"/>
                                        </p:tgtEl>
                                      </p:cBhvr>
                                      <p:to x="100000" y="100000"/>
                                    </p:animScale>
                                    <p:animScale>
                                      <p:cBhvr>
                                        <p:cTn id="91" dur="26">
                                          <p:stCondLst>
                                            <p:cond delay="1312"/>
                                          </p:stCondLst>
                                        </p:cTn>
                                        <p:tgtEl>
                                          <p:spTgt spid="86"/>
                                        </p:tgtEl>
                                      </p:cBhvr>
                                      <p:to x="100000" y="80000"/>
                                    </p:animScale>
                                    <p:animScale>
                                      <p:cBhvr>
                                        <p:cTn id="92" dur="166" decel="50000">
                                          <p:stCondLst>
                                            <p:cond delay="1338"/>
                                          </p:stCondLst>
                                        </p:cTn>
                                        <p:tgtEl>
                                          <p:spTgt spid="86"/>
                                        </p:tgtEl>
                                      </p:cBhvr>
                                      <p:to x="100000" y="100000"/>
                                    </p:animScale>
                                    <p:animScale>
                                      <p:cBhvr>
                                        <p:cTn id="93" dur="26">
                                          <p:stCondLst>
                                            <p:cond delay="1642"/>
                                          </p:stCondLst>
                                        </p:cTn>
                                        <p:tgtEl>
                                          <p:spTgt spid="86"/>
                                        </p:tgtEl>
                                      </p:cBhvr>
                                      <p:to x="100000" y="90000"/>
                                    </p:animScale>
                                    <p:animScale>
                                      <p:cBhvr>
                                        <p:cTn id="94" dur="166" decel="50000">
                                          <p:stCondLst>
                                            <p:cond delay="1668"/>
                                          </p:stCondLst>
                                        </p:cTn>
                                        <p:tgtEl>
                                          <p:spTgt spid="86"/>
                                        </p:tgtEl>
                                      </p:cBhvr>
                                      <p:to x="100000" y="100000"/>
                                    </p:animScale>
                                    <p:animScale>
                                      <p:cBhvr>
                                        <p:cTn id="95" dur="26">
                                          <p:stCondLst>
                                            <p:cond delay="1808"/>
                                          </p:stCondLst>
                                        </p:cTn>
                                        <p:tgtEl>
                                          <p:spTgt spid="86"/>
                                        </p:tgtEl>
                                      </p:cBhvr>
                                      <p:to x="100000" y="95000"/>
                                    </p:animScale>
                                    <p:animScale>
                                      <p:cBhvr>
                                        <p:cTn id="96" dur="166" decel="50000">
                                          <p:stCondLst>
                                            <p:cond delay="1834"/>
                                          </p:stCondLst>
                                        </p:cTn>
                                        <p:tgtEl>
                                          <p:spTgt spid="86"/>
                                        </p:tgtEl>
                                      </p:cBhvr>
                                      <p:to x="100000" y="100000"/>
                                    </p:animScale>
                                  </p:childTnLst>
                                </p:cTn>
                              </p:par>
                            </p:childTnLst>
                          </p:cTn>
                        </p:par>
                      </p:childTnLst>
                    </p:cTn>
                  </p:par>
                </p:childTnLst>
              </p:cTn>
              <p:nextCondLst>
                <p:cond evt="onClick" delay="0">
                  <p:tgtEl>
                    <p:spTgt spid="61"/>
                  </p:tgtEl>
                </p:cond>
              </p:nextCondLst>
            </p:seq>
            <p:seq concurrent="1" nextAc="seek">
              <p:cTn id="97" restart="whenNotActive" fill="hold" evtFilter="cancelBubble" nodeType="interactiveSeq">
                <p:stCondLst>
                  <p:cond evt="onClick" delay="0">
                    <p:tgtEl>
                      <p:spTgt spid="62"/>
                    </p:tgtEl>
                  </p:cond>
                </p:stCondLst>
                <p:endSync evt="end" delay="0">
                  <p:rtn val="all"/>
                </p:endSync>
                <p:childTnLst>
                  <p:par>
                    <p:cTn id="98" fill="hold">
                      <p:stCondLst>
                        <p:cond delay="0"/>
                      </p:stCondLst>
                      <p:childTnLst>
                        <p:par>
                          <p:cTn id="99" fill="hold">
                            <p:stCondLst>
                              <p:cond delay="0"/>
                            </p:stCondLst>
                            <p:childTnLst>
                              <p:par>
                                <p:cTn id="100" presetID="26" presetClass="entr" presetSubtype="0" fill="hold" grpId="0" nodeType="withEffect">
                                  <p:stCondLst>
                                    <p:cond delay="0"/>
                                  </p:stCondLst>
                                  <p:childTnLst>
                                    <p:set>
                                      <p:cBhvr>
                                        <p:cTn id="101" dur="1" fill="hold">
                                          <p:stCondLst>
                                            <p:cond delay="0"/>
                                          </p:stCondLst>
                                        </p:cTn>
                                        <p:tgtEl>
                                          <p:spTgt spid="89"/>
                                        </p:tgtEl>
                                        <p:attrNameLst>
                                          <p:attrName>style.visibility</p:attrName>
                                        </p:attrNameLst>
                                      </p:cBhvr>
                                      <p:to>
                                        <p:strVal val="visible"/>
                                      </p:to>
                                    </p:set>
                                    <p:animEffect transition="in" filter="wipe(down)">
                                      <p:cBhvr>
                                        <p:cTn id="102" dur="580">
                                          <p:stCondLst>
                                            <p:cond delay="0"/>
                                          </p:stCondLst>
                                        </p:cTn>
                                        <p:tgtEl>
                                          <p:spTgt spid="89"/>
                                        </p:tgtEl>
                                      </p:cBhvr>
                                    </p:animEffect>
                                    <p:anim calcmode="lin" valueType="num">
                                      <p:cBhvr>
                                        <p:cTn id="103" dur="1822" tmFilter="0,0; 0.14,0.36; 0.43,0.73; 0.71,0.91; 1.0,1.0">
                                          <p:stCondLst>
                                            <p:cond delay="0"/>
                                          </p:stCondLst>
                                        </p:cTn>
                                        <p:tgtEl>
                                          <p:spTgt spid="89"/>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89"/>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89"/>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89"/>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89"/>
                                        </p:tgtEl>
                                        <p:attrNameLst>
                                          <p:attrName>ppt_y</p:attrName>
                                        </p:attrNameLst>
                                      </p:cBhvr>
                                      <p:tavLst>
                                        <p:tav tm="0" fmla="#ppt_y-sin(pi*$)/81">
                                          <p:val>
                                            <p:fltVal val="0"/>
                                          </p:val>
                                        </p:tav>
                                        <p:tav tm="100000">
                                          <p:val>
                                            <p:fltVal val="1"/>
                                          </p:val>
                                        </p:tav>
                                      </p:tavLst>
                                    </p:anim>
                                    <p:animScale>
                                      <p:cBhvr>
                                        <p:cTn id="108" dur="26">
                                          <p:stCondLst>
                                            <p:cond delay="650"/>
                                          </p:stCondLst>
                                        </p:cTn>
                                        <p:tgtEl>
                                          <p:spTgt spid="89"/>
                                        </p:tgtEl>
                                      </p:cBhvr>
                                      <p:to x="100000" y="60000"/>
                                    </p:animScale>
                                    <p:animScale>
                                      <p:cBhvr>
                                        <p:cTn id="109" dur="166" decel="50000">
                                          <p:stCondLst>
                                            <p:cond delay="676"/>
                                          </p:stCondLst>
                                        </p:cTn>
                                        <p:tgtEl>
                                          <p:spTgt spid="89"/>
                                        </p:tgtEl>
                                      </p:cBhvr>
                                      <p:to x="100000" y="100000"/>
                                    </p:animScale>
                                    <p:animScale>
                                      <p:cBhvr>
                                        <p:cTn id="110" dur="26">
                                          <p:stCondLst>
                                            <p:cond delay="1312"/>
                                          </p:stCondLst>
                                        </p:cTn>
                                        <p:tgtEl>
                                          <p:spTgt spid="89"/>
                                        </p:tgtEl>
                                      </p:cBhvr>
                                      <p:to x="100000" y="80000"/>
                                    </p:animScale>
                                    <p:animScale>
                                      <p:cBhvr>
                                        <p:cTn id="111" dur="166" decel="50000">
                                          <p:stCondLst>
                                            <p:cond delay="1338"/>
                                          </p:stCondLst>
                                        </p:cTn>
                                        <p:tgtEl>
                                          <p:spTgt spid="89"/>
                                        </p:tgtEl>
                                      </p:cBhvr>
                                      <p:to x="100000" y="100000"/>
                                    </p:animScale>
                                    <p:animScale>
                                      <p:cBhvr>
                                        <p:cTn id="112" dur="26">
                                          <p:stCondLst>
                                            <p:cond delay="1642"/>
                                          </p:stCondLst>
                                        </p:cTn>
                                        <p:tgtEl>
                                          <p:spTgt spid="89"/>
                                        </p:tgtEl>
                                      </p:cBhvr>
                                      <p:to x="100000" y="90000"/>
                                    </p:animScale>
                                    <p:animScale>
                                      <p:cBhvr>
                                        <p:cTn id="113" dur="166" decel="50000">
                                          <p:stCondLst>
                                            <p:cond delay="1668"/>
                                          </p:stCondLst>
                                        </p:cTn>
                                        <p:tgtEl>
                                          <p:spTgt spid="89"/>
                                        </p:tgtEl>
                                      </p:cBhvr>
                                      <p:to x="100000" y="100000"/>
                                    </p:animScale>
                                    <p:animScale>
                                      <p:cBhvr>
                                        <p:cTn id="114" dur="26">
                                          <p:stCondLst>
                                            <p:cond delay="1808"/>
                                          </p:stCondLst>
                                        </p:cTn>
                                        <p:tgtEl>
                                          <p:spTgt spid="89"/>
                                        </p:tgtEl>
                                      </p:cBhvr>
                                      <p:to x="100000" y="95000"/>
                                    </p:animScale>
                                    <p:animScale>
                                      <p:cBhvr>
                                        <p:cTn id="115" dur="166" decel="50000">
                                          <p:stCondLst>
                                            <p:cond delay="1834"/>
                                          </p:stCondLst>
                                        </p:cTn>
                                        <p:tgtEl>
                                          <p:spTgt spid="89"/>
                                        </p:tgtEl>
                                      </p:cBhvr>
                                      <p:to x="100000" y="100000"/>
                                    </p:animScale>
                                  </p:childTnLst>
                                </p:cTn>
                              </p:par>
                            </p:childTnLst>
                          </p:cTn>
                        </p:par>
                      </p:childTnLst>
                    </p:cTn>
                  </p:par>
                </p:childTnLst>
              </p:cTn>
              <p:nextCondLst>
                <p:cond evt="onClick" delay="0">
                  <p:tgtEl>
                    <p:spTgt spid="62"/>
                  </p:tgtEl>
                </p:cond>
              </p:nextCondLst>
            </p:seq>
            <p:seq concurrent="1" nextAc="seek">
              <p:cTn id="116" restart="whenNotActive" fill="hold" evtFilter="cancelBubble" nodeType="interactiveSeq">
                <p:stCondLst>
                  <p:cond evt="onClick" delay="0">
                    <p:tgtEl>
                      <p:spTgt spid="63"/>
                    </p:tgtEl>
                  </p:cond>
                </p:stCondLst>
                <p:endSync evt="end" delay="0">
                  <p:rtn val="all"/>
                </p:endSync>
                <p:childTnLst>
                  <p:par>
                    <p:cTn id="117" fill="hold">
                      <p:stCondLst>
                        <p:cond delay="0"/>
                      </p:stCondLst>
                      <p:childTnLst>
                        <p:par>
                          <p:cTn id="118" fill="hold">
                            <p:stCondLst>
                              <p:cond delay="0"/>
                            </p:stCondLst>
                            <p:childTnLst>
                              <p:par>
                                <p:cTn id="119" presetID="26" presetClass="entr" presetSubtype="0" fill="hold" grpId="0" nodeType="withEffect">
                                  <p:stCondLst>
                                    <p:cond delay="0"/>
                                  </p:stCondLst>
                                  <p:childTnLst>
                                    <p:set>
                                      <p:cBhvr>
                                        <p:cTn id="120" dur="1" fill="hold">
                                          <p:stCondLst>
                                            <p:cond delay="0"/>
                                          </p:stCondLst>
                                        </p:cTn>
                                        <p:tgtEl>
                                          <p:spTgt spid="92"/>
                                        </p:tgtEl>
                                        <p:attrNameLst>
                                          <p:attrName>style.visibility</p:attrName>
                                        </p:attrNameLst>
                                      </p:cBhvr>
                                      <p:to>
                                        <p:strVal val="visible"/>
                                      </p:to>
                                    </p:set>
                                    <p:animEffect transition="in" filter="wipe(down)">
                                      <p:cBhvr>
                                        <p:cTn id="121" dur="580">
                                          <p:stCondLst>
                                            <p:cond delay="0"/>
                                          </p:stCondLst>
                                        </p:cTn>
                                        <p:tgtEl>
                                          <p:spTgt spid="92"/>
                                        </p:tgtEl>
                                      </p:cBhvr>
                                    </p:animEffect>
                                    <p:anim calcmode="lin" valueType="num">
                                      <p:cBhvr>
                                        <p:cTn id="122" dur="1822" tmFilter="0,0; 0.14,0.36; 0.43,0.73; 0.71,0.91; 1.0,1.0">
                                          <p:stCondLst>
                                            <p:cond delay="0"/>
                                          </p:stCondLst>
                                        </p:cTn>
                                        <p:tgtEl>
                                          <p:spTgt spid="92"/>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92"/>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92"/>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92"/>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92"/>
                                        </p:tgtEl>
                                        <p:attrNameLst>
                                          <p:attrName>ppt_y</p:attrName>
                                        </p:attrNameLst>
                                      </p:cBhvr>
                                      <p:tavLst>
                                        <p:tav tm="0" fmla="#ppt_y-sin(pi*$)/81">
                                          <p:val>
                                            <p:fltVal val="0"/>
                                          </p:val>
                                        </p:tav>
                                        <p:tav tm="100000">
                                          <p:val>
                                            <p:fltVal val="1"/>
                                          </p:val>
                                        </p:tav>
                                      </p:tavLst>
                                    </p:anim>
                                    <p:animScale>
                                      <p:cBhvr>
                                        <p:cTn id="127" dur="26">
                                          <p:stCondLst>
                                            <p:cond delay="650"/>
                                          </p:stCondLst>
                                        </p:cTn>
                                        <p:tgtEl>
                                          <p:spTgt spid="92"/>
                                        </p:tgtEl>
                                      </p:cBhvr>
                                      <p:to x="100000" y="60000"/>
                                    </p:animScale>
                                    <p:animScale>
                                      <p:cBhvr>
                                        <p:cTn id="128" dur="166" decel="50000">
                                          <p:stCondLst>
                                            <p:cond delay="676"/>
                                          </p:stCondLst>
                                        </p:cTn>
                                        <p:tgtEl>
                                          <p:spTgt spid="92"/>
                                        </p:tgtEl>
                                      </p:cBhvr>
                                      <p:to x="100000" y="100000"/>
                                    </p:animScale>
                                    <p:animScale>
                                      <p:cBhvr>
                                        <p:cTn id="129" dur="26">
                                          <p:stCondLst>
                                            <p:cond delay="1312"/>
                                          </p:stCondLst>
                                        </p:cTn>
                                        <p:tgtEl>
                                          <p:spTgt spid="92"/>
                                        </p:tgtEl>
                                      </p:cBhvr>
                                      <p:to x="100000" y="80000"/>
                                    </p:animScale>
                                    <p:animScale>
                                      <p:cBhvr>
                                        <p:cTn id="130" dur="166" decel="50000">
                                          <p:stCondLst>
                                            <p:cond delay="1338"/>
                                          </p:stCondLst>
                                        </p:cTn>
                                        <p:tgtEl>
                                          <p:spTgt spid="92"/>
                                        </p:tgtEl>
                                      </p:cBhvr>
                                      <p:to x="100000" y="100000"/>
                                    </p:animScale>
                                    <p:animScale>
                                      <p:cBhvr>
                                        <p:cTn id="131" dur="26">
                                          <p:stCondLst>
                                            <p:cond delay="1642"/>
                                          </p:stCondLst>
                                        </p:cTn>
                                        <p:tgtEl>
                                          <p:spTgt spid="92"/>
                                        </p:tgtEl>
                                      </p:cBhvr>
                                      <p:to x="100000" y="90000"/>
                                    </p:animScale>
                                    <p:animScale>
                                      <p:cBhvr>
                                        <p:cTn id="132" dur="166" decel="50000">
                                          <p:stCondLst>
                                            <p:cond delay="1668"/>
                                          </p:stCondLst>
                                        </p:cTn>
                                        <p:tgtEl>
                                          <p:spTgt spid="92"/>
                                        </p:tgtEl>
                                      </p:cBhvr>
                                      <p:to x="100000" y="100000"/>
                                    </p:animScale>
                                    <p:animScale>
                                      <p:cBhvr>
                                        <p:cTn id="133" dur="26">
                                          <p:stCondLst>
                                            <p:cond delay="1808"/>
                                          </p:stCondLst>
                                        </p:cTn>
                                        <p:tgtEl>
                                          <p:spTgt spid="92"/>
                                        </p:tgtEl>
                                      </p:cBhvr>
                                      <p:to x="100000" y="95000"/>
                                    </p:animScale>
                                    <p:animScale>
                                      <p:cBhvr>
                                        <p:cTn id="134" dur="166" decel="50000">
                                          <p:stCondLst>
                                            <p:cond delay="1834"/>
                                          </p:stCondLst>
                                        </p:cTn>
                                        <p:tgtEl>
                                          <p:spTgt spid="92"/>
                                        </p:tgtEl>
                                      </p:cBhvr>
                                      <p:to x="100000" y="100000"/>
                                    </p:animScale>
                                  </p:childTnLst>
                                </p:cTn>
                              </p:par>
                            </p:childTnLst>
                          </p:cTn>
                        </p:par>
                      </p:childTnLst>
                    </p:cTn>
                  </p:par>
                </p:childTnLst>
              </p:cTn>
              <p:nextCondLst>
                <p:cond evt="onClick" delay="0">
                  <p:tgtEl>
                    <p:spTgt spid="63"/>
                  </p:tgtEl>
                </p:cond>
              </p:nextCondLst>
            </p:seq>
          </p:childTnLst>
        </p:cTn>
      </p:par>
    </p:tnLst>
    <p:bldLst>
      <p:bldP spid="92" grpId="0"/>
      <p:bldP spid="89" grpId="0"/>
      <p:bldP spid="86" grpId="0"/>
      <p:bldP spid="82" grpId="0"/>
      <p:bldP spid="79" grpId="0"/>
      <p:bldP spid="77"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 y="0"/>
            <a:ext cx="9144000" cy="5143500"/>
          </a:xfrm>
          <a:prstGeom prst="rect">
            <a:avLst/>
          </a:prstGeom>
        </p:spPr>
      </p:pic>
      <p:sp>
        <p:nvSpPr>
          <p:cNvPr id="89" name="Answer 6"/>
          <p:cNvSpPr txBox="1"/>
          <p:nvPr/>
        </p:nvSpPr>
        <p:spPr>
          <a:xfrm>
            <a:off x="470055" y="3840457"/>
            <a:ext cx="3493578" cy="338554"/>
          </a:xfrm>
          <a:prstGeom prst="rect">
            <a:avLst/>
          </a:prstGeom>
          <a:noFill/>
        </p:spPr>
        <p:txBody>
          <a:bodyPr wrap="square" rtlCol="0">
            <a:spAutoFit/>
          </a:bodyPr>
          <a:lstStyle/>
          <a:p>
            <a:r>
              <a:rPr lang="en-US" sz="1600" dirty="0" smtClean="0">
                <a:solidFill>
                  <a:srgbClr val="FFFF00"/>
                </a:solidFill>
              </a:rPr>
              <a:t>4 centuries.</a:t>
            </a:r>
            <a:endParaRPr lang="en-NZ" sz="1400" dirty="0">
              <a:solidFill>
                <a:srgbClr val="FFFF00"/>
              </a:solidFill>
              <a:latin typeface="+mj-lt"/>
            </a:endParaRPr>
          </a:p>
        </p:txBody>
      </p:sp>
      <p:sp>
        <p:nvSpPr>
          <p:cNvPr id="71" name="Question 6"/>
          <p:cNvSpPr txBox="1"/>
          <p:nvPr/>
        </p:nvSpPr>
        <p:spPr>
          <a:xfrm>
            <a:off x="470055" y="3616630"/>
            <a:ext cx="3966279" cy="338554"/>
          </a:xfrm>
          <a:prstGeom prst="rect">
            <a:avLst/>
          </a:prstGeom>
          <a:noFill/>
        </p:spPr>
        <p:txBody>
          <a:bodyPr wrap="none" rtlCol="0">
            <a:spAutoFit/>
          </a:bodyPr>
          <a:lstStyle/>
          <a:p>
            <a:pPr lvl="0">
              <a:spcAft>
                <a:spcPts val="600"/>
              </a:spcAft>
            </a:pPr>
            <a:r>
              <a:rPr lang="en-US" sz="1600" dirty="0" smtClean="0">
                <a:solidFill>
                  <a:schemeClr val="bg1">
                    <a:lumMod val="95000"/>
                  </a:schemeClr>
                </a:solidFill>
                <a:latin typeface="+mj-lt"/>
              </a:rPr>
              <a:t>How </a:t>
            </a:r>
            <a:r>
              <a:rPr lang="en-US" sz="1600" dirty="0">
                <a:solidFill>
                  <a:schemeClr val="bg1">
                    <a:lumMod val="95000"/>
                  </a:schemeClr>
                </a:solidFill>
                <a:latin typeface="+mj-lt"/>
              </a:rPr>
              <a:t>many centuries has the play lasted for?</a:t>
            </a:r>
            <a:endParaRPr lang="en-NZ" sz="1600" dirty="0">
              <a:solidFill>
                <a:schemeClr val="bg1">
                  <a:lumMod val="95000"/>
                </a:schemeClr>
              </a:solidFill>
              <a:latin typeface="+mj-lt"/>
            </a:endParaRPr>
          </a:p>
        </p:txBody>
      </p:sp>
      <p:sp>
        <p:nvSpPr>
          <p:cNvPr id="62" name="6)"/>
          <p:cNvSpPr txBox="1"/>
          <p:nvPr/>
        </p:nvSpPr>
        <p:spPr>
          <a:xfrm>
            <a:off x="113050" y="3617423"/>
            <a:ext cx="455574" cy="338554"/>
          </a:xfrm>
          <a:prstGeom prst="rect">
            <a:avLst/>
          </a:prstGeom>
          <a:noFill/>
        </p:spPr>
        <p:txBody>
          <a:bodyPr wrap="none" rtlCol="0">
            <a:spAutoFit/>
          </a:bodyPr>
          <a:lstStyle/>
          <a:p>
            <a:pPr algn="r"/>
            <a:r>
              <a:rPr lang="en-US" sz="1600" dirty="0">
                <a:solidFill>
                  <a:schemeClr val="bg1">
                    <a:lumMod val="95000"/>
                  </a:schemeClr>
                </a:solidFill>
              </a:rPr>
              <a:t>2</a:t>
            </a:r>
            <a:r>
              <a:rPr lang="en-US" sz="1600" dirty="0" smtClean="0">
                <a:solidFill>
                  <a:schemeClr val="bg1">
                    <a:lumMod val="95000"/>
                  </a:schemeClr>
                </a:solidFill>
              </a:rPr>
              <a:t>0)</a:t>
            </a:r>
            <a:endParaRPr lang="en-NZ" sz="1600" dirty="0">
              <a:solidFill>
                <a:schemeClr val="bg1">
                  <a:lumMod val="95000"/>
                </a:schemeClr>
              </a:solidFill>
            </a:endParaRPr>
          </a:p>
        </p:txBody>
      </p:sp>
      <p:sp>
        <p:nvSpPr>
          <p:cNvPr id="86" name="Answer 5"/>
          <p:cNvSpPr txBox="1"/>
          <p:nvPr/>
        </p:nvSpPr>
        <p:spPr>
          <a:xfrm>
            <a:off x="470055" y="3392526"/>
            <a:ext cx="3493578" cy="338554"/>
          </a:xfrm>
          <a:prstGeom prst="rect">
            <a:avLst/>
          </a:prstGeom>
          <a:noFill/>
        </p:spPr>
        <p:txBody>
          <a:bodyPr wrap="square" rtlCol="0">
            <a:spAutoFit/>
          </a:bodyPr>
          <a:lstStyle/>
          <a:p>
            <a:r>
              <a:rPr lang="en-US" sz="1600" dirty="0" smtClean="0">
                <a:solidFill>
                  <a:srgbClr val="FFFF00"/>
                </a:solidFill>
              </a:rPr>
              <a:t>200 children.</a:t>
            </a:r>
            <a:endParaRPr lang="en-NZ" sz="1400" dirty="0">
              <a:solidFill>
                <a:srgbClr val="FFFF00"/>
              </a:solidFill>
              <a:latin typeface="+mj-lt"/>
            </a:endParaRPr>
          </a:p>
        </p:txBody>
      </p:sp>
      <p:sp>
        <p:nvSpPr>
          <p:cNvPr id="70" name="Question 5"/>
          <p:cNvSpPr txBox="1"/>
          <p:nvPr/>
        </p:nvSpPr>
        <p:spPr>
          <a:xfrm>
            <a:off x="470055" y="3171892"/>
            <a:ext cx="3204852" cy="338554"/>
          </a:xfrm>
          <a:prstGeom prst="rect">
            <a:avLst/>
          </a:prstGeom>
          <a:noFill/>
        </p:spPr>
        <p:txBody>
          <a:bodyPr wrap="none" rtlCol="0">
            <a:spAutoFit/>
          </a:bodyPr>
          <a:lstStyle/>
          <a:p>
            <a:pPr lvl="0">
              <a:spcAft>
                <a:spcPts val="600"/>
              </a:spcAft>
            </a:pPr>
            <a:r>
              <a:rPr lang="en-US" sz="1600" dirty="0" smtClean="0">
                <a:solidFill>
                  <a:schemeClr val="bg1">
                    <a:lumMod val="95000"/>
                  </a:schemeClr>
                </a:solidFill>
                <a:latin typeface="+mj-lt"/>
              </a:rPr>
              <a:t>How </a:t>
            </a:r>
            <a:r>
              <a:rPr lang="en-US" sz="1600" dirty="0">
                <a:solidFill>
                  <a:schemeClr val="bg1">
                    <a:lumMod val="95000"/>
                  </a:schemeClr>
                </a:solidFill>
                <a:latin typeface="+mj-lt"/>
              </a:rPr>
              <a:t>many children act in the play?</a:t>
            </a:r>
            <a:endParaRPr lang="en-NZ" sz="1600" dirty="0">
              <a:solidFill>
                <a:schemeClr val="bg1">
                  <a:lumMod val="95000"/>
                </a:schemeClr>
              </a:solidFill>
              <a:latin typeface="+mj-lt"/>
            </a:endParaRPr>
          </a:p>
        </p:txBody>
      </p:sp>
      <p:sp>
        <p:nvSpPr>
          <p:cNvPr id="61" name="5)"/>
          <p:cNvSpPr txBox="1"/>
          <p:nvPr/>
        </p:nvSpPr>
        <p:spPr>
          <a:xfrm>
            <a:off x="113050" y="3172166"/>
            <a:ext cx="455574" cy="338554"/>
          </a:xfrm>
          <a:prstGeom prst="rect">
            <a:avLst/>
          </a:prstGeom>
          <a:noFill/>
        </p:spPr>
        <p:txBody>
          <a:bodyPr wrap="none" rtlCol="0">
            <a:spAutoFit/>
          </a:bodyPr>
          <a:lstStyle/>
          <a:p>
            <a:pPr algn="r"/>
            <a:r>
              <a:rPr lang="en-US" sz="1600" dirty="0" smtClean="0">
                <a:solidFill>
                  <a:schemeClr val="bg1">
                    <a:lumMod val="95000"/>
                  </a:schemeClr>
                </a:solidFill>
              </a:rPr>
              <a:t>19)</a:t>
            </a:r>
            <a:endParaRPr lang="en-NZ" sz="1600" dirty="0">
              <a:solidFill>
                <a:schemeClr val="bg1">
                  <a:lumMod val="95000"/>
                </a:schemeClr>
              </a:solidFill>
            </a:endParaRPr>
          </a:p>
        </p:txBody>
      </p:sp>
      <p:sp>
        <p:nvSpPr>
          <p:cNvPr id="82" name="Answer 4"/>
          <p:cNvSpPr txBox="1"/>
          <p:nvPr/>
        </p:nvSpPr>
        <p:spPr>
          <a:xfrm>
            <a:off x="470055" y="2944595"/>
            <a:ext cx="3903152" cy="338554"/>
          </a:xfrm>
          <a:prstGeom prst="rect">
            <a:avLst/>
          </a:prstGeom>
          <a:noFill/>
        </p:spPr>
        <p:txBody>
          <a:bodyPr wrap="square" rtlCol="0">
            <a:spAutoFit/>
          </a:bodyPr>
          <a:lstStyle/>
          <a:p>
            <a:r>
              <a:rPr lang="en-US" sz="1600" dirty="0">
                <a:solidFill>
                  <a:srgbClr val="FFFF00"/>
                </a:solidFill>
              </a:rPr>
              <a:t>Wood </a:t>
            </a:r>
            <a:r>
              <a:rPr lang="en-US" sz="1600" dirty="0" smtClean="0">
                <a:solidFill>
                  <a:srgbClr val="FFFF00"/>
                </a:solidFill>
              </a:rPr>
              <a:t>carving, </a:t>
            </a:r>
            <a:r>
              <a:rPr lang="en-US" sz="1600" dirty="0">
                <a:solidFill>
                  <a:srgbClr val="FFFF00"/>
                </a:solidFill>
              </a:rPr>
              <a:t>especially of religious objects.</a:t>
            </a:r>
            <a:endParaRPr lang="en-NZ" sz="1400" dirty="0">
              <a:solidFill>
                <a:srgbClr val="FFFF00"/>
              </a:solidFill>
              <a:latin typeface="+mj-lt"/>
            </a:endParaRPr>
          </a:p>
        </p:txBody>
      </p:sp>
      <p:sp>
        <p:nvSpPr>
          <p:cNvPr id="69" name="Question 4"/>
          <p:cNvSpPr txBox="1"/>
          <p:nvPr/>
        </p:nvSpPr>
        <p:spPr>
          <a:xfrm>
            <a:off x="470055" y="2727154"/>
            <a:ext cx="3693383" cy="338554"/>
          </a:xfrm>
          <a:prstGeom prst="rect">
            <a:avLst/>
          </a:prstGeom>
          <a:noFill/>
        </p:spPr>
        <p:txBody>
          <a:bodyPr wrap="none" rtlCol="0">
            <a:spAutoFit/>
          </a:bodyPr>
          <a:lstStyle/>
          <a:p>
            <a:pPr lvl="0">
              <a:spcAft>
                <a:spcPts val="600"/>
              </a:spcAft>
            </a:pPr>
            <a:r>
              <a:rPr lang="en-US" sz="1600" dirty="0" smtClean="0">
                <a:solidFill>
                  <a:schemeClr val="bg1">
                    <a:lumMod val="95000"/>
                  </a:schemeClr>
                </a:solidFill>
                <a:latin typeface="+mj-lt"/>
              </a:rPr>
              <a:t>What </a:t>
            </a:r>
            <a:r>
              <a:rPr lang="en-US" sz="1600" dirty="0">
                <a:solidFill>
                  <a:schemeClr val="bg1">
                    <a:lumMod val="95000"/>
                  </a:schemeClr>
                </a:solidFill>
                <a:latin typeface="+mj-lt"/>
              </a:rPr>
              <a:t>else is Oberammergau famous for?</a:t>
            </a:r>
            <a:endParaRPr lang="en-NZ" sz="1600" dirty="0">
              <a:solidFill>
                <a:schemeClr val="bg1">
                  <a:lumMod val="95000"/>
                </a:schemeClr>
              </a:solidFill>
              <a:latin typeface="+mj-lt"/>
            </a:endParaRPr>
          </a:p>
        </p:txBody>
      </p:sp>
      <p:sp>
        <p:nvSpPr>
          <p:cNvPr id="60" name="4)"/>
          <p:cNvSpPr txBox="1"/>
          <p:nvPr/>
        </p:nvSpPr>
        <p:spPr>
          <a:xfrm>
            <a:off x="113050" y="2726909"/>
            <a:ext cx="455574" cy="338554"/>
          </a:xfrm>
          <a:prstGeom prst="rect">
            <a:avLst/>
          </a:prstGeom>
          <a:noFill/>
        </p:spPr>
        <p:txBody>
          <a:bodyPr wrap="none" rtlCol="0">
            <a:spAutoFit/>
          </a:bodyPr>
          <a:lstStyle/>
          <a:p>
            <a:pPr algn="r"/>
            <a:r>
              <a:rPr lang="en-US" sz="1600" dirty="0" smtClean="0">
                <a:solidFill>
                  <a:schemeClr val="bg1">
                    <a:lumMod val="95000"/>
                  </a:schemeClr>
                </a:solidFill>
              </a:rPr>
              <a:t>18)</a:t>
            </a:r>
            <a:endParaRPr lang="en-NZ" sz="1600" dirty="0">
              <a:solidFill>
                <a:schemeClr val="bg1">
                  <a:lumMod val="95000"/>
                </a:schemeClr>
              </a:solidFill>
            </a:endParaRPr>
          </a:p>
        </p:txBody>
      </p:sp>
      <p:sp>
        <p:nvSpPr>
          <p:cNvPr id="79" name="Answer 3"/>
          <p:cNvSpPr txBox="1"/>
          <p:nvPr/>
        </p:nvSpPr>
        <p:spPr>
          <a:xfrm>
            <a:off x="470055" y="2496664"/>
            <a:ext cx="5822428" cy="338554"/>
          </a:xfrm>
          <a:prstGeom prst="rect">
            <a:avLst/>
          </a:prstGeom>
          <a:noFill/>
        </p:spPr>
        <p:txBody>
          <a:bodyPr wrap="none" rtlCol="0">
            <a:spAutoFit/>
          </a:bodyPr>
          <a:lstStyle/>
          <a:p>
            <a:r>
              <a:rPr lang="en-US" sz="1600" dirty="0">
                <a:solidFill>
                  <a:srgbClr val="FFFF00"/>
                </a:solidFill>
              </a:rPr>
              <a:t>The villagers are musicians, costume makers, stage hands, directors.</a:t>
            </a:r>
            <a:endParaRPr lang="en-NZ" sz="1400" dirty="0">
              <a:solidFill>
                <a:srgbClr val="FFFF00"/>
              </a:solidFill>
              <a:latin typeface="+mj-lt"/>
            </a:endParaRPr>
          </a:p>
        </p:txBody>
      </p:sp>
      <p:sp>
        <p:nvSpPr>
          <p:cNvPr id="68" name="Question 3"/>
          <p:cNvSpPr txBox="1"/>
          <p:nvPr/>
        </p:nvSpPr>
        <p:spPr>
          <a:xfrm>
            <a:off x="470055" y="2282416"/>
            <a:ext cx="7390228" cy="338554"/>
          </a:xfrm>
          <a:prstGeom prst="rect">
            <a:avLst/>
          </a:prstGeom>
          <a:noFill/>
        </p:spPr>
        <p:txBody>
          <a:bodyPr wrap="none" rtlCol="0">
            <a:spAutoFit/>
          </a:bodyPr>
          <a:lstStyle/>
          <a:p>
            <a:pPr lvl="0">
              <a:spcAft>
                <a:spcPts val="600"/>
              </a:spcAft>
            </a:pPr>
            <a:r>
              <a:rPr lang="en-US" sz="1600" dirty="0" smtClean="0">
                <a:solidFill>
                  <a:schemeClr val="bg1">
                    <a:lumMod val="95000"/>
                  </a:schemeClr>
                </a:solidFill>
                <a:latin typeface="+mj-lt"/>
              </a:rPr>
              <a:t>Besides </a:t>
            </a:r>
            <a:r>
              <a:rPr lang="en-US" sz="1600" dirty="0">
                <a:solidFill>
                  <a:schemeClr val="bg1">
                    <a:lumMod val="95000"/>
                  </a:schemeClr>
                </a:solidFill>
                <a:latin typeface="+mj-lt"/>
              </a:rPr>
              <a:t>being performers, what other ways are the villagers involved with the play?</a:t>
            </a:r>
            <a:endParaRPr lang="en-NZ" sz="1600" dirty="0">
              <a:solidFill>
                <a:schemeClr val="bg1">
                  <a:lumMod val="95000"/>
                </a:schemeClr>
              </a:solidFill>
              <a:latin typeface="+mj-lt"/>
            </a:endParaRPr>
          </a:p>
        </p:txBody>
      </p:sp>
      <p:sp>
        <p:nvSpPr>
          <p:cNvPr id="59" name="3)"/>
          <p:cNvSpPr txBox="1"/>
          <p:nvPr/>
        </p:nvSpPr>
        <p:spPr>
          <a:xfrm>
            <a:off x="113050" y="2281652"/>
            <a:ext cx="455574" cy="338554"/>
          </a:xfrm>
          <a:prstGeom prst="rect">
            <a:avLst/>
          </a:prstGeom>
          <a:noFill/>
        </p:spPr>
        <p:txBody>
          <a:bodyPr wrap="none" rtlCol="0">
            <a:spAutoFit/>
          </a:bodyPr>
          <a:lstStyle/>
          <a:p>
            <a:pPr algn="r"/>
            <a:r>
              <a:rPr lang="en-US" sz="1600" dirty="0" smtClean="0">
                <a:solidFill>
                  <a:schemeClr val="bg1">
                    <a:lumMod val="95000"/>
                  </a:schemeClr>
                </a:solidFill>
              </a:rPr>
              <a:t>17)</a:t>
            </a:r>
            <a:endParaRPr lang="en-NZ" sz="1600" dirty="0">
              <a:solidFill>
                <a:schemeClr val="bg1">
                  <a:lumMod val="95000"/>
                </a:schemeClr>
              </a:solidFill>
            </a:endParaRPr>
          </a:p>
        </p:txBody>
      </p:sp>
      <p:sp>
        <p:nvSpPr>
          <p:cNvPr id="77" name="Answer 2"/>
          <p:cNvSpPr txBox="1"/>
          <p:nvPr/>
        </p:nvSpPr>
        <p:spPr>
          <a:xfrm>
            <a:off x="470055" y="2048733"/>
            <a:ext cx="5415970" cy="338554"/>
          </a:xfrm>
          <a:prstGeom prst="rect">
            <a:avLst/>
          </a:prstGeom>
          <a:noFill/>
        </p:spPr>
        <p:txBody>
          <a:bodyPr wrap="none" rtlCol="0">
            <a:spAutoFit/>
          </a:bodyPr>
          <a:lstStyle/>
          <a:p>
            <a:r>
              <a:rPr lang="en-US" sz="1600" dirty="0">
                <a:solidFill>
                  <a:srgbClr val="FFFF00"/>
                </a:solidFill>
              </a:rPr>
              <a:t>The performances were cancelled during the World Wars 1 &amp; </a:t>
            </a:r>
            <a:r>
              <a:rPr lang="en-US" sz="1600" dirty="0" smtClean="0">
                <a:solidFill>
                  <a:srgbClr val="FFFF00"/>
                </a:solidFill>
              </a:rPr>
              <a:t>2.</a:t>
            </a:r>
            <a:endParaRPr lang="en-NZ" sz="1400" dirty="0">
              <a:solidFill>
                <a:srgbClr val="FFFF00"/>
              </a:solidFill>
              <a:latin typeface="+mj-lt"/>
            </a:endParaRPr>
          </a:p>
        </p:txBody>
      </p:sp>
      <p:sp>
        <p:nvSpPr>
          <p:cNvPr id="67" name="Question 2"/>
          <p:cNvSpPr txBox="1"/>
          <p:nvPr/>
        </p:nvSpPr>
        <p:spPr>
          <a:xfrm>
            <a:off x="470055" y="1837678"/>
            <a:ext cx="4039888" cy="338554"/>
          </a:xfrm>
          <a:prstGeom prst="rect">
            <a:avLst/>
          </a:prstGeom>
          <a:noFill/>
        </p:spPr>
        <p:txBody>
          <a:bodyPr wrap="none" rtlCol="0">
            <a:spAutoFit/>
          </a:bodyPr>
          <a:lstStyle/>
          <a:p>
            <a:pPr lvl="0">
              <a:spcAft>
                <a:spcPts val="600"/>
              </a:spcAft>
            </a:pPr>
            <a:r>
              <a:rPr lang="en-US" sz="1600" dirty="0" smtClean="0">
                <a:solidFill>
                  <a:schemeClr val="bg1">
                    <a:lumMod val="95000"/>
                  </a:schemeClr>
                </a:solidFill>
                <a:latin typeface="+mj-lt"/>
              </a:rPr>
              <a:t>Have </a:t>
            </a:r>
            <a:r>
              <a:rPr lang="en-US" sz="1600" dirty="0">
                <a:solidFill>
                  <a:schemeClr val="bg1">
                    <a:lumMod val="95000"/>
                  </a:schemeClr>
                </a:solidFill>
                <a:latin typeface="+mj-lt"/>
              </a:rPr>
              <a:t>the performances ever been cancelled?</a:t>
            </a:r>
            <a:endParaRPr lang="en-NZ" sz="1600" dirty="0">
              <a:solidFill>
                <a:schemeClr val="bg1">
                  <a:lumMod val="95000"/>
                </a:schemeClr>
              </a:solidFill>
              <a:latin typeface="+mj-lt"/>
            </a:endParaRPr>
          </a:p>
        </p:txBody>
      </p:sp>
      <p:sp>
        <p:nvSpPr>
          <p:cNvPr id="56" name="2)"/>
          <p:cNvSpPr txBox="1"/>
          <p:nvPr/>
        </p:nvSpPr>
        <p:spPr>
          <a:xfrm>
            <a:off x="113050" y="1836395"/>
            <a:ext cx="455574" cy="338554"/>
          </a:xfrm>
          <a:prstGeom prst="rect">
            <a:avLst/>
          </a:prstGeom>
          <a:noFill/>
        </p:spPr>
        <p:txBody>
          <a:bodyPr wrap="none" rtlCol="0">
            <a:spAutoFit/>
          </a:bodyPr>
          <a:lstStyle/>
          <a:p>
            <a:pPr algn="r"/>
            <a:r>
              <a:rPr lang="en-US" sz="1600" dirty="0" smtClean="0">
                <a:solidFill>
                  <a:schemeClr val="bg1">
                    <a:lumMod val="95000"/>
                  </a:schemeClr>
                </a:solidFill>
              </a:rPr>
              <a:t>16)</a:t>
            </a:r>
            <a:endParaRPr lang="en-NZ" sz="1600" dirty="0">
              <a:solidFill>
                <a:schemeClr val="bg1">
                  <a:lumMod val="95000"/>
                </a:schemeClr>
              </a:solidFill>
            </a:endParaRPr>
          </a:p>
        </p:txBody>
      </p:sp>
      <p:sp>
        <p:nvSpPr>
          <p:cNvPr id="19" name="Answer 1"/>
          <p:cNvSpPr txBox="1"/>
          <p:nvPr/>
        </p:nvSpPr>
        <p:spPr>
          <a:xfrm>
            <a:off x="470055" y="1600802"/>
            <a:ext cx="1170705" cy="338554"/>
          </a:xfrm>
          <a:prstGeom prst="rect">
            <a:avLst/>
          </a:prstGeom>
          <a:noFill/>
        </p:spPr>
        <p:txBody>
          <a:bodyPr wrap="none" rtlCol="0">
            <a:spAutoFit/>
          </a:bodyPr>
          <a:lstStyle/>
          <a:p>
            <a:r>
              <a:rPr lang="en-US" sz="1600" dirty="0" smtClean="0">
                <a:solidFill>
                  <a:srgbClr val="FFFF00"/>
                </a:solidFill>
                <a:latin typeface="+mj-lt"/>
              </a:rPr>
              <a:t>Adolf Hitler.</a:t>
            </a:r>
            <a:endParaRPr lang="en-NZ" sz="1600" dirty="0">
              <a:solidFill>
                <a:srgbClr val="FFFF00"/>
              </a:solidFill>
              <a:latin typeface="+mj-lt"/>
            </a:endParaRPr>
          </a:p>
        </p:txBody>
      </p:sp>
      <p:sp>
        <p:nvSpPr>
          <p:cNvPr id="66" name="Question 1"/>
          <p:cNvSpPr txBox="1"/>
          <p:nvPr/>
        </p:nvSpPr>
        <p:spPr>
          <a:xfrm>
            <a:off x="470055" y="1300607"/>
            <a:ext cx="4169090" cy="430887"/>
          </a:xfrm>
          <a:prstGeom prst="rect">
            <a:avLst/>
          </a:prstGeom>
          <a:noFill/>
        </p:spPr>
        <p:txBody>
          <a:bodyPr wrap="none" rtlCol="0">
            <a:spAutoFit/>
          </a:bodyPr>
          <a:lstStyle/>
          <a:p>
            <a:pPr>
              <a:spcAft>
                <a:spcPts val="600"/>
              </a:spcAft>
            </a:pPr>
            <a:endParaRPr lang="en-NZ" sz="100" b="1" i="1" dirty="0">
              <a:solidFill>
                <a:schemeClr val="bg1">
                  <a:lumMod val="95000"/>
                </a:schemeClr>
              </a:solidFill>
              <a:latin typeface="+mj-lt"/>
            </a:endParaRPr>
          </a:p>
          <a:p>
            <a:pPr lvl="0">
              <a:spcAft>
                <a:spcPts val="600"/>
              </a:spcAft>
            </a:pPr>
            <a:r>
              <a:rPr lang="en-US" sz="1600" dirty="0" smtClean="0">
                <a:solidFill>
                  <a:schemeClr val="bg1">
                    <a:lumMod val="95000"/>
                  </a:schemeClr>
                </a:solidFill>
                <a:latin typeface="+mj-lt"/>
              </a:rPr>
              <a:t>Who </a:t>
            </a:r>
            <a:r>
              <a:rPr lang="en-US" sz="1600" dirty="0">
                <a:solidFill>
                  <a:schemeClr val="bg1">
                    <a:lumMod val="95000"/>
                  </a:schemeClr>
                </a:solidFill>
                <a:latin typeface="+mj-lt"/>
              </a:rPr>
              <a:t>was the most famous audience member?</a:t>
            </a:r>
            <a:endParaRPr lang="en-NZ" sz="1600" dirty="0">
              <a:solidFill>
                <a:schemeClr val="bg1">
                  <a:lumMod val="95000"/>
                </a:schemeClr>
              </a:solidFill>
              <a:latin typeface="+mj-lt"/>
            </a:endParaRPr>
          </a:p>
        </p:txBody>
      </p:sp>
      <p:sp>
        <p:nvSpPr>
          <p:cNvPr id="9" name="1)"/>
          <p:cNvSpPr txBox="1"/>
          <p:nvPr/>
        </p:nvSpPr>
        <p:spPr>
          <a:xfrm>
            <a:off x="113050" y="1391138"/>
            <a:ext cx="455574" cy="338554"/>
          </a:xfrm>
          <a:prstGeom prst="rect">
            <a:avLst/>
          </a:prstGeom>
          <a:noFill/>
        </p:spPr>
        <p:txBody>
          <a:bodyPr wrap="none" rtlCol="0">
            <a:spAutoFit/>
          </a:bodyPr>
          <a:lstStyle/>
          <a:p>
            <a:pPr algn="r"/>
            <a:r>
              <a:rPr lang="en-US" sz="1600" dirty="0" smtClean="0">
                <a:solidFill>
                  <a:schemeClr val="bg1">
                    <a:lumMod val="95000"/>
                  </a:schemeClr>
                </a:solidFill>
              </a:rPr>
              <a:t>15)</a:t>
            </a:r>
            <a:endParaRPr lang="en-NZ" sz="1600" dirty="0">
              <a:solidFill>
                <a:schemeClr val="bg1">
                  <a:lumMod val="95000"/>
                </a:schemeClr>
              </a:solidFill>
            </a:endParaRPr>
          </a:p>
        </p:txBody>
      </p:sp>
      <p:pic>
        <p:nvPicPr>
          <p:cNvPr id="10" name="Picture 2"/>
          <p:cNvPicPr>
            <a:picLocks noChangeAspect="1"/>
          </p:cNvPicPr>
          <p:nvPr/>
        </p:nvPicPr>
        <p:blipFill>
          <a:blip r:embed="rId4"/>
          <a:stretch>
            <a:fillRect/>
          </a:stretch>
        </p:blipFill>
        <p:spPr>
          <a:xfrm>
            <a:off x="4594348" y="2794298"/>
            <a:ext cx="4328525" cy="1852537"/>
          </a:xfrm>
          <a:prstGeom prst="rect">
            <a:avLst/>
          </a:prstGeom>
        </p:spPr>
      </p:pic>
      <p:pic>
        <p:nvPicPr>
          <p:cNvPr id="32" name="Picture 1"/>
          <p:cNvPicPr>
            <a:picLocks noChangeAspect="1"/>
          </p:cNvPicPr>
          <p:nvPr/>
        </p:nvPicPr>
        <p:blipFill>
          <a:blip r:embed="rId4"/>
          <a:stretch>
            <a:fillRect/>
          </a:stretch>
        </p:blipFill>
        <p:spPr>
          <a:xfrm>
            <a:off x="6387540" y="1061065"/>
            <a:ext cx="2556213" cy="1094017"/>
          </a:xfrm>
          <a:prstGeom prst="rect">
            <a:avLst/>
          </a:prstGeom>
        </p:spPr>
      </p:pic>
      <p:sp>
        <p:nvSpPr>
          <p:cNvPr id="7" name="Instruction"/>
          <p:cNvSpPr txBox="1"/>
          <p:nvPr/>
        </p:nvSpPr>
        <p:spPr>
          <a:xfrm>
            <a:off x="448799" y="1016282"/>
            <a:ext cx="5764270" cy="430887"/>
          </a:xfrm>
          <a:prstGeom prst="rect">
            <a:avLst/>
          </a:prstGeom>
          <a:noFill/>
        </p:spPr>
        <p:txBody>
          <a:bodyPr wrap="none" rtlCol="0">
            <a:spAutoFit/>
          </a:bodyPr>
          <a:lstStyle/>
          <a:p>
            <a:pPr>
              <a:spcAft>
                <a:spcPts val="600"/>
              </a:spcAft>
            </a:pPr>
            <a:r>
              <a:rPr lang="en-NZ" sz="2200" b="1" i="1" dirty="0">
                <a:solidFill>
                  <a:schemeClr val="bg1">
                    <a:lumMod val="95000"/>
                  </a:schemeClr>
                </a:solidFill>
                <a:latin typeface="+mj-lt"/>
              </a:rPr>
              <a:t>Watch the clip closely </a:t>
            </a:r>
            <a:r>
              <a:rPr lang="en-NZ" sz="2200" b="1" i="1" dirty="0" smtClean="0">
                <a:solidFill>
                  <a:schemeClr val="bg1">
                    <a:lumMod val="95000"/>
                  </a:schemeClr>
                </a:solidFill>
                <a:latin typeface="+mj-lt"/>
              </a:rPr>
              <a:t>and answer </a:t>
            </a:r>
            <a:r>
              <a:rPr lang="en-NZ" sz="2200" b="1" i="1" dirty="0">
                <a:solidFill>
                  <a:schemeClr val="bg1">
                    <a:lumMod val="95000"/>
                  </a:schemeClr>
                </a:solidFill>
                <a:latin typeface="+mj-lt"/>
              </a:rPr>
              <a:t>the </a:t>
            </a:r>
            <a:r>
              <a:rPr lang="en-NZ" sz="2200" b="1" i="1" dirty="0" smtClean="0">
                <a:solidFill>
                  <a:schemeClr val="bg1">
                    <a:lumMod val="95000"/>
                  </a:schemeClr>
                </a:solidFill>
                <a:latin typeface="+mj-lt"/>
              </a:rPr>
              <a:t>questions</a:t>
            </a:r>
          </a:p>
        </p:txBody>
      </p:sp>
      <p:sp>
        <p:nvSpPr>
          <p:cNvPr id="2" name="Title"/>
          <p:cNvSpPr>
            <a:spLocks noGrp="1"/>
          </p:cNvSpPr>
          <p:nvPr>
            <p:ph type="ctrTitle"/>
          </p:nvPr>
        </p:nvSpPr>
        <p:spPr>
          <a:xfrm>
            <a:off x="17365" y="18350"/>
            <a:ext cx="9126635" cy="900000"/>
          </a:xfrm>
        </p:spPr>
        <p:txBody>
          <a:bodyPr>
            <a:noAutofit/>
          </a:bodyPr>
          <a:lstStyle/>
          <a:p>
            <a:r>
              <a:rPr lang="en-NZ" sz="3200" dirty="0">
                <a:solidFill>
                  <a:schemeClr val="bg1">
                    <a:lumMod val="95000"/>
                  </a:schemeClr>
                </a:solidFill>
                <a:latin typeface="+mj-lt"/>
              </a:rPr>
              <a:t>The Ultimate Live Re-enactment of Jesus’ </a:t>
            </a:r>
            <a:r>
              <a:rPr lang="en-NZ" sz="3200" dirty="0" smtClean="0">
                <a:solidFill>
                  <a:schemeClr val="bg1">
                    <a:lumMod val="95000"/>
                  </a:schemeClr>
                </a:solidFill>
                <a:latin typeface="+mj-lt"/>
              </a:rPr>
              <a:t>Passion</a:t>
            </a:r>
            <a:br>
              <a:rPr lang="en-NZ" sz="3200" dirty="0" smtClean="0">
                <a:solidFill>
                  <a:schemeClr val="bg1">
                    <a:lumMod val="95000"/>
                  </a:schemeClr>
                </a:solidFill>
                <a:latin typeface="+mj-lt"/>
              </a:rPr>
            </a:br>
            <a:r>
              <a:rPr lang="en-NZ" sz="3200" dirty="0" smtClean="0">
                <a:solidFill>
                  <a:schemeClr val="bg1">
                    <a:lumMod val="95000"/>
                  </a:schemeClr>
                </a:solidFill>
                <a:latin typeface="+mj-lt"/>
              </a:rPr>
              <a:t>The </a:t>
            </a:r>
            <a:r>
              <a:rPr lang="en-NZ" sz="3200" dirty="0">
                <a:solidFill>
                  <a:schemeClr val="bg1">
                    <a:lumMod val="95000"/>
                  </a:schemeClr>
                </a:solidFill>
                <a:latin typeface="+mj-lt"/>
              </a:rPr>
              <a:t>Oberammergau Passion Play</a:t>
            </a:r>
            <a:endParaRPr lang="en-GB" sz="1600" dirty="0">
              <a:solidFill>
                <a:schemeClr val="bg1">
                  <a:lumMod val="95000"/>
                </a:schemeClr>
              </a:solidFill>
              <a:latin typeface="+mj-lt"/>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S-09C</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3526682" y="4912668"/>
            <a:ext cx="2090637" cy="230832"/>
          </a:xfrm>
          <a:prstGeom prst="rect">
            <a:avLst/>
          </a:prstGeom>
          <a:noFill/>
        </p:spPr>
        <p:txBody>
          <a:bodyPr wrap="none" rtlCol="0">
            <a:spAutoFit/>
          </a:bodyPr>
          <a:lstStyle/>
          <a:p>
            <a:pPr algn="ctr"/>
            <a:r>
              <a:rPr lang="en-NZ" sz="900" dirty="0" smtClean="0">
                <a:solidFill>
                  <a:schemeClr val="bg1">
                    <a:lumMod val="95000"/>
                  </a:schemeClr>
                </a:solidFill>
                <a:ea typeface="Adobe Gothic Std B" panose="020B0800000000000000" pitchFamily="34" charset="-128"/>
                <a:cs typeface="Arial" panose="020B0604020202020204" pitchFamily="34" charset="0"/>
              </a:rPr>
              <a:t>Click the numbers to reveal the answers.</a:t>
            </a:r>
          </a:p>
        </p:txBody>
      </p:sp>
    </p:spTree>
    <p:extLst>
      <p:ext uri="{BB962C8B-B14F-4D97-AF65-F5344CB8AC3E}">
        <p14:creationId xmlns:p14="http://schemas.microsoft.com/office/powerpoint/2010/main" val="2789601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childTnLst>
                          </p:cTn>
                        </p:par>
                      </p:childTnLst>
                    </p:cTn>
                  </p:par>
                </p:childTnLst>
              </p:cTn>
              <p:nextCondLst>
                <p:cond evt="onClick" delay="0">
                  <p:tgtEl>
                    <p:spTgt spid="9"/>
                  </p:tgtEl>
                </p:cond>
              </p:nextCondLst>
            </p:seq>
            <p:seq concurrent="1" nextAc="seek">
              <p:cTn id="21" restart="whenNotActive" fill="hold" evtFilter="cancelBubble" nodeType="interactiveSeq">
                <p:stCondLst>
                  <p:cond evt="onClick" delay="0">
                    <p:tgtEl>
                      <p:spTgt spid="56"/>
                    </p:tgtEl>
                  </p:cond>
                </p:stCondLst>
                <p:endSync evt="end" delay="0">
                  <p:rtn val="all"/>
                </p:endSync>
                <p:childTnLst>
                  <p:par>
                    <p:cTn id="22" fill="hold">
                      <p:stCondLst>
                        <p:cond delay="0"/>
                      </p:stCondLst>
                      <p:childTnLst>
                        <p:par>
                          <p:cTn id="23" fill="hold">
                            <p:stCondLst>
                              <p:cond delay="0"/>
                            </p:stCondLst>
                            <p:childTnLst>
                              <p:par>
                                <p:cTn id="24" presetID="26" presetClass="entr" presetSubtype="0" fill="hold" grpId="0" nodeType="withEffect">
                                  <p:stCondLst>
                                    <p:cond delay="0"/>
                                  </p:stCondLst>
                                  <p:childTnLst>
                                    <p:set>
                                      <p:cBhvr>
                                        <p:cTn id="25" dur="1" fill="hold">
                                          <p:stCondLst>
                                            <p:cond delay="0"/>
                                          </p:stCondLst>
                                        </p:cTn>
                                        <p:tgtEl>
                                          <p:spTgt spid="77"/>
                                        </p:tgtEl>
                                        <p:attrNameLst>
                                          <p:attrName>style.visibility</p:attrName>
                                        </p:attrNameLst>
                                      </p:cBhvr>
                                      <p:to>
                                        <p:strVal val="visible"/>
                                      </p:to>
                                    </p:set>
                                    <p:animEffect transition="in" filter="wipe(down)">
                                      <p:cBhvr>
                                        <p:cTn id="26" dur="580">
                                          <p:stCondLst>
                                            <p:cond delay="0"/>
                                          </p:stCondLst>
                                        </p:cTn>
                                        <p:tgtEl>
                                          <p:spTgt spid="77"/>
                                        </p:tgtEl>
                                      </p:cBhvr>
                                    </p:animEffect>
                                    <p:anim calcmode="lin" valueType="num">
                                      <p:cBhvr>
                                        <p:cTn id="27" dur="1822" tmFilter="0,0; 0.14,0.36; 0.43,0.73; 0.71,0.91; 1.0,1.0">
                                          <p:stCondLst>
                                            <p:cond delay="0"/>
                                          </p:stCondLst>
                                        </p:cTn>
                                        <p:tgtEl>
                                          <p:spTgt spid="77"/>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77"/>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77"/>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77"/>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77"/>
                                        </p:tgtEl>
                                        <p:attrNameLst>
                                          <p:attrName>ppt_y</p:attrName>
                                        </p:attrNameLst>
                                      </p:cBhvr>
                                      <p:tavLst>
                                        <p:tav tm="0" fmla="#ppt_y-sin(pi*$)/81">
                                          <p:val>
                                            <p:fltVal val="0"/>
                                          </p:val>
                                        </p:tav>
                                        <p:tav tm="100000">
                                          <p:val>
                                            <p:fltVal val="1"/>
                                          </p:val>
                                        </p:tav>
                                      </p:tavLst>
                                    </p:anim>
                                    <p:animScale>
                                      <p:cBhvr>
                                        <p:cTn id="32" dur="26">
                                          <p:stCondLst>
                                            <p:cond delay="650"/>
                                          </p:stCondLst>
                                        </p:cTn>
                                        <p:tgtEl>
                                          <p:spTgt spid="77"/>
                                        </p:tgtEl>
                                      </p:cBhvr>
                                      <p:to x="100000" y="60000"/>
                                    </p:animScale>
                                    <p:animScale>
                                      <p:cBhvr>
                                        <p:cTn id="33" dur="166" decel="50000">
                                          <p:stCondLst>
                                            <p:cond delay="676"/>
                                          </p:stCondLst>
                                        </p:cTn>
                                        <p:tgtEl>
                                          <p:spTgt spid="77"/>
                                        </p:tgtEl>
                                      </p:cBhvr>
                                      <p:to x="100000" y="100000"/>
                                    </p:animScale>
                                    <p:animScale>
                                      <p:cBhvr>
                                        <p:cTn id="34" dur="26">
                                          <p:stCondLst>
                                            <p:cond delay="1312"/>
                                          </p:stCondLst>
                                        </p:cTn>
                                        <p:tgtEl>
                                          <p:spTgt spid="77"/>
                                        </p:tgtEl>
                                      </p:cBhvr>
                                      <p:to x="100000" y="80000"/>
                                    </p:animScale>
                                    <p:animScale>
                                      <p:cBhvr>
                                        <p:cTn id="35" dur="166" decel="50000">
                                          <p:stCondLst>
                                            <p:cond delay="1338"/>
                                          </p:stCondLst>
                                        </p:cTn>
                                        <p:tgtEl>
                                          <p:spTgt spid="77"/>
                                        </p:tgtEl>
                                      </p:cBhvr>
                                      <p:to x="100000" y="100000"/>
                                    </p:animScale>
                                    <p:animScale>
                                      <p:cBhvr>
                                        <p:cTn id="36" dur="26">
                                          <p:stCondLst>
                                            <p:cond delay="1642"/>
                                          </p:stCondLst>
                                        </p:cTn>
                                        <p:tgtEl>
                                          <p:spTgt spid="77"/>
                                        </p:tgtEl>
                                      </p:cBhvr>
                                      <p:to x="100000" y="90000"/>
                                    </p:animScale>
                                    <p:animScale>
                                      <p:cBhvr>
                                        <p:cTn id="37" dur="166" decel="50000">
                                          <p:stCondLst>
                                            <p:cond delay="1668"/>
                                          </p:stCondLst>
                                        </p:cTn>
                                        <p:tgtEl>
                                          <p:spTgt spid="77"/>
                                        </p:tgtEl>
                                      </p:cBhvr>
                                      <p:to x="100000" y="100000"/>
                                    </p:animScale>
                                    <p:animScale>
                                      <p:cBhvr>
                                        <p:cTn id="38" dur="26">
                                          <p:stCondLst>
                                            <p:cond delay="1808"/>
                                          </p:stCondLst>
                                        </p:cTn>
                                        <p:tgtEl>
                                          <p:spTgt spid="77"/>
                                        </p:tgtEl>
                                      </p:cBhvr>
                                      <p:to x="100000" y="95000"/>
                                    </p:animScale>
                                    <p:animScale>
                                      <p:cBhvr>
                                        <p:cTn id="39" dur="166" decel="50000">
                                          <p:stCondLst>
                                            <p:cond delay="1834"/>
                                          </p:stCondLst>
                                        </p:cTn>
                                        <p:tgtEl>
                                          <p:spTgt spid="77"/>
                                        </p:tgtEl>
                                      </p:cBhvr>
                                      <p:to x="100000" y="100000"/>
                                    </p:animScale>
                                  </p:childTnLst>
                                </p:cTn>
                              </p:par>
                            </p:childTnLst>
                          </p:cTn>
                        </p:par>
                      </p:childTnLst>
                    </p:cTn>
                  </p:par>
                </p:childTnLst>
              </p:cTn>
              <p:nextCondLst>
                <p:cond evt="onClick" delay="0">
                  <p:tgtEl>
                    <p:spTgt spid="56"/>
                  </p:tgtEl>
                </p:cond>
              </p:nextCondLst>
            </p:seq>
            <p:seq concurrent="1" nextAc="seek">
              <p:cTn id="40" restart="whenNotActive" fill="hold" evtFilter="cancelBubble" nodeType="interactiveSeq">
                <p:stCondLst>
                  <p:cond evt="onClick" delay="0">
                    <p:tgtEl>
                      <p:spTgt spid="59"/>
                    </p:tgtEl>
                  </p:cond>
                </p:stCondLst>
                <p:endSync evt="end" delay="0">
                  <p:rtn val="all"/>
                </p:endSync>
                <p:childTnLst>
                  <p:par>
                    <p:cTn id="41" fill="hold">
                      <p:stCondLst>
                        <p:cond delay="0"/>
                      </p:stCondLst>
                      <p:childTnLst>
                        <p:par>
                          <p:cTn id="42" fill="hold">
                            <p:stCondLst>
                              <p:cond delay="0"/>
                            </p:stCondLst>
                            <p:childTnLst>
                              <p:par>
                                <p:cTn id="43" presetID="26" presetClass="entr" presetSubtype="0" fill="hold" grpId="0" nodeType="withEffect">
                                  <p:stCondLst>
                                    <p:cond delay="0"/>
                                  </p:stCondLst>
                                  <p:childTnLst>
                                    <p:set>
                                      <p:cBhvr>
                                        <p:cTn id="44" dur="1" fill="hold">
                                          <p:stCondLst>
                                            <p:cond delay="0"/>
                                          </p:stCondLst>
                                        </p:cTn>
                                        <p:tgtEl>
                                          <p:spTgt spid="79"/>
                                        </p:tgtEl>
                                        <p:attrNameLst>
                                          <p:attrName>style.visibility</p:attrName>
                                        </p:attrNameLst>
                                      </p:cBhvr>
                                      <p:to>
                                        <p:strVal val="visible"/>
                                      </p:to>
                                    </p:set>
                                    <p:animEffect transition="in" filter="wipe(down)">
                                      <p:cBhvr>
                                        <p:cTn id="45" dur="580">
                                          <p:stCondLst>
                                            <p:cond delay="0"/>
                                          </p:stCondLst>
                                        </p:cTn>
                                        <p:tgtEl>
                                          <p:spTgt spid="79"/>
                                        </p:tgtEl>
                                      </p:cBhvr>
                                    </p:animEffect>
                                    <p:anim calcmode="lin" valueType="num">
                                      <p:cBhvr>
                                        <p:cTn id="46" dur="1822" tmFilter="0,0; 0.14,0.36; 0.43,0.73; 0.71,0.91; 1.0,1.0">
                                          <p:stCondLst>
                                            <p:cond delay="0"/>
                                          </p:stCondLst>
                                        </p:cTn>
                                        <p:tgtEl>
                                          <p:spTgt spid="79"/>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79"/>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79"/>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79"/>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79"/>
                                        </p:tgtEl>
                                        <p:attrNameLst>
                                          <p:attrName>ppt_y</p:attrName>
                                        </p:attrNameLst>
                                      </p:cBhvr>
                                      <p:tavLst>
                                        <p:tav tm="0" fmla="#ppt_y-sin(pi*$)/81">
                                          <p:val>
                                            <p:fltVal val="0"/>
                                          </p:val>
                                        </p:tav>
                                        <p:tav tm="100000">
                                          <p:val>
                                            <p:fltVal val="1"/>
                                          </p:val>
                                        </p:tav>
                                      </p:tavLst>
                                    </p:anim>
                                    <p:animScale>
                                      <p:cBhvr>
                                        <p:cTn id="51" dur="26">
                                          <p:stCondLst>
                                            <p:cond delay="650"/>
                                          </p:stCondLst>
                                        </p:cTn>
                                        <p:tgtEl>
                                          <p:spTgt spid="79"/>
                                        </p:tgtEl>
                                      </p:cBhvr>
                                      <p:to x="100000" y="60000"/>
                                    </p:animScale>
                                    <p:animScale>
                                      <p:cBhvr>
                                        <p:cTn id="52" dur="166" decel="50000">
                                          <p:stCondLst>
                                            <p:cond delay="676"/>
                                          </p:stCondLst>
                                        </p:cTn>
                                        <p:tgtEl>
                                          <p:spTgt spid="79"/>
                                        </p:tgtEl>
                                      </p:cBhvr>
                                      <p:to x="100000" y="100000"/>
                                    </p:animScale>
                                    <p:animScale>
                                      <p:cBhvr>
                                        <p:cTn id="53" dur="26">
                                          <p:stCondLst>
                                            <p:cond delay="1312"/>
                                          </p:stCondLst>
                                        </p:cTn>
                                        <p:tgtEl>
                                          <p:spTgt spid="79"/>
                                        </p:tgtEl>
                                      </p:cBhvr>
                                      <p:to x="100000" y="80000"/>
                                    </p:animScale>
                                    <p:animScale>
                                      <p:cBhvr>
                                        <p:cTn id="54" dur="166" decel="50000">
                                          <p:stCondLst>
                                            <p:cond delay="1338"/>
                                          </p:stCondLst>
                                        </p:cTn>
                                        <p:tgtEl>
                                          <p:spTgt spid="79"/>
                                        </p:tgtEl>
                                      </p:cBhvr>
                                      <p:to x="100000" y="100000"/>
                                    </p:animScale>
                                    <p:animScale>
                                      <p:cBhvr>
                                        <p:cTn id="55" dur="26">
                                          <p:stCondLst>
                                            <p:cond delay="1642"/>
                                          </p:stCondLst>
                                        </p:cTn>
                                        <p:tgtEl>
                                          <p:spTgt spid="79"/>
                                        </p:tgtEl>
                                      </p:cBhvr>
                                      <p:to x="100000" y="90000"/>
                                    </p:animScale>
                                    <p:animScale>
                                      <p:cBhvr>
                                        <p:cTn id="56" dur="166" decel="50000">
                                          <p:stCondLst>
                                            <p:cond delay="1668"/>
                                          </p:stCondLst>
                                        </p:cTn>
                                        <p:tgtEl>
                                          <p:spTgt spid="79"/>
                                        </p:tgtEl>
                                      </p:cBhvr>
                                      <p:to x="100000" y="100000"/>
                                    </p:animScale>
                                    <p:animScale>
                                      <p:cBhvr>
                                        <p:cTn id="57" dur="26">
                                          <p:stCondLst>
                                            <p:cond delay="1808"/>
                                          </p:stCondLst>
                                        </p:cTn>
                                        <p:tgtEl>
                                          <p:spTgt spid="79"/>
                                        </p:tgtEl>
                                      </p:cBhvr>
                                      <p:to x="100000" y="95000"/>
                                    </p:animScale>
                                    <p:animScale>
                                      <p:cBhvr>
                                        <p:cTn id="58" dur="166" decel="50000">
                                          <p:stCondLst>
                                            <p:cond delay="1834"/>
                                          </p:stCondLst>
                                        </p:cTn>
                                        <p:tgtEl>
                                          <p:spTgt spid="79"/>
                                        </p:tgtEl>
                                      </p:cBhvr>
                                      <p:to x="100000" y="100000"/>
                                    </p:animScale>
                                  </p:childTnLst>
                                </p:cTn>
                              </p:par>
                            </p:childTnLst>
                          </p:cTn>
                        </p:par>
                      </p:childTnLst>
                    </p:cTn>
                  </p:par>
                </p:childTnLst>
              </p:cTn>
              <p:nextCondLst>
                <p:cond evt="onClick" delay="0">
                  <p:tgtEl>
                    <p:spTgt spid="59"/>
                  </p:tgtEl>
                </p:cond>
              </p:nextCondLst>
            </p:seq>
            <p:seq concurrent="1" nextAc="seek">
              <p:cTn id="59" restart="whenNotActive" fill="hold" evtFilter="cancelBubble" nodeType="interactiveSeq">
                <p:stCondLst>
                  <p:cond evt="onClick" delay="0">
                    <p:tgtEl>
                      <p:spTgt spid="60"/>
                    </p:tgtEl>
                  </p:cond>
                </p:stCondLst>
                <p:endSync evt="end" delay="0">
                  <p:rtn val="all"/>
                </p:endSync>
                <p:childTnLst>
                  <p:par>
                    <p:cTn id="60" fill="hold">
                      <p:stCondLst>
                        <p:cond delay="0"/>
                      </p:stCondLst>
                      <p:childTnLst>
                        <p:par>
                          <p:cTn id="61" fill="hold">
                            <p:stCondLst>
                              <p:cond delay="0"/>
                            </p:stCondLst>
                            <p:childTnLst>
                              <p:par>
                                <p:cTn id="62" presetID="26" presetClass="entr" presetSubtype="0" fill="hold" grpId="0" nodeType="withEffect">
                                  <p:stCondLst>
                                    <p:cond delay="0"/>
                                  </p:stCondLst>
                                  <p:childTnLst>
                                    <p:set>
                                      <p:cBhvr>
                                        <p:cTn id="63" dur="1" fill="hold">
                                          <p:stCondLst>
                                            <p:cond delay="0"/>
                                          </p:stCondLst>
                                        </p:cTn>
                                        <p:tgtEl>
                                          <p:spTgt spid="82"/>
                                        </p:tgtEl>
                                        <p:attrNameLst>
                                          <p:attrName>style.visibility</p:attrName>
                                        </p:attrNameLst>
                                      </p:cBhvr>
                                      <p:to>
                                        <p:strVal val="visible"/>
                                      </p:to>
                                    </p:set>
                                    <p:animEffect transition="in" filter="wipe(down)">
                                      <p:cBhvr>
                                        <p:cTn id="64" dur="580">
                                          <p:stCondLst>
                                            <p:cond delay="0"/>
                                          </p:stCondLst>
                                        </p:cTn>
                                        <p:tgtEl>
                                          <p:spTgt spid="82"/>
                                        </p:tgtEl>
                                      </p:cBhvr>
                                    </p:animEffect>
                                    <p:anim calcmode="lin" valueType="num">
                                      <p:cBhvr>
                                        <p:cTn id="65" dur="1822" tmFilter="0,0; 0.14,0.36; 0.43,0.73; 0.71,0.91; 1.0,1.0">
                                          <p:stCondLst>
                                            <p:cond delay="0"/>
                                          </p:stCondLst>
                                        </p:cTn>
                                        <p:tgtEl>
                                          <p:spTgt spid="82"/>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82"/>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82"/>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82"/>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82"/>
                                        </p:tgtEl>
                                        <p:attrNameLst>
                                          <p:attrName>ppt_y</p:attrName>
                                        </p:attrNameLst>
                                      </p:cBhvr>
                                      <p:tavLst>
                                        <p:tav tm="0" fmla="#ppt_y-sin(pi*$)/81">
                                          <p:val>
                                            <p:fltVal val="0"/>
                                          </p:val>
                                        </p:tav>
                                        <p:tav tm="100000">
                                          <p:val>
                                            <p:fltVal val="1"/>
                                          </p:val>
                                        </p:tav>
                                      </p:tavLst>
                                    </p:anim>
                                    <p:animScale>
                                      <p:cBhvr>
                                        <p:cTn id="70" dur="26">
                                          <p:stCondLst>
                                            <p:cond delay="650"/>
                                          </p:stCondLst>
                                        </p:cTn>
                                        <p:tgtEl>
                                          <p:spTgt spid="82"/>
                                        </p:tgtEl>
                                      </p:cBhvr>
                                      <p:to x="100000" y="60000"/>
                                    </p:animScale>
                                    <p:animScale>
                                      <p:cBhvr>
                                        <p:cTn id="71" dur="166" decel="50000">
                                          <p:stCondLst>
                                            <p:cond delay="676"/>
                                          </p:stCondLst>
                                        </p:cTn>
                                        <p:tgtEl>
                                          <p:spTgt spid="82"/>
                                        </p:tgtEl>
                                      </p:cBhvr>
                                      <p:to x="100000" y="100000"/>
                                    </p:animScale>
                                    <p:animScale>
                                      <p:cBhvr>
                                        <p:cTn id="72" dur="26">
                                          <p:stCondLst>
                                            <p:cond delay="1312"/>
                                          </p:stCondLst>
                                        </p:cTn>
                                        <p:tgtEl>
                                          <p:spTgt spid="82"/>
                                        </p:tgtEl>
                                      </p:cBhvr>
                                      <p:to x="100000" y="80000"/>
                                    </p:animScale>
                                    <p:animScale>
                                      <p:cBhvr>
                                        <p:cTn id="73" dur="166" decel="50000">
                                          <p:stCondLst>
                                            <p:cond delay="1338"/>
                                          </p:stCondLst>
                                        </p:cTn>
                                        <p:tgtEl>
                                          <p:spTgt spid="82"/>
                                        </p:tgtEl>
                                      </p:cBhvr>
                                      <p:to x="100000" y="100000"/>
                                    </p:animScale>
                                    <p:animScale>
                                      <p:cBhvr>
                                        <p:cTn id="74" dur="26">
                                          <p:stCondLst>
                                            <p:cond delay="1642"/>
                                          </p:stCondLst>
                                        </p:cTn>
                                        <p:tgtEl>
                                          <p:spTgt spid="82"/>
                                        </p:tgtEl>
                                      </p:cBhvr>
                                      <p:to x="100000" y="90000"/>
                                    </p:animScale>
                                    <p:animScale>
                                      <p:cBhvr>
                                        <p:cTn id="75" dur="166" decel="50000">
                                          <p:stCondLst>
                                            <p:cond delay="1668"/>
                                          </p:stCondLst>
                                        </p:cTn>
                                        <p:tgtEl>
                                          <p:spTgt spid="82"/>
                                        </p:tgtEl>
                                      </p:cBhvr>
                                      <p:to x="100000" y="100000"/>
                                    </p:animScale>
                                    <p:animScale>
                                      <p:cBhvr>
                                        <p:cTn id="76" dur="26">
                                          <p:stCondLst>
                                            <p:cond delay="1808"/>
                                          </p:stCondLst>
                                        </p:cTn>
                                        <p:tgtEl>
                                          <p:spTgt spid="82"/>
                                        </p:tgtEl>
                                      </p:cBhvr>
                                      <p:to x="100000" y="95000"/>
                                    </p:animScale>
                                    <p:animScale>
                                      <p:cBhvr>
                                        <p:cTn id="77" dur="166" decel="50000">
                                          <p:stCondLst>
                                            <p:cond delay="1834"/>
                                          </p:stCondLst>
                                        </p:cTn>
                                        <p:tgtEl>
                                          <p:spTgt spid="82"/>
                                        </p:tgtEl>
                                      </p:cBhvr>
                                      <p:to x="100000" y="100000"/>
                                    </p:animScale>
                                  </p:childTnLst>
                                </p:cTn>
                              </p:par>
                            </p:childTnLst>
                          </p:cTn>
                        </p:par>
                      </p:childTnLst>
                    </p:cTn>
                  </p:par>
                </p:childTnLst>
              </p:cTn>
              <p:nextCondLst>
                <p:cond evt="onClick" delay="0">
                  <p:tgtEl>
                    <p:spTgt spid="60"/>
                  </p:tgtEl>
                </p:cond>
              </p:nextCondLst>
            </p:seq>
            <p:seq concurrent="1" nextAc="seek">
              <p:cTn id="78" restart="whenNotActive" fill="hold" evtFilter="cancelBubble" nodeType="interactiveSeq">
                <p:stCondLst>
                  <p:cond evt="onClick" delay="0">
                    <p:tgtEl>
                      <p:spTgt spid="61"/>
                    </p:tgtEl>
                  </p:cond>
                </p:stCondLst>
                <p:endSync evt="end" delay="0">
                  <p:rtn val="all"/>
                </p:endSync>
                <p:childTnLst>
                  <p:par>
                    <p:cTn id="79" fill="hold">
                      <p:stCondLst>
                        <p:cond delay="0"/>
                      </p:stCondLst>
                      <p:childTnLst>
                        <p:par>
                          <p:cTn id="80" fill="hold">
                            <p:stCondLst>
                              <p:cond delay="0"/>
                            </p:stCondLst>
                            <p:childTnLst>
                              <p:par>
                                <p:cTn id="81" presetID="26" presetClass="entr" presetSubtype="0" fill="hold" grpId="0" nodeType="withEffect">
                                  <p:stCondLst>
                                    <p:cond delay="0"/>
                                  </p:stCondLst>
                                  <p:childTnLst>
                                    <p:set>
                                      <p:cBhvr>
                                        <p:cTn id="82" dur="1" fill="hold">
                                          <p:stCondLst>
                                            <p:cond delay="0"/>
                                          </p:stCondLst>
                                        </p:cTn>
                                        <p:tgtEl>
                                          <p:spTgt spid="86"/>
                                        </p:tgtEl>
                                        <p:attrNameLst>
                                          <p:attrName>style.visibility</p:attrName>
                                        </p:attrNameLst>
                                      </p:cBhvr>
                                      <p:to>
                                        <p:strVal val="visible"/>
                                      </p:to>
                                    </p:set>
                                    <p:animEffect transition="in" filter="wipe(down)">
                                      <p:cBhvr>
                                        <p:cTn id="83" dur="580">
                                          <p:stCondLst>
                                            <p:cond delay="0"/>
                                          </p:stCondLst>
                                        </p:cTn>
                                        <p:tgtEl>
                                          <p:spTgt spid="86"/>
                                        </p:tgtEl>
                                      </p:cBhvr>
                                    </p:animEffect>
                                    <p:anim calcmode="lin" valueType="num">
                                      <p:cBhvr>
                                        <p:cTn id="84" dur="182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86"/>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86"/>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86"/>
                                        </p:tgtEl>
                                        <p:attrNameLst>
                                          <p:attrName>ppt_y</p:attrName>
                                        </p:attrNameLst>
                                      </p:cBhvr>
                                      <p:tavLst>
                                        <p:tav tm="0" fmla="#ppt_y-sin(pi*$)/81">
                                          <p:val>
                                            <p:fltVal val="0"/>
                                          </p:val>
                                        </p:tav>
                                        <p:tav tm="100000">
                                          <p:val>
                                            <p:fltVal val="1"/>
                                          </p:val>
                                        </p:tav>
                                      </p:tavLst>
                                    </p:anim>
                                    <p:animScale>
                                      <p:cBhvr>
                                        <p:cTn id="89" dur="26">
                                          <p:stCondLst>
                                            <p:cond delay="650"/>
                                          </p:stCondLst>
                                        </p:cTn>
                                        <p:tgtEl>
                                          <p:spTgt spid="86"/>
                                        </p:tgtEl>
                                      </p:cBhvr>
                                      <p:to x="100000" y="60000"/>
                                    </p:animScale>
                                    <p:animScale>
                                      <p:cBhvr>
                                        <p:cTn id="90" dur="166" decel="50000">
                                          <p:stCondLst>
                                            <p:cond delay="676"/>
                                          </p:stCondLst>
                                        </p:cTn>
                                        <p:tgtEl>
                                          <p:spTgt spid="86"/>
                                        </p:tgtEl>
                                      </p:cBhvr>
                                      <p:to x="100000" y="100000"/>
                                    </p:animScale>
                                    <p:animScale>
                                      <p:cBhvr>
                                        <p:cTn id="91" dur="26">
                                          <p:stCondLst>
                                            <p:cond delay="1312"/>
                                          </p:stCondLst>
                                        </p:cTn>
                                        <p:tgtEl>
                                          <p:spTgt spid="86"/>
                                        </p:tgtEl>
                                      </p:cBhvr>
                                      <p:to x="100000" y="80000"/>
                                    </p:animScale>
                                    <p:animScale>
                                      <p:cBhvr>
                                        <p:cTn id="92" dur="166" decel="50000">
                                          <p:stCondLst>
                                            <p:cond delay="1338"/>
                                          </p:stCondLst>
                                        </p:cTn>
                                        <p:tgtEl>
                                          <p:spTgt spid="86"/>
                                        </p:tgtEl>
                                      </p:cBhvr>
                                      <p:to x="100000" y="100000"/>
                                    </p:animScale>
                                    <p:animScale>
                                      <p:cBhvr>
                                        <p:cTn id="93" dur="26">
                                          <p:stCondLst>
                                            <p:cond delay="1642"/>
                                          </p:stCondLst>
                                        </p:cTn>
                                        <p:tgtEl>
                                          <p:spTgt spid="86"/>
                                        </p:tgtEl>
                                      </p:cBhvr>
                                      <p:to x="100000" y="90000"/>
                                    </p:animScale>
                                    <p:animScale>
                                      <p:cBhvr>
                                        <p:cTn id="94" dur="166" decel="50000">
                                          <p:stCondLst>
                                            <p:cond delay="1668"/>
                                          </p:stCondLst>
                                        </p:cTn>
                                        <p:tgtEl>
                                          <p:spTgt spid="86"/>
                                        </p:tgtEl>
                                      </p:cBhvr>
                                      <p:to x="100000" y="100000"/>
                                    </p:animScale>
                                    <p:animScale>
                                      <p:cBhvr>
                                        <p:cTn id="95" dur="26">
                                          <p:stCondLst>
                                            <p:cond delay="1808"/>
                                          </p:stCondLst>
                                        </p:cTn>
                                        <p:tgtEl>
                                          <p:spTgt spid="86"/>
                                        </p:tgtEl>
                                      </p:cBhvr>
                                      <p:to x="100000" y="95000"/>
                                    </p:animScale>
                                    <p:animScale>
                                      <p:cBhvr>
                                        <p:cTn id="96" dur="166" decel="50000">
                                          <p:stCondLst>
                                            <p:cond delay="1834"/>
                                          </p:stCondLst>
                                        </p:cTn>
                                        <p:tgtEl>
                                          <p:spTgt spid="86"/>
                                        </p:tgtEl>
                                      </p:cBhvr>
                                      <p:to x="100000" y="100000"/>
                                    </p:animScale>
                                  </p:childTnLst>
                                </p:cTn>
                              </p:par>
                            </p:childTnLst>
                          </p:cTn>
                        </p:par>
                      </p:childTnLst>
                    </p:cTn>
                  </p:par>
                </p:childTnLst>
              </p:cTn>
              <p:nextCondLst>
                <p:cond evt="onClick" delay="0">
                  <p:tgtEl>
                    <p:spTgt spid="61"/>
                  </p:tgtEl>
                </p:cond>
              </p:nextCondLst>
            </p:seq>
            <p:seq concurrent="1" nextAc="seek">
              <p:cTn id="97" restart="whenNotActive" fill="hold" evtFilter="cancelBubble" nodeType="interactiveSeq">
                <p:stCondLst>
                  <p:cond evt="onClick" delay="0">
                    <p:tgtEl>
                      <p:spTgt spid="62"/>
                    </p:tgtEl>
                  </p:cond>
                </p:stCondLst>
                <p:endSync evt="end" delay="0">
                  <p:rtn val="all"/>
                </p:endSync>
                <p:childTnLst>
                  <p:par>
                    <p:cTn id="98" fill="hold">
                      <p:stCondLst>
                        <p:cond delay="0"/>
                      </p:stCondLst>
                      <p:childTnLst>
                        <p:par>
                          <p:cTn id="99" fill="hold">
                            <p:stCondLst>
                              <p:cond delay="0"/>
                            </p:stCondLst>
                            <p:childTnLst>
                              <p:par>
                                <p:cTn id="100" presetID="26" presetClass="entr" presetSubtype="0" fill="hold" grpId="0" nodeType="withEffect">
                                  <p:stCondLst>
                                    <p:cond delay="0"/>
                                  </p:stCondLst>
                                  <p:childTnLst>
                                    <p:set>
                                      <p:cBhvr>
                                        <p:cTn id="101" dur="1" fill="hold">
                                          <p:stCondLst>
                                            <p:cond delay="0"/>
                                          </p:stCondLst>
                                        </p:cTn>
                                        <p:tgtEl>
                                          <p:spTgt spid="89"/>
                                        </p:tgtEl>
                                        <p:attrNameLst>
                                          <p:attrName>style.visibility</p:attrName>
                                        </p:attrNameLst>
                                      </p:cBhvr>
                                      <p:to>
                                        <p:strVal val="visible"/>
                                      </p:to>
                                    </p:set>
                                    <p:animEffect transition="in" filter="wipe(down)">
                                      <p:cBhvr>
                                        <p:cTn id="102" dur="580">
                                          <p:stCondLst>
                                            <p:cond delay="0"/>
                                          </p:stCondLst>
                                        </p:cTn>
                                        <p:tgtEl>
                                          <p:spTgt spid="89"/>
                                        </p:tgtEl>
                                      </p:cBhvr>
                                    </p:animEffect>
                                    <p:anim calcmode="lin" valueType="num">
                                      <p:cBhvr>
                                        <p:cTn id="103" dur="1822" tmFilter="0,0; 0.14,0.36; 0.43,0.73; 0.71,0.91; 1.0,1.0">
                                          <p:stCondLst>
                                            <p:cond delay="0"/>
                                          </p:stCondLst>
                                        </p:cTn>
                                        <p:tgtEl>
                                          <p:spTgt spid="89"/>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89"/>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89"/>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89"/>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89"/>
                                        </p:tgtEl>
                                        <p:attrNameLst>
                                          <p:attrName>ppt_y</p:attrName>
                                        </p:attrNameLst>
                                      </p:cBhvr>
                                      <p:tavLst>
                                        <p:tav tm="0" fmla="#ppt_y-sin(pi*$)/81">
                                          <p:val>
                                            <p:fltVal val="0"/>
                                          </p:val>
                                        </p:tav>
                                        <p:tav tm="100000">
                                          <p:val>
                                            <p:fltVal val="1"/>
                                          </p:val>
                                        </p:tav>
                                      </p:tavLst>
                                    </p:anim>
                                    <p:animScale>
                                      <p:cBhvr>
                                        <p:cTn id="108" dur="26">
                                          <p:stCondLst>
                                            <p:cond delay="650"/>
                                          </p:stCondLst>
                                        </p:cTn>
                                        <p:tgtEl>
                                          <p:spTgt spid="89"/>
                                        </p:tgtEl>
                                      </p:cBhvr>
                                      <p:to x="100000" y="60000"/>
                                    </p:animScale>
                                    <p:animScale>
                                      <p:cBhvr>
                                        <p:cTn id="109" dur="166" decel="50000">
                                          <p:stCondLst>
                                            <p:cond delay="676"/>
                                          </p:stCondLst>
                                        </p:cTn>
                                        <p:tgtEl>
                                          <p:spTgt spid="89"/>
                                        </p:tgtEl>
                                      </p:cBhvr>
                                      <p:to x="100000" y="100000"/>
                                    </p:animScale>
                                    <p:animScale>
                                      <p:cBhvr>
                                        <p:cTn id="110" dur="26">
                                          <p:stCondLst>
                                            <p:cond delay="1312"/>
                                          </p:stCondLst>
                                        </p:cTn>
                                        <p:tgtEl>
                                          <p:spTgt spid="89"/>
                                        </p:tgtEl>
                                      </p:cBhvr>
                                      <p:to x="100000" y="80000"/>
                                    </p:animScale>
                                    <p:animScale>
                                      <p:cBhvr>
                                        <p:cTn id="111" dur="166" decel="50000">
                                          <p:stCondLst>
                                            <p:cond delay="1338"/>
                                          </p:stCondLst>
                                        </p:cTn>
                                        <p:tgtEl>
                                          <p:spTgt spid="89"/>
                                        </p:tgtEl>
                                      </p:cBhvr>
                                      <p:to x="100000" y="100000"/>
                                    </p:animScale>
                                    <p:animScale>
                                      <p:cBhvr>
                                        <p:cTn id="112" dur="26">
                                          <p:stCondLst>
                                            <p:cond delay="1642"/>
                                          </p:stCondLst>
                                        </p:cTn>
                                        <p:tgtEl>
                                          <p:spTgt spid="89"/>
                                        </p:tgtEl>
                                      </p:cBhvr>
                                      <p:to x="100000" y="90000"/>
                                    </p:animScale>
                                    <p:animScale>
                                      <p:cBhvr>
                                        <p:cTn id="113" dur="166" decel="50000">
                                          <p:stCondLst>
                                            <p:cond delay="1668"/>
                                          </p:stCondLst>
                                        </p:cTn>
                                        <p:tgtEl>
                                          <p:spTgt spid="89"/>
                                        </p:tgtEl>
                                      </p:cBhvr>
                                      <p:to x="100000" y="100000"/>
                                    </p:animScale>
                                    <p:animScale>
                                      <p:cBhvr>
                                        <p:cTn id="114" dur="26">
                                          <p:stCondLst>
                                            <p:cond delay="1808"/>
                                          </p:stCondLst>
                                        </p:cTn>
                                        <p:tgtEl>
                                          <p:spTgt spid="89"/>
                                        </p:tgtEl>
                                      </p:cBhvr>
                                      <p:to x="100000" y="95000"/>
                                    </p:animScale>
                                    <p:animScale>
                                      <p:cBhvr>
                                        <p:cTn id="115" dur="166" decel="50000">
                                          <p:stCondLst>
                                            <p:cond delay="1834"/>
                                          </p:stCondLst>
                                        </p:cTn>
                                        <p:tgtEl>
                                          <p:spTgt spid="89"/>
                                        </p:tgtEl>
                                      </p:cBhvr>
                                      <p:to x="100000" y="100000"/>
                                    </p:animScale>
                                  </p:childTnLst>
                                </p:cTn>
                              </p:par>
                            </p:childTnLst>
                          </p:cTn>
                        </p:par>
                      </p:childTnLst>
                    </p:cTn>
                  </p:par>
                </p:childTnLst>
              </p:cTn>
              <p:nextCondLst>
                <p:cond evt="onClick" delay="0">
                  <p:tgtEl>
                    <p:spTgt spid="62"/>
                  </p:tgtEl>
                </p:cond>
              </p:nextCondLst>
            </p:seq>
          </p:childTnLst>
        </p:cTn>
      </p:par>
    </p:tnLst>
    <p:bldLst>
      <p:bldP spid="89" grpId="0"/>
      <p:bldP spid="86" grpId="0"/>
      <p:bldP spid="82" grpId="0"/>
      <p:bldP spid="79" grpId="0"/>
      <p:bldP spid="77"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 y="0"/>
            <a:ext cx="9144000" cy="5143500"/>
          </a:xfrm>
          <a:prstGeom prst="rect">
            <a:avLst/>
          </a:prstGeom>
        </p:spPr>
      </p:pic>
      <p:sp>
        <p:nvSpPr>
          <p:cNvPr id="35" name="Textbox: Line 8"/>
          <p:cNvSpPr txBox="1"/>
          <p:nvPr/>
        </p:nvSpPr>
        <p:spPr>
          <a:xfrm>
            <a:off x="479924" y="4282097"/>
            <a:ext cx="7858800" cy="369332"/>
          </a:xfrm>
          <a:prstGeom prst="rect">
            <a:avLst/>
          </a:prstGeom>
          <a:noFill/>
        </p:spPr>
        <p:txBody>
          <a:bodyPr wrap="square" rtlCol="0">
            <a:spAutoFit/>
          </a:bodyPr>
          <a:lstStyle/>
          <a:p>
            <a:pPr lvl="0"/>
            <a:r>
              <a:rPr lang="en-NZ" dirty="0">
                <a:solidFill>
                  <a:schemeClr val="bg1">
                    <a:lumMod val="95000"/>
                  </a:schemeClr>
                </a:solidFill>
                <a:ea typeface="Adobe Gothic Std B" panose="020B0800000000000000" pitchFamily="34" charset="-128"/>
              </a:rPr>
              <a:t>Questions I would like to ask about the topics in this resource are …</a:t>
            </a:r>
          </a:p>
        </p:txBody>
      </p:sp>
      <p:sp>
        <p:nvSpPr>
          <p:cNvPr id="18" name="Textbox: Line 7"/>
          <p:cNvSpPr txBox="1"/>
          <p:nvPr/>
        </p:nvSpPr>
        <p:spPr>
          <a:xfrm>
            <a:off x="479923" y="3895124"/>
            <a:ext cx="8504441" cy="369332"/>
          </a:xfrm>
          <a:prstGeom prst="rect">
            <a:avLst/>
          </a:prstGeom>
          <a:noFill/>
        </p:spPr>
        <p:txBody>
          <a:bodyPr wrap="square" rtlCol="0">
            <a:spAutoFit/>
          </a:bodyPr>
          <a:lstStyle/>
          <a:p>
            <a:pPr lvl="0"/>
            <a:r>
              <a:rPr lang="en-NZ" dirty="0">
                <a:solidFill>
                  <a:schemeClr val="bg1">
                    <a:lumMod val="95000"/>
                  </a:schemeClr>
                </a:solidFill>
                <a:ea typeface="Adobe Gothic Std B" panose="020B0800000000000000" pitchFamily="34" charset="-128"/>
              </a:rPr>
              <a:t>Which activity do you think helped you to learn best in this resource?</a:t>
            </a:r>
          </a:p>
        </p:txBody>
      </p:sp>
      <p:sp>
        <p:nvSpPr>
          <p:cNvPr id="48" name="Textbox: Line 6"/>
          <p:cNvSpPr txBox="1"/>
          <p:nvPr/>
        </p:nvSpPr>
        <p:spPr>
          <a:xfrm>
            <a:off x="479924" y="3235152"/>
            <a:ext cx="7858800" cy="646331"/>
          </a:xfrm>
          <a:prstGeom prst="rect">
            <a:avLst/>
          </a:prstGeom>
          <a:noFill/>
        </p:spPr>
        <p:txBody>
          <a:bodyPr wrap="square" rtlCol="0">
            <a:spAutoFit/>
          </a:bodyPr>
          <a:lstStyle/>
          <a:p>
            <a:pPr lvl="0"/>
            <a:r>
              <a:rPr lang="en-NZ" dirty="0">
                <a:solidFill>
                  <a:schemeClr val="bg1">
                    <a:lumMod val="95000"/>
                  </a:schemeClr>
                </a:solidFill>
              </a:rPr>
              <a:t>Explain what the Oberammergau Passion Play is and list what you learned about it</a:t>
            </a:r>
            <a:r>
              <a:rPr lang="en-NZ" dirty="0" smtClean="0">
                <a:solidFill>
                  <a:schemeClr val="bg1">
                    <a:lumMod val="95000"/>
                  </a:schemeClr>
                </a:solidFill>
              </a:rPr>
              <a:t>. </a:t>
            </a:r>
            <a:r>
              <a:rPr lang="en-NZ" i="1" dirty="0" smtClean="0">
                <a:solidFill>
                  <a:schemeClr val="bg1">
                    <a:lumMod val="95000"/>
                  </a:schemeClr>
                </a:solidFill>
              </a:rPr>
              <a:t>(Slide 9A, 9B &amp; 9C)</a:t>
            </a:r>
            <a:endParaRPr lang="en-NZ" dirty="0">
              <a:solidFill>
                <a:schemeClr val="bg1">
                  <a:lumMod val="95000"/>
                </a:schemeClr>
              </a:solidFill>
            </a:endParaRPr>
          </a:p>
        </p:txBody>
      </p:sp>
      <p:sp>
        <p:nvSpPr>
          <p:cNvPr id="20" name="Textbox: Line 5"/>
          <p:cNvSpPr txBox="1"/>
          <p:nvPr/>
        </p:nvSpPr>
        <p:spPr>
          <a:xfrm>
            <a:off x="479924" y="2856113"/>
            <a:ext cx="7858800" cy="369332"/>
          </a:xfrm>
          <a:prstGeom prst="rect">
            <a:avLst/>
          </a:prstGeom>
          <a:noFill/>
        </p:spPr>
        <p:txBody>
          <a:bodyPr wrap="square" rtlCol="0">
            <a:spAutoFit/>
          </a:bodyPr>
          <a:lstStyle/>
          <a:p>
            <a:pPr lvl="0"/>
            <a:r>
              <a:rPr lang="en-NZ" dirty="0">
                <a:solidFill>
                  <a:schemeClr val="bg1">
                    <a:lumMod val="95000"/>
                  </a:schemeClr>
                </a:solidFill>
              </a:rPr>
              <a:t>What is meant by God’s personal call to each person to holiness</a:t>
            </a:r>
            <a:r>
              <a:rPr lang="en-NZ" dirty="0" smtClean="0">
                <a:solidFill>
                  <a:schemeClr val="bg1">
                    <a:lumMod val="95000"/>
                  </a:schemeClr>
                </a:solidFill>
              </a:rPr>
              <a:t>? </a:t>
            </a:r>
            <a:r>
              <a:rPr lang="en-NZ" i="1" dirty="0" smtClean="0">
                <a:solidFill>
                  <a:schemeClr val="bg1">
                    <a:lumMod val="95000"/>
                  </a:schemeClr>
                </a:solidFill>
              </a:rPr>
              <a:t>(Slide 8)</a:t>
            </a:r>
            <a:endParaRPr lang="en-NZ" dirty="0">
              <a:solidFill>
                <a:schemeClr val="bg1">
                  <a:lumMod val="95000"/>
                </a:schemeClr>
              </a:solidFill>
            </a:endParaRPr>
          </a:p>
        </p:txBody>
      </p:sp>
      <p:sp>
        <p:nvSpPr>
          <p:cNvPr id="21" name="Textbox: Line 4"/>
          <p:cNvSpPr txBox="1"/>
          <p:nvPr/>
        </p:nvSpPr>
        <p:spPr>
          <a:xfrm>
            <a:off x="479924" y="2183269"/>
            <a:ext cx="8632824" cy="646331"/>
          </a:xfrm>
          <a:prstGeom prst="rect">
            <a:avLst/>
          </a:prstGeom>
          <a:noFill/>
        </p:spPr>
        <p:txBody>
          <a:bodyPr wrap="square" rtlCol="0">
            <a:spAutoFit/>
          </a:bodyPr>
          <a:lstStyle/>
          <a:p>
            <a:pPr lvl="0"/>
            <a:r>
              <a:rPr lang="en-NZ" dirty="0">
                <a:solidFill>
                  <a:schemeClr val="bg1">
                    <a:lumMod val="95000"/>
                  </a:schemeClr>
                </a:solidFill>
                <a:ea typeface="Adobe Gothic Std B" panose="020B0800000000000000" pitchFamily="34" charset="-128"/>
              </a:rPr>
              <a:t>Give 3 good reasons why it is important for Christians to be part of </a:t>
            </a:r>
            <a:r>
              <a:rPr lang="en-NZ" dirty="0" smtClean="0">
                <a:solidFill>
                  <a:schemeClr val="bg1">
                    <a:lumMod val="95000"/>
                  </a:schemeClr>
                </a:solidFill>
                <a:ea typeface="Adobe Gothic Std B" panose="020B0800000000000000" pitchFamily="34" charset="-128"/>
              </a:rPr>
              <a:t>the</a:t>
            </a:r>
            <a:br>
              <a:rPr lang="en-NZ" dirty="0" smtClean="0">
                <a:solidFill>
                  <a:schemeClr val="bg1">
                    <a:lumMod val="95000"/>
                  </a:schemeClr>
                </a:solidFill>
                <a:ea typeface="Adobe Gothic Std B" panose="020B0800000000000000" pitchFamily="34" charset="-128"/>
              </a:rPr>
            </a:br>
            <a:r>
              <a:rPr lang="en-NZ" dirty="0" smtClean="0">
                <a:solidFill>
                  <a:schemeClr val="bg1">
                    <a:lumMod val="95000"/>
                  </a:schemeClr>
                </a:solidFill>
                <a:ea typeface="Adobe Gothic Std B" panose="020B0800000000000000" pitchFamily="34" charset="-128"/>
              </a:rPr>
              <a:t>Holy </a:t>
            </a:r>
            <a:r>
              <a:rPr lang="en-NZ" dirty="0">
                <a:solidFill>
                  <a:schemeClr val="bg1">
                    <a:lumMod val="95000"/>
                  </a:schemeClr>
                </a:solidFill>
                <a:ea typeface="Adobe Gothic Std B" panose="020B0800000000000000" pitchFamily="34" charset="-128"/>
              </a:rPr>
              <a:t>Week liturgies</a:t>
            </a:r>
            <a:r>
              <a:rPr lang="en-NZ" dirty="0" smtClean="0">
                <a:solidFill>
                  <a:schemeClr val="bg1">
                    <a:lumMod val="95000"/>
                  </a:schemeClr>
                </a:solidFill>
                <a:ea typeface="Adobe Gothic Std B" panose="020B0800000000000000" pitchFamily="34" charset="-128"/>
              </a:rPr>
              <a:t>. </a:t>
            </a:r>
            <a:r>
              <a:rPr lang="en-NZ" i="1" dirty="0" smtClean="0">
                <a:solidFill>
                  <a:schemeClr val="bg1">
                    <a:lumMod val="95000"/>
                  </a:schemeClr>
                </a:solidFill>
                <a:ea typeface="Adobe Gothic Std B" panose="020B0800000000000000" pitchFamily="34" charset="-128"/>
              </a:rPr>
              <a:t>(Slide 7)</a:t>
            </a:r>
            <a:endParaRPr lang="en-NZ" dirty="0">
              <a:solidFill>
                <a:schemeClr val="bg1">
                  <a:lumMod val="95000"/>
                </a:schemeClr>
              </a:solidFill>
              <a:ea typeface="Adobe Gothic Std B" panose="020B0800000000000000" pitchFamily="34" charset="-128"/>
            </a:endParaRPr>
          </a:p>
        </p:txBody>
      </p:sp>
      <p:sp>
        <p:nvSpPr>
          <p:cNvPr id="22" name="Textbox: Line 3"/>
          <p:cNvSpPr txBox="1"/>
          <p:nvPr/>
        </p:nvSpPr>
        <p:spPr>
          <a:xfrm>
            <a:off x="479924" y="1815802"/>
            <a:ext cx="7858800" cy="369332"/>
          </a:xfrm>
          <a:prstGeom prst="rect">
            <a:avLst/>
          </a:prstGeom>
          <a:noFill/>
        </p:spPr>
        <p:txBody>
          <a:bodyPr wrap="square" rtlCol="0">
            <a:spAutoFit/>
          </a:bodyPr>
          <a:lstStyle/>
          <a:p>
            <a:pPr lvl="0"/>
            <a:r>
              <a:rPr lang="en-NZ" dirty="0">
                <a:solidFill>
                  <a:schemeClr val="bg1">
                    <a:lumMod val="95000"/>
                  </a:schemeClr>
                </a:solidFill>
              </a:rPr>
              <a:t>Describe 3 different ways people in other cultures celebrate Holy Week</a:t>
            </a:r>
            <a:r>
              <a:rPr lang="en-NZ" dirty="0" smtClean="0">
                <a:solidFill>
                  <a:schemeClr val="bg1">
                    <a:lumMod val="95000"/>
                  </a:schemeClr>
                </a:solidFill>
              </a:rPr>
              <a:t>. </a:t>
            </a:r>
            <a:r>
              <a:rPr lang="en-NZ" i="1" dirty="0" smtClean="0">
                <a:solidFill>
                  <a:schemeClr val="bg1">
                    <a:lumMod val="95000"/>
                  </a:schemeClr>
                </a:solidFill>
              </a:rPr>
              <a:t>(Slide 6)</a:t>
            </a:r>
            <a:endParaRPr lang="en-NZ" dirty="0">
              <a:solidFill>
                <a:schemeClr val="bg1">
                  <a:lumMod val="95000"/>
                </a:schemeClr>
              </a:solidFill>
            </a:endParaRPr>
          </a:p>
        </p:txBody>
      </p:sp>
      <p:sp>
        <p:nvSpPr>
          <p:cNvPr id="27" name="Textbox: Line 2"/>
          <p:cNvSpPr txBox="1"/>
          <p:nvPr/>
        </p:nvSpPr>
        <p:spPr>
          <a:xfrm>
            <a:off x="479924" y="1142958"/>
            <a:ext cx="7858800" cy="646331"/>
          </a:xfrm>
          <a:prstGeom prst="rect">
            <a:avLst/>
          </a:prstGeom>
          <a:noFill/>
        </p:spPr>
        <p:txBody>
          <a:bodyPr wrap="square" rtlCol="0">
            <a:spAutoFit/>
          </a:bodyPr>
          <a:lstStyle/>
          <a:p>
            <a:pPr lvl="0"/>
            <a:r>
              <a:rPr lang="en-NZ" dirty="0">
                <a:solidFill>
                  <a:schemeClr val="bg1">
                    <a:lumMod val="95000"/>
                  </a:schemeClr>
                </a:solidFill>
              </a:rPr>
              <a:t>Write a short description of how Christians in </a:t>
            </a:r>
            <a:r>
              <a:rPr lang="en-NZ" dirty="0" err="1">
                <a:solidFill>
                  <a:schemeClr val="bg1">
                    <a:lumMod val="95000"/>
                  </a:schemeClr>
                </a:solidFill>
              </a:rPr>
              <a:t>Aotearoa</a:t>
            </a:r>
            <a:r>
              <a:rPr lang="en-NZ" dirty="0">
                <a:solidFill>
                  <a:schemeClr val="bg1">
                    <a:lumMod val="95000"/>
                  </a:schemeClr>
                </a:solidFill>
              </a:rPr>
              <a:t> celebrate Holy Week through liturgy</a:t>
            </a:r>
            <a:r>
              <a:rPr lang="en-NZ" dirty="0" smtClean="0">
                <a:solidFill>
                  <a:schemeClr val="bg1">
                    <a:lumMod val="95000"/>
                  </a:schemeClr>
                </a:solidFill>
              </a:rPr>
              <a:t>. </a:t>
            </a:r>
            <a:r>
              <a:rPr lang="en-NZ" i="1" dirty="0" smtClean="0">
                <a:solidFill>
                  <a:schemeClr val="bg1">
                    <a:lumMod val="95000"/>
                  </a:schemeClr>
                </a:solidFill>
              </a:rPr>
              <a:t>(Slide5)</a:t>
            </a:r>
            <a:endParaRPr lang="en-NZ" dirty="0">
              <a:solidFill>
                <a:schemeClr val="bg1">
                  <a:lumMod val="95000"/>
                </a:schemeClr>
              </a:solidFill>
            </a:endParaRPr>
          </a:p>
        </p:txBody>
      </p:sp>
      <p:sp>
        <p:nvSpPr>
          <p:cNvPr id="50" name="Textbox: Line 1"/>
          <p:cNvSpPr txBox="1"/>
          <p:nvPr/>
        </p:nvSpPr>
        <p:spPr>
          <a:xfrm>
            <a:off x="479924" y="767277"/>
            <a:ext cx="7858800" cy="369332"/>
          </a:xfrm>
          <a:prstGeom prst="rect">
            <a:avLst/>
          </a:prstGeom>
          <a:noFill/>
        </p:spPr>
        <p:txBody>
          <a:bodyPr wrap="square" rtlCol="0">
            <a:spAutoFit/>
          </a:bodyPr>
          <a:lstStyle/>
          <a:p>
            <a:pPr lvl="0"/>
            <a:r>
              <a:rPr lang="en-NZ" dirty="0">
                <a:solidFill>
                  <a:schemeClr val="bg1">
                    <a:lumMod val="95000"/>
                  </a:schemeClr>
                </a:solidFill>
              </a:rPr>
              <a:t>Write a paragraph about the origins of the Holy Week Liturgies</a:t>
            </a:r>
            <a:r>
              <a:rPr lang="en-NZ" dirty="0" smtClean="0">
                <a:solidFill>
                  <a:schemeClr val="bg1">
                    <a:lumMod val="95000"/>
                  </a:schemeClr>
                </a:solidFill>
              </a:rPr>
              <a:t>. </a:t>
            </a:r>
            <a:r>
              <a:rPr lang="en-NZ" i="1" dirty="0" smtClean="0">
                <a:solidFill>
                  <a:schemeClr val="bg1">
                    <a:lumMod val="95000"/>
                  </a:schemeClr>
                </a:solidFill>
              </a:rPr>
              <a:t>(Slide 4)</a:t>
            </a:r>
            <a:endParaRPr lang="en-NZ" dirty="0">
              <a:solidFill>
                <a:schemeClr val="bg1">
                  <a:lumMod val="95000"/>
                </a:schemeClr>
              </a:solidFill>
            </a:endParaRPr>
          </a:p>
        </p:txBody>
      </p:sp>
      <p:sp>
        <p:nvSpPr>
          <p:cNvPr id="36" name="Shape: Border 8"/>
          <p:cNvSpPr/>
          <p:nvPr/>
        </p:nvSpPr>
        <p:spPr>
          <a:xfrm>
            <a:off x="525302" y="4281703"/>
            <a:ext cx="8474692" cy="360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rial" pitchFamily="34" charset="-128"/>
              <a:ea typeface="Arial" pitchFamily="34" charset="-128"/>
            </a:endParaRPr>
          </a:p>
        </p:txBody>
      </p:sp>
      <p:sp>
        <p:nvSpPr>
          <p:cNvPr id="30" name="Shape: Border 7"/>
          <p:cNvSpPr/>
          <p:nvPr/>
        </p:nvSpPr>
        <p:spPr>
          <a:xfrm>
            <a:off x="525302" y="3889794"/>
            <a:ext cx="8474692" cy="360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rial" pitchFamily="34" charset="-128"/>
              <a:ea typeface="Arial" pitchFamily="34" charset="-128"/>
            </a:endParaRPr>
          </a:p>
        </p:txBody>
      </p:sp>
      <p:sp>
        <p:nvSpPr>
          <p:cNvPr id="49" name="Shape: Border 6"/>
          <p:cNvSpPr/>
          <p:nvPr/>
        </p:nvSpPr>
        <p:spPr>
          <a:xfrm>
            <a:off x="526723" y="3245887"/>
            <a:ext cx="8473272" cy="612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lumMod val="95000"/>
                </a:schemeClr>
              </a:solidFill>
              <a:latin typeface="Arial" pitchFamily="34" charset="-128"/>
              <a:ea typeface="Arial" pitchFamily="34" charset="-128"/>
            </a:endParaRPr>
          </a:p>
        </p:txBody>
      </p:sp>
      <p:sp>
        <p:nvSpPr>
          <p:cNvPr id="31" name="Shape: Border 5"/>
          <p:cNvSpPr/>
          <p:nvPr/>
        </p:nvSpPr>
        <p:spPr>
          <a:xfrm>
            <a:off x="526722" y="2843180"/>
            <a:ext cx="8473273" cy="3708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lumMod val="95000"/>
                </a:schemeClr>
              </a:solidFill>
              <a:latin typeface="Arial" pitchFamily="34" charset="-128"/>
              <a:ea typeface="Arial" pitchFamily="34" charset="-128"/>
            </a:endParaRPr>
          </a:p>
        </p:txBody>
      </p:sp>
      <p:sp>
        <p:nvSpPr>
          <p:cNvPr id="32" name="Shape: Border 4"/>
          <p:cNvSpPr/>
          <p:nvPr/>
        </p:nvSpPr>
        <p:spPr>
          <a:xfrm>
            <a:off x="525302" y="2199273"/>
            <a:ext cx="8474694" cy="612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33" name="Shape: Border 3"/>
          <p:cNvSpPr/>
          <p:nvPr/>
        </p:nvSpPr>
        <p:spPr>
          <a:xfrm>
            <a:off x="525303" y="1796566"/>
            <a:ext cx="8474694" cy="3708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Constantia" panose="02030602050306030303" pitchFamily="18" charset="0"/>
              <a:ea typeface="Arial" pitchFamily="34" charset="-128"/>
            </a:endParaRPr>
          </a:p>
        </p:txBody>
      </p:sp>
      <p:sp>
        <p:nvSpPr>
          <p:cNvPr id="34" name="Shape: Border 2"/>
          <p:cNvSpPr/>
          <p:nvPr/>
        </p:nvSpPr>
        <p:spPr>
          <a:xfrm>
            <a:off x="526722" y="1152659"/>
            <a:ext cx="8473275" cy="612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lumMod val="95000"/>
                </a:schemeClr>
              </a:solidFill>
              <a:latin typeface="Arial" pitchFamily="34" charset="-128"/>
              <a:ea typeface="Arial" pitchFamily="34" charset="-128"/>
            </a:endParaRPr>
          </a:p>
        </p:txBody>
      </p:sp>
      <p:sp>
        <p:nvSpPr>
          <p:cNvPr id="51" name="Shape: Border 1"/>
          <p:cNvSpPr/>
          <p:nvPr/>
        </p:nvSpPr>
        <p:spPr>
          <a:xfrm>
            <a:off x="526723" y="749952"/>
            <a:ext cx="8473274" cy="3708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lumMod val="95000"/>
                </a:schemeClr>
              </a:solidFill>
              <a:latin typeface="Arial" pitchFamily="34" charset="-128"/>
              <a:ea typeface="Arial" pitchFamily="34" charset="-128"/>
            </a:endParaRPr>
          </a:p>
        </p:txBody>
      </p:sp>
      <p:sp>
        <p:nvSpPr>
          <p:cNvPr id="42" name="Shape: Number 8"/>
          <p:cNvSpPr txBox="1"/>
          <p:nvPr/>
        </p:nvSpPr>
        <p:spPr>
          <a:xfrm>
            <a:off x="130724" y="4298183"/>
            <a:ext cx="394578" cy="338554"/>
          </a:xfrm>
          <a:prstGeom prst="rect">
            <a:avLst/>
          </a:prstGeom>
          <a:noFill/>
        </p:spPr>
        <p:txBody>
          <a:bodyPr wrap="square" rtlCol="0">
            <a:spAutoFit/>
          </a:bodyPr>
          <a:lstStyle/>
          <a:p>
            <a:r>
              <a:rPr lang="en-GB" sz="1600" dirty="0" smtClean="0">
                <a:solidFill>
                  <a:schemeClr val="bg1">
                    <a:lumMod val="95000"/>
                  </a:schemeClr>
                </a:solidFill>
                <a:latin typeface="Adobe Gothic Std B" panose="020B0800000000000000" pitchFamily="34" charset="-128"/>
                <a:ea typeface="Adobe Gothic Std B" panose="020B0800000000000000" pitchFamily="34" charset="-128"/>
                <a:cs typeface="Arial" panose="020B0604020202020204" pitchFamily="34" charset="0"/>
              </a:rPr>
              <a:t>8)</a:t>
            </a:r>
            <a:endParaRPr lang="en-GB" sz="1600" dirty="0">
              <a:solidFill>
                <a:schemeClr val="bg1">
                  <a:lumMod val="95000"/>
                </a:schemeClr>
              </a:solidFill>
              <a:latin typeface="Adobe Gothic Std B" panose="020B0800000000000000" pitchFamily="34" charset="-128"/>
              <a:ea typeface="Adobe Gothic Std B" panose="020B0800000000000000" pitchFamily="34" charset="-128"/>
              <a:cs typeface="Arial" panose="020B0604020202020204" pitchFamily="34" charset="0"/>
            </a:endParaRPr>
          </a:p>
        </p:txBody>
      </p:sp>
      <p:sp>
        <p:nvSpPr>
          <p:cNvPr id="37" name="Shape: Number 7"/>
          <p:cNvSpPr txBox="1"/>
          <p:nvPr/>
        </p:nvSpPr>
        <p:spPr>
          <a:xfrm>
            <a:off x="130724" y="3904093"/>
            <a:ext cx="394578" cy="338554"/>
          </a:xfrm>
          <a:prstGeom prst="rect">
            <a:avLst/>
          </a:prstGeom>
          <a:noFill/>
        </p:spPr>
        <p:txBody>
          <a:bodyPr wrap="square" rtlCol="0">
            <a:spAutoFit/>
          </a:bodyPr>
          <a:lstStyle/>
          <a:p>
            <a:r>
              <a:rPr lang="en-GB" sz="1600" dirty="0" smtClean="0">
                <a:solidFill>
                  <a:schemeClr val="bg1">
                    <a:lumMod val="95000"/>
                  </a:schemeClr>
                </a:solidFill>
                <a:latin typeface="Adobe Gothic Std B" panose="020B0800000000000000" pitchFamily="34" charset="-128"/>
                <a:ea typeface="Adobe Gothic Std B" panose="020B0800000000000000" pitchFamily="34" charset="-128"/>
                <a:cs typeface="Arial" panose="020B0604020202020204" pitchFamily="34" charset="0"/>
              </a:rPr>
              <a:t>7)</a:t>
            </a:r>
            <a:endParaRPr lang="en-GB" sz="1600" dirty="0">
              <a:solidFill>
                <a:schemeClr val="bg1">
                  <a:lumMod val="95000"/>
                </a:schemeClr>
              </a:solidFill>
              <a:latin typeface="Adobe Gothic Std B" panose="020B0800000000000000" pitchFamily="34" charset="-128"/>
              <a:ea typeface="Adobe Gothic Std B" panose="020B0800000000000000" pitchFamily="34" charset="-128"/>
              <a:cs typeface="Arial" panose="020B0604020202020204" pitchFamily="34" charset="0"/>
            </a:endParaRPr>
          </a:p>
        </p:txBody>
      </p:sp>
      <p:sp>
        <p:nvSpPr>
          <p:cNvPr id="53" name="Shape: Number 6"/>
          <p:cNvSpPr txBox="1"/>
          <p:nvPr/>
        </p:nvSpPr>
        <p:spPr>
          <a:xfrm>
            <a:off x="130724" y="3242366"/>
            <a:ext cx="394578" cy="338554"/>
          </a:xfrm>
          <a:prstGeom prst="rect">
            <a:avLst/>
          </a:prstGeom>
          <a:noFill/>
        </p:spPr>
        <p:txBody>
          <a:bodyPr wrap="square" rtlCol="0">
            <a:spAutoFit/>
          </a:bodyPr>
          <a:lstStyle/>
          <a:p>
            <a:r>
              <a:rPr lang="en-GB" sz="1600" dirty="0" smtClean="0">
                <a:solidFill>
                  <a:schemeClr val="bg1">
                    <a:lumMod val="95000"/>
                  </a:schemeClr>
                </a:solidFill>
                <a:latin typeface="Adobe Gothic Std B" panose="020B0800000000000000" pitchFamily="34" charset="-128"/>
                <a:ea typeface="Adobe Gothic Std B" panose="020B0800000000000000" pitchFamily="34" charset="-128"/>
                <a:cs typeface="Arial" panose="020B0604020202020204" pitchFamily="34" charset="0"/>
              </a:rPr>
              <a:t>6)</a:t>
            </a:r>
            <a:endParaRPr lang="en-GB" sz="1600" dirty="0">
              <a:solidFill>
                <a:schemeClr val="bg1">
                  <a:lumMod val="95000"/>
                </a:schemeClr>
              </a:solidFill>
              <a:latin typeface="Adobe Gothic Std B" panose="020B0800000000000000" pitchFamily="34" charset="-128"/>
              <a:ea typeface="Adobe Gothic Std B" panose="020B0800000000000000" pitchFamily="34" charset="-128"/>
              <a:cs typeface="Arial" panose="020B0604020202020204" pitchFamily="34" charset="0"/>
            </a:endParaRPr>
          </a:p>
        </p:txBody>
      </p:sp>
      <p:sp>
        <p:nvSpPr>
          <p:cNvPr id="38" name="Shape: Number 5"/>
          <p:cNvSpPr txBox="1"/>
          <p:nvPr/>
        </p:nvSpPr>
        <p:spPr>
          <a:xfrm>
            <a:off x="130724" y="2866749"/>
            <a:ext cx="394578" cy="338554"/>
          </a:xfrm>
          <a:prstGeom prst="rect">
            <a:avLst/>
          </a:prstGeom>
          <a:noFill/>
        </p:spPr>
        <p:txBody>
          <a:bodyPr wrap="square" rtlCol="0">
            <a:spAutoFit/>
          </a:bodyPr>
          <a:lstStyle/>
          <a:p>
            <a:r>
              <a:rPr lang="en-GB" sz="1600" dirty="0" smtClean="0">
                <a:solidFill>
                  <a:schemeClr val="bg1">
                    <a:lumMod val="95000"/>
                  </a:schemeClr>
                </a:solidFill>
                <a:latin typeface="Adobe Gothic Std B" panose="020B0800000000000000" pitchFamily="34" charset="-128"/>
                <a:ea typeface="Adobe Gothic Std B" panose="020B0800000000000000" pitchFamily="34" charset="-128"/>
                <a:cs typeface="Arial" panose="020B0604020202020204" pitchFamily="34" charset="0"/>
              </a:rPr>
              <a:t>5)</a:t>
            </a:r>
            <a:endParaRPr lang="en-GB" sz="1600" dirty="0">
              <a:solidFill>
                <a:schemeClr val="bg1">
                  <a:lumMod val="95000"/>
                </a:schemeClr>
              </a:solidFill>
              <a:latin typeface="Adobe Gothic Std B" panose="020B0800000000000000" pitchFamily="34" charset="-128"/>
              <a:ea typeface="Adobe Gothic Std B" panose="020B0800000000000000" pitchFamily="34" charset="-128"/>
              <a:cs typeface="Arial" panose="020B0604020202020204" pitchFamily="34" charset="0"/>
            </a:endParaRPr>
          </a:p>
        </p:txBody>
      </p:sp>
      <p:sp>
        <p:nvSpPr>
          <p:cNvPr id="39" name="Shape: Number 4"/>
          <p:cNvSpPr txBox="1"/>
          <p:nvPr/>
        </p:nvSpPr>
        <p:spPr>
          <a:xfrm>
            <a:off x="130724" y="2197704"/>
            <a:ext cx="394578" cy="338554"/>
          </a:xfrm>
          <a:prstGeom prst="rect">
            <a:avLst/>
          </a:prstGeom>
          <a:noFill/>
        </p:spPr>
        <p:txBody>
          <a:bodyPr wrap="square" rtlCol="0">
            <a:spAutoFit/>
          </a:bodyPr>
          <a:lstStyle/>
          <a:p>
            <a:r>
              <a:rPr lang="en-GB" sz="1600" dirty="0" smtClean="0">
                <a:solidFill>
                  <a:schemeClr val="bg1">
                    <a:lumMod val="95000"/>
                  </a:schemeClr>
                </a:solidFill>
                <a:latin typeface="Adobe Gothic Std B" panose="020B0800000000000000" pitchFamily="34" charset="-128"/>
                <a:ea typeface="Adobe Gothic Std B" panose="020B0800000000000000" pitchFamily="34" charset="-128"/>
                <a:cs typeface="Arial" panose="020B0604020202020204" pitchFamily="34" charset="0"/>
              </a:rPr>
              <a:t>4)</a:t>
            </a:r>
            <a:endParaRPr lang="en-GB" sz="1600" dirty="0">
              <a:solidFill>
                <a:schemeClr val="bg1">
                  <a:lumMod val="95000"/>
                </a:schemeClr>
              </a:solidFill>
              <a:latin typeface="Adobe Gothic Std B" panose="020B0800000000000000" pitchFamily="34" charset="-128"/>
              <a:ea typeface="Adobe Gothic Std B" panose="020B0800000000000000" pitchFamily="34" charset="-128"/>
              <a:cs typeface="Arial" panose="020B0604020202020204" pitchFamily="34" charset="0"/>
            </a:endParaRPr>
          </a:p>
        </p:txBody>
      </p:sp>
      <p:sp>
        <p:nvSpPr>
          <p:cNvPr id="40" name="Shape: Number 3"/>
          <p:cNvSpPr txBox="1"/>
          <p:nvPr/>
        </p:nvSpPr>
        <p:spPr>
          <a:xfrm>
            <a:off x="135487" y="1832148"/>
            <a:ext cx="394578" cy="338554"/>
          </a:xfrm>
          <a:prstGeom prst="rect">
            <a:avLst/>
          </a:prstGeom>
          <a:noFill/>
        </p:spPr>
        <p:txBody>
          <a:bodyPr wrap="square" rtlCol="0">
            <a:spAutoFit/>
          </a:bodyPr>
          <a:lstStyle/>
          <a:p>
            <a:r>
              <a:rPr lang="en-GB" sz="1600" dirty="0" smtClean="0">
                <a:solidFill>
                  <a:schemeClr val="bg1">
                    <a:lumMod val="95000"/>
                  </a:schemeClr>
                </a:solidFill>
                <a:latin typeface="Adobe Gothic Std B" panose="020B0800000000000000" pitchFamily="34" charset="-128"/>
                <a:ea typeface="Adobe Gothic Std B" panose="020B0800000000000000" pitchFamily="34" charset="-128"/>
                <a:cs typeface="Arial" panose="020B0604020202020204" pitchFamily="34" charset="0"/>
              </a:rPr>
              <a:t>3)</a:t>
            </a:r>
            <a:endParaRPr lang="en-GB" sz="1600" dirty="0">
              <a:solidFill>
                <a:schemeClr val="bg1">
                  <a:lumMod val="95000"/>
                </a:schemeClr>
              </a:solidFill>
              <a:latin typeface="Adobe Gothic Std B" panose="020B0800000000000000" pitchFamily="34" charset="-128"/>
              <a:ea typeface="Adobe Gothic Std B" panose="020B0800000000000000" pitchFamily="34" charset="-128"/>
              <a:cs typeface="Arial" panose="020B0604020202020204" pitchFamily="34" charset="0"/>
            </a:endParaRPr>
          </a:p>
        </p:txBody>
      </p:sp>
      <p:sp>
        <p:nvSpPr>
          <p:cNvPr id="41" name="Shape: Number 2"/>
          <p:cNvSpPr txBox="1"/>
          <p:nvPr/>
        </p:nvSpPr>
        <p:spPr>
          <a:xfrm>
            <a:off x="130724" y="1160251"/>
            <a:ext cx="394578" cy="338554"/>
          </a:xfrm>
          <a:prstGeom prst="rect">
            <a:avLst/>
          </a:prstGeom>
          <a:noFill/>
        </p:spPr>
        <p:txBody>
          <a:bodyPr wrap="square" rtlCol="0">
            <a:spAutoFit/>
          </a:bodyPr>
          <a:lstStyle/>
          <a:p>
            <a:r>
              <a:rPr lang="en-GB" sz="1600" dirty="0" smtClean="0">
                <a:solidFill>
                  <a:schemeClr val="bg1">
                    <a:lumMod val="95000"/>
                  </a:schemeClr>
                </a:solidFill>
                <a:latin typeface="Adobe Gothic Std B" panose="020B0800000000000000" pitchFamily="34" charset="-128"/>
                <a:ea typeface="Adobe Gothic Std B" panose="020B0800000000000000" pitchFamily="34" charset="-128"/>
                <a:cs typeface="Arial" panose="020B0604020202020204" pitchFamily="34" charset="0"/>
              </a:rPr>
              <a:t>2)</a:t>
            </a:r>
            <a:endParaRPr lang="en-GB" sz="1600" dirty="0">
              <a:solidFill>
                <a:schemeClr val="bg1">
                  <a:lumMod val="95000"/>
                </a:schemeClr>
              </a:solidFill>
              <a:latin typeface="Adobe Gothic Std B" panose="020B0800000000000000" pitchFamily="34" charset="-128"/>
              <a:ea typeface="Adobe Gothic Std B" panose="020B0800000000000000" pitchFamily="34" charset="-128"/>
              <a:cs typeface="Arial" panose="020B0604020202020204" pitchFamily="34" charset="0"/>
            </a:endParaRPr>
          </a:p>
        </p:txBody>
      </p:sp>
      <p:sp>
        <p:nvSpPr>
          <p:cNvPr id="52" name="Shape: Number 1"/>
          <p:cNvSpPr txBox="1"/>
          <p:nvPr/>
        </p:nvSpPr>
        <p:spPr>
          <a:xfrm>
            <a:off x="130724" y="753680"/>
            <a:ext cx="394578" cy="338554"/>
          </a:xfrm>
          <a:prstGeom prst="rect">
            <a:avLst/>
          </a:prstGeom>
          <a:noFill/>
        </p:spPr>
        <p:txBody>
          <a:bodyPr wrap="square" rtlCol="0">
            <a:spAutoFit/>
          </a:bodyPr>
          <a:lstStyle/>
          <a:p>
            <a:r>
              <a:rPr lang="en-GB" sz="1600" dirty="0" smtClean="0">
                <a:solidFill>
                  <a:schemeClr val="bg1">
                    <a:lumMod val="95000"/>
                  </a:schemeClr>
                </a:solidFill>
                <a:latin typeface="Adobe Gothic Std B" panose="020B0800000000000000" pitchFamily="34" charset="-128"/>
                <a:ea typeface="Adobe Gothic Std B" panose="020B0800000000000000" pitchFamily="34" charset="-128"/>
                <a:cs typeface="Arial" panose="020B0604020202020204" pitchFamily="34" charset="0"/>
              </a:rPr>
              <a:t>1)</a:t>
            </a:r>
            <a:endParaRPr lang="en-GB" sz="1600" dirty="0">
              <a:solidFill>
                <a:schemeClr val="bg1">
                  <a:lumMod val="95000"/>
                </a:schemeClr>
              </a:solidFill>
              <a:latin typeface="Adobe Gothic Std B" panose="020B0800000000000000" pitchFamily="34" charset="-128"/>
              <a:ea typeface="Adobe Gothic Std B" panose="020B0800000000000000" pitchFamily="34" charset="-128"/>
              <a:cs typeface="Arial" panose="020B0604020202020204" pitchFamily="34" charset="0"/>
            </a:endParaRPr>
          </a:p>
        </p:txBody>
      </p:sp>
      <p:pic>
        <p:nvPicPr>
          <p:cNvPr id="46" name="Picture: Top right"/>
          <p:cNvPicPr>
            <a:picLocks noChangeAspect="1"/>
          </p:cNvPicPr>
          <p:nvPr/>
        </p:nvPicPr>
        <p:blipFill>
          <a:blip r:embed="rId4"/>
          <a:stretch>
            <a:fillRect/>
          </a:stretch>
        </p:blipFill>
        <p:spPr>
          <a:xfrm>
            <a:off x="7816451" y="171565"/>
            <a:ext cx="1183547" cy="597477"/>
          </a:xfrm>
          <a:prstGeom prst="rect">
            <a:avLst/>
          </a:prstGeom>
        </p:spPr>
      </p:pic>
      <p:sp>
        <p:nvSpPr>
          <p:cNvPr id="2" name="Title"/>
          <p:cNvSpPr>
            <a:spLocks noGrp="1"/>
          </p:cNvSpPr>
          <p:nvPr>
            <p:ph type="ctrTitle"/>
          </p:nvPr>
        </p:nvSpPr>
        <p:spPr>
          <a:xfrm>
            <a:off x="0" y="-19579"/>
            <a:ext cx="9144000" cy="705038"/>
          </a:xfrm>
        </p:spPr>
        <p:txBody>
          <a:bodyPr>
            <a:noAutofit/>
          </a:bodyPr>
          <a:lstStyle/>
          <a:p>
            <a:r>
              <a:rPr lang="en-US" sz="3200" dirty="0">
                <a:solidFill>
                  <a:schemeClr val="bg1">
                    <a:lumMod val="95000"/>
                  </a:schemeClr>
                </a:solidFill>
                <a:latin typeface="+mj-lt"/>
                <a:ea typeface="Adobe Gothic Std B" panose="020B0800000000000000" pitchFamily="34" charset="-128"/>
                <a:cs typeface="+mn-cs"/>
              </a:rPr>
              <a:t>Check up</a:t>
            </a:r>
            <a:endParaRPr lang="en-GB" sz="3200" dirty="0">
              <a:solidFill>
                <a:schemeClr val="bg1">
                  <a:lumMod val="95000"/>
                </a:schemeClr>
              </a:solidFill>
              <a:latin typeface="+mj-lt"/>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S-10</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Tool instructions"/>
          <p:cNvSpPr txBox="1"/>
          <p:nvPr/>
        </p:nvSpPr>
        <p:spPr>
          <a:xfrm>
            <a:off x="3210918" y="4774168"/>
            <a:ext cx="2722220" cy="369332"/>
          </a:xfrm>
          <a:prstGeom prst="rect">
            <a:avLst/>
          </a:prstGeom>
          <a:noFill/>
        </p:spPr>
        <p:txBody>
          <a:bodyPr wrap="none" rtlCol="0">
            <a:spAutoFit/>
          </a:bodyPr>
          <a:lstStyle/>
          <a:p>
            <a:pPr algn="ctr"/>
            <a:r>
              <a:rPr lang="en-GB" sz="900" dirty="0">
                <a:solidFill>
                  <a:schemeClr val="bg1">
                    <a:lumMod val="95000"/>
                  </a:schemeClr>
                </a:solidFill>
                <a:ea typeface="Adobe Gothic Std B" panose="020B0800000000000000" pitchFamily="34" charset="-128"/>
                <a:cs typeface="Arial" panose="020B0604020202020204" pitchFamily="34" charset="0"/>
              </a:rPr>
              <a:t>Click in each caption space to reveal text</a:t>
            </a:r>
          </a:p>
          <a:p>
            <a:pPr algn="ctr"/>
            <a:r>
              <a:rPr lang="en-NZ" sz="900" dirty="0" smtClean="0">
                <a:solidFill>
                  <a:schemeClr val="bg1">
                    <a:lumMod val="95000"/>
                  </a:schemeClr>
                </a:solidFill>
                <a:ea typeface="Adobe Gothic Std B" panose="020B0800000000000000" pitchFamily="34" charset="-128"/>
                <a:cs typeface="Arial" panose="020B0604020202020204" pitchFamily="34" charset="0"/>
              </a:rPr>
              <a:t>Click on the worksheet button to go to the worksheet.</a:t>
            </a:r>
            <a:endParaRPr lang="en-GB" sz="900" dirty="0">
              <a:solidFill>
                <a:schemeClr val="bg1">
                  <a:lumMod val="95000"/>
                </a:schemeClr>
              </a:solidFill>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19636456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1000" fill="hold"/>
                                        <p:tgtEl>
                                          <p:spTgt spid="50"/>
                                        </p:tgtEl>
                                        <p:attrNameLst>
                                          <p:attrName>style.color</p:attrName>
                                        </p:attrNameLst>
                                      </p:cBhvr>
                                      <p:to>
                                        <a:srgbClr val="757575"/>
                                      </p:to>
                                    </p:animClr>
                                  </p:childTnLst>
                                </p:cTn>
                              </p:par>
                              <p:par>
                                <p:cTn id="7" presetID="10" presetClass="entr" presetSubtype="0" fill="hold" grpId="5"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childTnLst>
                          </p:cTn>
                        </p:par>
                      </p:childTnLst>
                    </p:cTn>
                  </p:par>
                </p:childTnLst>
              </p:cTn>
              <p:nextCondLst>
                <p:cond evt="onClick" delay="0">
                  <p:tgtEl>
                    <p:spTgt spid="34"/>
                  </p:tgtEl>
                </p:cond>
              </p:nextCondLst>
            </p:seq>
            <p:seq concurrent="1" nextAc="seek">
              <p:cTn id="10" restart="whenNotActive" fill="hold" evtFilter="cancelBubble" nodeType="interactiveSeq">
                <p:stCondLst>
                  <p:cond evt="onClick" delay="0">
                    <p:tgtEl>
                      <p:spTgt spid="33"/>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0" nodeType="withEffect">
                                  <p:stCondLst>
                                    <p:cond delay="0"/>
                                  </p:stCondLst>
                                  <p:childTnLst>
                                    <p:animClr clrSpc="rgb" dir="cw">
                                      <p:cBhvr override="childStyle">
                                        <p:cTn id="14" dur="1000" fill="hold"/>
                                        <p:tgtEl>
                                          <p:spTgt spid="27"/>
                                        </p:tgtEl>
                                        <p:attrNameLst>
                                          <p:attrName>style.color</p:attrName>
                                        </p:attrNameLst>
                                      </p:cBhvr>
                                      <p:to>
                                        <a:srgbClr val="757575"/>
                                      </p:to>
                                    </p:animClr>
                                  </p:childTnLst>
                                </p:cTn>
                              </p:par>
                              <p:par>
                                <p:cTn id="15" presetID="10" presetClass="entr" presetSubtype="0" fill="hold" grpId="1"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nextCondLst>
                <p:cond evt="onClick" delay="0">
                  <p:tgtEl>
                    <p:spTgt spid="33"/>
                  </p:tgtEl>
                </p:cond>
              </p:nextCondLst>
            </p:seq>
            <p:seq concurrent="1" nextAc="seek">
              <p:cTn id="18" restart="whenNotActive" fill="hold" evtFilter="cancelBubble" nodeType="interactiveSeq">
                <p:stCondLst>
                  <p:cond evt="onClick" delay="0">
                    <p:tgtEl>
                      <p:spTgt spid="32"/>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0" nodeType="withEffect">
                                  <p:stCondLst>
                                    <p:cond delay="0"/>
                                  </p:stCondLst>
                                  <p:childTnLst>
                                    <p:animClr clrSpc="rgb" dir="cw">
                                      <p:cBhvr override="childStyle">
                                        <p:cTn id="22" dur="1000" fill="hold"/>
                                        <p:tgtEl>
                                          <p:spTgt spid="22"/>
                                        </p:tgtEl>
                                        <p:attrNameLst>
                                          <p:attrName>style.color</p:attrName>
                                        </p:attrNameLst>
                                      </p:cBhvr>
                                      <p:to>
                                        <a:srgbClr val="757575"/>
                                      </p:to>
                                    </p:animClr>
                                  </p:childTnLst>
                                </p:cTn>
                              </p:par>
                              <p:par>
                                <p:cTn id="23" presetID="10" presetClass="entr" presetSubtype="0" fill="hold" grpId="1"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nextCondLst>
                <p:cond evt="onClick" delay="0">
                  <p:tgtEl>
                    <p:spTgt spid="32"/>
                  </p:tgtEl>
                </p:cond>
              </p:nextCondLst>
            </p:seq>
            <p:seq concurrent="1" nextAc="seek">
              <p:cTn id="26" restart="whenNotActive" fill="hold" evtFilter="cancelBubble" nodeType="interactiveSeq">
                <p:stCondLst>
                  <p:cond evt="onClick" delay="0">
                    <p:tgtEl>
                      <p:spTgt spid="31"/>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grpId="0" nodeType="withEffect">
                                  <p:stCondLst>
                                    <p:cond delay="0"/>
                                  </p:stCondLst>
                                  <p:childTnLst>
                                    <p:animClr clrSpc="rgb" dir="cw">
                                      <p:cBhvr override="childStyle">
                                        <p:cTn id="30" dur="1000" fill="hold"/>
                                        <p:tgtEl>
                                          <p:spTgt spid="21"/>
                                        </p:tgtEl>
                                        <p:attrNameLst>
                                          <p:attrName>style.color</p:attrName>
                                        </p:attrNameLst>
                                      </p:cBhvr>
                                      <p:to>
                                        <a:srgbClr val="757575"/>
                                      </p:to>
                                    </p:animClr>
                                  </p:childTnLst>
                                </p:cTn>
                              </p:par>
                              <p:par>
                                <p:cTn id="31" presetID="10" presetClass="entr" presetSubtype="0" fill="hold" grpId="1"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childTnLst>
              </p:cTn>
              <p:nextCondLst>
                <p:cond evt="onClick" delay="0">
                  <p:tgtEl>
                    <p:spTgt spid="31"/>
                  </p:tgtEl>
                </p:cond>
              </p:nextCondLst>
            </p:seq>
            <p:seq concurrent="1" nextAc="seek">
              <p:cTn id="34" restart="whenNotActive" fill="hold" evtFilter="cancelBubble" nodeType="interactiveSeq">
                <p:stCondLst>
                  <p:cond evt="onClick" delay="0">
                    <p:tgtEl>
                      <p:spTgt spid="49"/>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grpId="0" nodeType="withEffect">
                                  <p:stCondLst>
                                    <p:cond delay="0"/>
                                  </p:stCondLst>
                                  <p:childTnLst>
                                    <p:animClr clrSpc="rgb" dir="cw">
                                      <p:cBhvr override="childStyle">
                                        <p:cTn id="38" dur="1000" fill="hold"/>
                                        <p:tgtEl>
                                          <p:spTgt spid="20"/>
                                        </p:tgtEl>
                                        <p:attrNameLst>
                                          <p:attrName>style.color</p:attrName>
                                        </p:attrNameLst>
                                      </p:cBhvr>
                                      <p:to>
                                        <a:srgbClr val="757575"/>
                                      </p:to>
                                    </p:animClr>
                                  </p:childTnLst>
                                </p:cTn>
                              </p:par>
                              <p:par>
                                <p:cTn id="39" presetID="10" presetClass="entr" presetSubtype="0" fill="hold" grpId="1"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500"/>
                                        <p:tgtEl>
                                          <p:spTgt spid="48"/>
                                        </p:tgtEl>
                                      </p:cBhvr>
                                    </p:animEffect>
                                  </p:childTnLst>
                                </p:cTn>
                              </p:par>
                            </p:childTnLst>
                          </p:cTn>
                        </p:par>
                      </p:childTnLst>
                    </p:cTn>
                  </p:par>
                </p:childTnLst>
              </p:cTn>
              <p:nextCondLst>
                <p:cond evt="onClick" delay="0">
                  <p:tgtEl>
                    <p:spTgt spid="49"/>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0" nodeType="withEffect">
                                  <p:stCondLst>
                                    <p:cond delay="0"/>
                                  </p:stCondLst>
                                  <p:childTnLst>
                                    <p:animClr clrSpc="rgb" dir="cw">
                                      <p:cBhvr override="childStyle">
                                        <p:cTn id="46" dur="1000" fill="hold"/>
                                        <p:tgtEl>
                                          <p:spTgt spid="48"/>
                                        </p:tgtEl>
                                        <p:attrNameLst>
                                          <p:attrName>style.color</p:attrName>
                                        </p:attrNameLst>
                                      </p:cBhvr>
                                      <p:to>
                                        <a:srgbClr val="757575"/>
                                      </p:to>
                                    </p:animClr>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36"/>
                    </p:tgtEl>
                  </p:cond>
                </p:stCondLst>
                <p:endSync evt="end" delay="0">
                  <p:rtn val="all"/>
                </p:endSync>
                <p:childTnLst>
                  <p:par>
                    <p:cTn id="51" fill="hold">
                      <p:stCondLst>
                        <p:cond delay="0"/>
                      </p:stCondLst>
                      <p:childTnLst>
                        <p:par>
                          <p:cTn id="52" fill="hold">
                            <p:stCondLst>
                              <p:cond delay="0"/>
                            </p:stCondLst>
                            <p:childTnLst>
                              <p:par>
                                <p:cTn id="53" presetID="3" presetClass="emph" presetSubtype="2" fill="hold" grpId="5" nodeType="withEffect">
                                  <p:stCondLst>
                                    <p:cond delay="0"/>
                                  </p:stCondLst>
                                  <p:childTnLst>
                                    <p:animClr clrSpc="rgb" dir="cw">
                                      <p:cBhvr override="childStyle">
                                        <p:cTn id="54" dur="1000" fill="hold"/>
                                        <p:tgtEl>
                                          <p:spTgt spid="18"/>
                                        </p:tgtEl>
                                        <p:attrNameLst>
                                          <p:attrName>style.color</p:attrName>
                                        </p:attrNameLst>
                                      </p:cBhvr>
                                      <p:to>
                                        <a:srgbClr val="757575"/>
                                      </p:to>
                                    </p:animClr>
                                  </p:childTnLst>
                                </p:cTn>
                              </p:par>
                              <p:par>
                                <p:cTn id="55" presetID="10"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childTnLst>
                          </p:cTn>
                        </p:par>
                      </p:childTnLst>
                    </p:cTn>
                  </p:par>
                </p:childTnLst>
              </p:cTn>
              <p:nextCondLst>
                <p:cond evt="onClick" delay="0">
                  <p:tgtEl>
                    <p:spTgt spid="36"/>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3" presetClass="emph" presetSubtype="2" fill="hold" grpId="2" nodeType="withEffect">
                                  <p:stCondLst>
                                    <p:cond delay="0"/>
                                  </p:stCondLst>
                                  <p:childTnLst>
                                    <p:animClr clrSpc="rgb" dir="cw">
                                      <p:cBhvr override="childStyle">
                                        <p:cTn id="62" dur="100" fill="hold"/>
                                        <p:tgtEl>
                                          <p:spTgt spid="50"/>
                                        </p:tgtEl>
                                        <p:attrNameLst>
                                          <p:attrName>style.color</p:attrName>
                                        </p:attrNameLst>
                                      </p:cBhvr>
                                      <p:to>
                                        <a:srgbClr val="EAEAEA"/>
                                      </p:to>
                                    </p:animClr>
                                  </p:childTnLst>
                                </p:cTn>
                              </p:par>
                              <p:par>
                                <p:cTn id="63" presetID="3" presetClass="emph" presetSubtype="2" fill="hold" grpId="2" nodeType="withEffect">
                                  <p:stCondLst>
                                    <p:cond delay="0"/>
                                  </p:stCondLst>
                                  <p:childTnLst>
                                    <p:animClr clrSpc="rgb" dir="cw">
                                      <p:cBhvr override="childStyle">
                                        <p:cTn id="64" dur="100" fill="hold"/>
                                        <p:tgtEl>
                                          <p:spTgt spid="27"/>
                                        </p:tgtEl>
                                        <p:attrNameLst>
                                          <p:attrName>style.color</p:attrName>
                                        </p:attrNameLst>
                                      </p:cBhvr>
                                      <p:to>
                                        <a:srgbClr val="EAEAEA"/>
                                      </p:to>
                                    </p:animClr>
                                  </p:childTnLst>
                                </p:cTn>
                              </p:par>
                              <p:par>
                                <p:cTn id="65" presetID="3" presetClass="emph" presetSubtype="2" fill="hold" grpId="4" nodeType="withEffect">
                                  <p:stCondLst>
                                    <p:cond delay="0"/>
                                  </p:stCondLst>
                                  <p:childTnLst>
                                    <p:animClr clrSpc="rgb" dir="cw">
                                      <p:cBhvr override="childStyle">
                                        <p:cTn id="66" dur="100" fill="hold"/>
                                        <p:tgtEl>
                                          <p:spTgt spid="22"/>
                                        </p:tgtEl>
                                        <p:attrNameLst>
                                          <p:attrName>style.color</p:attrName>
                                        </p:attrNameLst>
                                      </p:cBhvr>
                                      <p:to>
                                        <a:srgbClr val="EAEAEA"/>
                                      </p:to>
                                    </p:animClr>
                                  </p:childTnLst>
                                </p:cTn>
                              </p:par>
                              <p:par>
                                <p:cTn id="67" presetID="3" presetClass="emph" presetSubtype="2" fill="hold" grpId="4" nodeType="withEffect">
                                  <p:stCondLst>
                                    <p:cond delay="0"/>
                                  </p:stCondLst>
                                  <p:childTnLst>
                                    <p:animClr clrSpc="rgb" dir="cw">
                                      <p:cBhvr override="childStyle">
                                        <p:cTn id="68" dur="100" fill="hold"/>
                                        <p:tgtEl>
                                          <p:spTgt spid="21"/>
                                        </p:tgtEl>
                                        <p:attrNameLst>
                                          <p:attrName>style.color</p:attrName>
                                        </p:attrNameLst>
                                      </p:cBhvr>
                                      <p:to>
                                        <a:srgbClr val="EAEAEA"/>
                                      </p:to>
                                    </p:animClr>
                                  </p:childTnLst>
                                </p:cTn>
                              </p:par>
                              <p:par>
                                <p:cTn id="69" presetID="3" presetClass="emph" presetSubtype="2" fill="hold" grpId="4" nodeType="withEffect">
                                  <p:stCondLst>
                                    <p:cond delay="0"/>
                                  </p:stCondLst>
                                  <p:childTnLst>
                                    <p:animClr clrSpc="rgb" dir="cw">
                                      <p:cBhvr override="childStyle">
                                        <p:cTn id="70" dur="100" fill="hold"/>
                                        <p:tgtEl>
                                          <p:spTgt spid="20"/>
                                        </p:tgtEl>
                                        <p:attrNameLst>
                                          <p:attrName>style.color</p:attrName>
                                        </p:attrNameLst>
                                      </p:cBhvr>
                                      <p:to>
                                        <a:srgbClr val="EAEAEA"/>
                                      </p:to>
                                    </p:animClr>
                                  </p:childTnLst>
                                </p:cTn>
                              </p:par>
                              <p:par>
                                <p:cTn id="71" presetID="3" presetClass="emph" presetSubtype="2" fill="hold" grpId="4" nodeType="withEffect">
                                  <p:stCondLst>
                                    <p:cond delay="0"/>
                                  </p:stCondLst>
                                  <p:childTnLst>
                                    <p:animClr clrSpc="rgb" dir="cw">
                                      <p:cBhvr override="childStyle">
                                        <p:cTn id="72" dur="100" fill="hold"/>
                                        <p:tgtEl>
                                          <p:spTgt spid="48"/>
                                        </p:tgtEl>
                                        <p:attrNameLst>
                                          <p:attrName>style.color</p:attrName>
                                        </p:attrNameLst>
                                      </p:cBhvr>
                                      <p:to>
                                        <a:srgbClr val="EAEAEA"/>
                                      </p:to>
                                    </p:animClr>
                                  </p:childTnLst>
                                </p:cTn>
                              </p:par>
                              <p:par>
                                <p:cTn id="73" presetID="3" presetClass="emph" presetSubtype="2" fill="hold" grpId="3" nodeType="withEffect">
                                  <p:stCondLst>
                                    <p:cond delay="0"/>
                                  </p:stCondLst>
                                  <p:childTnLst>
                                    <p:animClr clrSpc="rgb" dir="cw">
                                      <p:cBhvr override="childStyle">
                                        <p:cTn id="74" dur="100" fill="hold"/>
                                        <p:tgtEl>
                                          <p:spTgt spid="18"/>
                                        </p:tgtEl>
                                        <p:attrNameLst>
                                          <p:attrName>style.color</p:attrName>
                                        </p:attrNameLst>
                                      </p:cBhvr>
                                      <p:to>
                                        <a:srgbClr val="EAEAEA"/>
                                      </p:to>
                                    </p:animClr>
                                  </p:childTnLst>
                                </p:cTn>
                              </p:par>
                              <p:par>
                                <p:cTn id="75" presetID="3" presetClass="emph" presetSubtype="2" fill="hold" grpId="3" nodeType="withEffect">
                                  <p:stCondLst>
                                    <p:cond delay="0"/>
                                  </p:stCondLst>
                                  <p:childTnLst>
                                    <p:animClr clrSpc="rgb" dir="cw">
                                      <p:cBhvr override="childStyle">
                                        <p:cTn id="76" dur="100" fill="hold"/>
                                        <p:tgtEl>
                                          <p:spTgt spid="35"/>
                                        </p:tgtEl>
                                        <p:attrNameLst>
                                          <p:attrName>style.color</p:attrName>
                                        </p:attrNameLst>
                                      </p:cBhvr>
                                      <p:to>
                                        <a:srgbClr val="EAEAEA"/>
                                      </p:to>
                                    </p:animClr>
                                  </p:childTnLst>
                                </p:cTn>
                              </p:par>
                              <p:par>
                                <p:cTn id="77" presetID="1" presetClass="exit" presetSubtype="0" fill="hold" grpId="4" nodeType="withEffect">
                                  <p:stCondLst>
                                    <p:cond delay="0"/>
                                  </p:stCondLst>
                                  <p:childTnLst>
                                    <p:set>
                                      <p:cBhvr>
                                        <p:cTn id="78" dur="1" fill="hold">
                                          <p:stCondLst>
                                            <p:cond delay="0"/>
                                          </p:stCondLst>
                                        </p:cTn>
                                        <p:tgtEl>
                                          <p:spTgt spid="27"/>
                                        </p:tgtEl>
                                        <p:attrNameLst>
                                          <p:attrName>style.visibility</p:attrName>
                                        </p:attrNameLst>
                                      </p:cBhvr>
                                      <p:to>
                                        <p:strVal val="hidden"/>
                                      </p:to>
                                    </p:set>
                                  </p:childTnLst>
                                </p:cTn>
                              </p:par>
                              <p:par>
                                <p:cTn id="79" presetID="1" presetClass="exit" presetSubtype="0" fill="hold" grpId="5" nodeType="withEffect">
                                  <p:stCondLst>
                                    <p:cond delay="0"/>
                                  </p:stCondLst>
                                  <p:childTnLst>
                                    <p:set>
                                      <p:cBhvr>
                                        <p:cTn id="80" dur="1" fill="hold">
                                          <p:stCondLst>
                                            <p:cond delay="0"/>
                                          </p:stCondLst>
                                        </p:cTn>
                                        <p:tgtEl>
                                          <p:spTgt spid="22"/>
                                        </p:tgtEl>
                                        <p:attrNameLst>
                                          <p:attrName>style.visibility</p:attrName>
                                        </p:attrNameLst>
                                      </p:cBhvr>
                                      <p:to>
                                        <p:strVal val="hidden"/>
                                      </p:to>
                                    </p:set>
                                  </p:childTnLst>
                                </p:cTn>
                              </p:par>
                              <p:par>
                                <p:cTn id="81" presetID="1" presetClass="exit" presetSubtype="0" fill="hold" grpId="5" nodeType="withEffect">
                                  <p:stCondLst>
                                    <p:cond delay="0"/>
                                  </p:stCondLst>
                                  <p:childTnLst>
                                    <p:set>
                                      <p:cBhvr>
                                        <p:cTn id="82" dur="1" fill="hold">
                                          <p:stCondLst>
                                            <p:cond delay="0"/>
                                          </p:stCondLst>
                                        </p:cTn>
                                        <p:tgtEl>
                                          <p:spTgt spid="21"/>
                                        </p:tgtEl>
                                        <p:attrNameLst>
                                          <p:attrName>style.visibility</p:attrName>
                                        </p:attrNameLst>
                                      </p:cBhvr>
                                      <p:to>
                                        <p:strVal val="hidden"/>
                                      </p:to>
                                    </p:set>
                                  </p:childTnLst>
                                </p:cTn>
                              </p:par>
                              <p:par>
                                <p:cTn id="83" presetID="1" presetClass="exit" presetSubtype="0" fill="hold" grpId="5" nodeType="withEffect">
                                  <p:stCondLst>
                                    <p:cond delay="0"/>
                                  </p:stCondLst>
                                  <p:childTnLst>
                                    <p:set>
                                      <p:cBhvr>
                                        <p:cTn id="84" dur="1" fill="hold">
                                          <p:stCondLst>
                                            <p:cond delay="0"/>
                                          </p:stCondLst>
                                        </p:cTn>
                                        <p:tgtEl>
                                          <p:spTgt spid="20"/>
                                        </p:tgtEl>
                                        <p:attrNameLst>
                                          <p:attrName>style.visibility</p:attrName>
                                        </p:attrNameLst>
                                      </p:cBhvr>
                                      <p:to>
                                        <p:strVal val="hidden"/>
                                      </p:to>
                                    </p:set>
                                  </p:childTnLst>
                                </p:cTn>
                              </p:par>
                              <p:par>
                                <p:cTn id="85" presetID="1" presetClass="exit" presetSubtype="0" fill="hold" grpId="5" nodeType="withEffect">
                                  <p:stCondLst>
                                    <p:cond delay="0"/>
                                  </p:stCondLst>
                                  <p:childTnLst>
                                    <p:set>
                                      <p:cBhvr>
                                        <p:cTn id="86" dur="1" fill="hold">
                                          <p:stCondLst>
                                            <p:cond delay="0"/>
                                          </p:stCondLst>
                                        </p:cTn>
                                        <p:tgtEl>
                                          <p:spTgt spid="48"/>
                                        </p:tgtEl>
                                        <p:attrNameLst>
                                          <p:attrName>style.visibility</p:attrName>
                                        </p:attrNameLst>
                                      </p:cBhvr>
                                      <p:to>
                                        <p:strVal val="hidden"/>
                                      </p:to>
                                    </p:set>
                                  </p:childTnLst>
                                </p:cTn>
                              </p:par>
                              <p:par>
                                <p:cTn id="87" presetID="1" presetClass="exit" presetSubtype="0" fill="hold" grpId="4" nodeType="withEffect">
                                  <p:stCondLst>
                                    <p:cond delay="0"/>
                                  </p:stCondLst>
                                  <p:childTnLst>
                                    <p:set>
                                      <p:cBhvr>
                                        <p:cTn id="88" dur="1" fill="hold">
                                          <p:stCondLst>
                                            <p:cond delay="0"/>
                                          </p:stCondLst>
                                        </p:cTn>
                                        <p:tgtEl>
                                          <p:spTgt spid="18"/>
                                        </p:tgtEl>
                                        <p:attrNameLst>
                                          <p:attrName>style.visibility</p:attrName>
                                        </p:attrNameLst>
                                      </p:cBhvr>
                                      <p:to>
                                        <p:strVal val="hidden"/>
                                      </p:to>
                                    </p:set>
                                  </p:childTnLst>
                                </p:cTn>
                              </p:par>
                              <p:par>
                                <p:cTn id="89" presetID="1" presetClass="exit" presetSubtype="0" fill="hold" grpId="4" nodeType="withEffect">
                                  <p:stCondLst>
                                    <p:cond delay="0"/>
                                  </p:stCondLst>
                                  <p:childTnLst>
                                    <p:set>
                                      <p:cBhvr>
                                        <p:cTn id="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91" restart="whenNotActive" fill="hold" evtFilter="cancelBubble" nodeType="interactiveSeq">
                <p:stCondLst>
                  <p:cond evt="onClick" delay="0">
                    <p:tgtEl>
                      <p:spTgt spid="5"/>
                    </p:tgtEl>
                  </p:cond>
                </p:stCondLst>
                <p:endSync evt="end" delay="0">
                  <p:rtn val="all"/>
                </p:endSync>
                <p:childTnLst>
                  <p:par>
                    <p:cTn id="92" fill="hold">
                      <p:stCondLst>
                        <p:cond delay="0"/>
                      </p:stCondLst>
                      <p:childTnLst>
                        <p:par>
                          <p:cTn id="93" fill="hold">
                            <p:stCondLst>
                              <p:cond delay="0"/>
                            </p:stCondLst>
                            <p:childTnLst>
                              <p:par>
                                <p:cTn id="94" presetID="3" presetClass="emph" presetSubtype="2" fill="hold" grpId="1" nodeType="withEffect">
                                  <p:stCondLst>
                                    <p:cond delay="0"/>
                                  </p:stCondLst>
                                  <p:childTnLst>
                                    <p:animClr clrSpc="rgb" dir="cw">
                                      <p:cBhvr override="childStyle">
                                        <p:cTn id="95" dur="100" fill="hold"/>
                                        <p:tgtEl>
                                          <p:spTgt spid="50"/>
                                        </p:tgtEl>
                                        <p:attrNameLst>
                                          <p:attrName>style.color</p:attrName>
                                        </p:attrNameLst>
                                      </p:cBhvr>
                                      <p:to>
                                        <a:srgbClr val="EAEAEA"/>
                                      </p:to>
                                    </p:animClr>
                                  </p:childTnLst>
                                </p:cTn>
                              </p:par>
                              <p:par>
                                <p:cTn id="96" presetID="3" presetClass="emph" presetSubtype="2" fill="hold" grpId="1" nodeType="withEffect">
                                  <p:stCondLst>
                                    <p:cond delay="0"/>
                                  </p:stCondLst>
                                  <p:childTnLst>
                                    <p:animClr clrSpc="rgb" dir="cw">
                                      <p:cBhvr override="childStyle">
                                        <p:cTn id="97" dur="100" fill="hold"/>
                                        <p:tgtEl>
                                          <p:spTgt spid="27"/>
                                        </p:tgtEl>
                                        <p:attrNameLst>
                                          <p:attrName>style.color</p:attrName>
                                        </p:attrNameLst>
                                      </p:cBhvr>
                                      <p:to>
                                        <a:srgbClr val="EAEAEA"/>
                                      </p:to>
                                    </p:animClr>
                                  </p:childTnLst>
                                </p:cTn>
                              </p:par>
                              <p:par>
                                <p:cTn id="98" presetID="3" presetClass="emph" presetSubtype="2" fill="hold" grpId="2" nodeType="withEffect">
                                  <p:stCondLst>
                                    <p:cond delay="0"/>
                                  </p:stCondLst>
                                  <p:childTnLst>
                                    <p:animClr clrSpc="rgb" dir="cw">
                                      <p:cBhvr override="childStyle">
                                        <p:cTn id="99" dur="100" fill="hold"/>
                                        <p:tgtEl>
                                          <p:spTgt spid="22"/>
                                        </p:tgtEl>
                                        <p:attrNameLst>
                                          <p:attrName>style.color</p:attrName>
                                        </p:attrNameLst>
                                      </p:cBhvr>
                                      <p:to>
                                        <a:srgbClr val="EAEAEA"/>
                                      </p:to>
                                    </p:animClr>
                                  </p:childTnLst>
                                </p:cTn>
                              </p:par>
                              <p:par>
                                <p:cTn id="100" presetID="3" presetClass="emph" presetSubtype="2" fill="hold" grpId="2" nodeType="withEffect">
                                  <p:stCondLst>
                                    <p:cond delay="0"/>
                                  </p:stCondLst>
                                  <p:childTnLst>
                                    <p:animClr clrSpc="rgb" dir="cw">
                                      <p:cBhvr override="childStyle">
                                        <p:cTn id="101" dur="100" fill="hold"/>
                                        <p:tgtEl>
                                          <p:spTgt spid="21"/>
                                        </p:tgtEl>
                                        <p:attrNameLst>
                                          <p:attrName>style.color</p:attrName>
                                        </p:attrNameLst>
                                      </p:cBhvr>
                                      <p:to>
                                        <a:srgbClr val="EAEAEA"/>
                                      </p:to>
                                    </p:animClr>
                                  </p:childTnLst>
                                </p:cTn>
                              </p:par>
                              <p:par>
                                <p:cTn id="102" presetID="3" presetClass="emph" presetSubtype="2" fill="hold" grpId="2" nodeType="withEffect">
                                  <p:stCondLst>
                                    <p:cond delay="0"/>
                                  </p:stCondLst>
                                  <p:childTnLst>
                                    <p:animClr clrSpc="rgb" dir="cw">
                                      <p:cBhvr override="childStyle">
                                        <p:cTn id="103" dur="100" fill="hold"/>
                                        <p:tgtEl>
                                          <p:spTgt spid="20"/>
                                        </p:tgtEl>
                                        <p:attrNameLst>
                                          <p:attrName>style.color</p:attrName>
                                        </p:attrNameLst>
                                      </p:cBhvr>
                                      <p:to>
                                        <a:srgbClr val="EAEAEA"/>
                                      </p:to>
                                    </p:animClr>
                                  </p:childTnLst>
                                </p:cTn>
                              </p:par>
                              <p:par>
                                <p:cTn id="104" presetID="3" presetClass="emph" presetSubtype="2" fill="hold" grpId="2" nodeType="withEffect">
                                  <p:stCondLst>
                                    <p:cond delay="0"/>
                                  </p:stCondLst>
                                  <p:childTnLst>
                                    <p:animClr clrSpc="rgb" dir="cw">
                                      <p:cBhvr override="childStyle">
                                        <p:cTn id="105" dur="100" fill="hold"/>
                                        <p:tgtEl>
                                          <p:spTgt spid="48"/>
                                        </p:tgtEl>
                                        <p:attrNameLst>
                                          <p:attrName>style.color</p:attrName>
                                        </p:attrNameLst>
                                      </p:cBhvr>
                                      <p:to>
                                        <a:srgbClr val="EAEAEA"/>
                                      </p:to>
                                    </p:animClr>
                                  </p:childTnLst>
                                </p:cTn>
                              </p:par>
                              <p:par>
                                <p:cTn id="106" presetID="3" presetClass="emph" presetSubtype="2" fill="hold" grpId="1" nodeType="withEffect">
                                  <p:stCondLst>
                                    <p:cond delay="0"/>
                                  </p:stCondLst>
                                  <p:childTnLst>
                                    <p:animClr clrSpc="rgb" dir="cw">
                                      <p:cBhvr override="childStyle">
                                        <p:cTn id="107" dur="100" fill="hold"/>
                                        <p:tgtEl>
                                          <p:spTgt spid="18"/>
                                        </p:tgtEl>
                                        <p:attrNameLst>
                                          <p:attrName>style.color</p:attrName>
                                        </p:attrNameLst>
                                      </p:cBhvr>
                                      <p:to>
                                        <a:srgbClr val="EAEAEA"/>
                                      </p:to>
                                    </p:animClr>
                                  </p:childTnLst>
                                </p:cTn>
                              </p:par>
                              <p:par>
                                <p:cTn id="108" presetID="3" presetClass="emph" presetSubtype="2" fill="hold" grpId="1" nodeType="withEffect">
                                  <p:stCondLst>
                                    <p:cond delay="0"/>
                                  </p:stCondLst>
                                  <p:childTnLst>
                                    <p:animClr clrSpc="rgb" dir="cw">
                                      <p:cBhvr override="childStyle">
                                        <p:cTn id="109" dur="100" fill="hold"/>
                                        <p:tgtEl>
                                          <p:spTgt spid="35"/>
                                        </p:tgtEl>
                                        <p:attrNameLst>
                                          <p:attrName>style.color</p:attrName>
                                        </p:attrNameLst>
                                      </p:cBhvr>
                                      <p:to>
                                        <a:srgbClr val="EAEAEA"/>
                                      </p:to>
                                    </p:animClr>
                                  </p:childTnLst>
                                </p:cTn>
                              </p:par>
                              <p:par>
                                <p:cTn id="110" presetID="1" presetClass="exit" presetSubtype="0" fill="hold" grpId="3" nodeType="withEffect">
                                  <p:stCondLst>
                                    <p:cond delay="0"/>
                                  </p:stCondLst>
                                  <p:childTnLst>
                                    <p:set>
                                      <p:cBhvr>
                                        <p:cTn id="111" dur="1" fill="hold">
                                          <p:stCondLst>
                                            <p:cond delay="0"/>
                                          </p:stCondLst>
                                        </p:cTn>
                                        <p:tgtEl>
                                          <p:spTgt spid="27"/>
                                        </p:tgtEl>
                                        <p:attrNameLst>
                                          <p:attrName>style.visibility</p:attrName>
                                        </p:attrNameLst>
                                      </p:cBhvr>
                                      <p:to>
                                        <p:strVal val="hidden"/>
                                      </p:to>
                                    </p:set>
                                  </p:childTnLst>
                                </p:cTn>
                              </p:par>
                              <p:par>
                                <p:cTn id="112" presetID="1" presetClass="exit" presetSubtype="0" fill="hold" grpId="3" nodeType="withEffect">
                                  <p:stCondLst>
                                    <p:cond delay="0"/>
                                  </p:stCondLst>
                                  <p:childTnLst>
                                    <p:set>
                                      <p:cBhvr>
                                        <p:cTn id="113" dur="1" fill="hold">
                                          <p:stCondLst>
                                            <p:cond delay="0"/>
                                          </p:stCondLst>
                                        </p:cTn>
                                        <p:tgtEl>
                                          <p:spTgt spid="22"/>
                                        </p:tgtEl>
                                        <p:attrNameLst>
                                          <p:attrName>style.visibility</p:attrName>
                                        </p:attrNameLst>
                                      </p:cBhvr>
                                      <p:to>
                                        <p:strVal val="hidden"/>
                                      </p:to>
                                    </p:set>
                                  </p:childTnLst>
                                </p:cTn>
                              </p:par>
                              <p:par>
                                <p:cTn id="114" presetID="1" presetClass="exit" presetSubtype="0" fill="hold" grpId="3" nodeType="withEffect">
                                  <p:stCondLst>
                                    <p:cond delay="0"/>
                                  </p:stCondLst>
                                  <p:childTnLst>
                                    <p:set>
                                      <p:cBhvr>
                                        <p:cTn id="115" dur="1" fill="hold">
                                          <p:stCondLst>
                                            <p:cond delay="0"/>
                                          </p:stCondLst>
                                        </p:cTn>
                                        <p:tgtEl>
                                          <p:spTgt spid="21"/>
                                        </p:tgtEl>
                                        <p:attrNameLst>
                                          <p:attrName>style.visibility</p:attrName>
                                        </p:attrNameLst>
                                      </p:cBhvr>
                                      <p:to>
                                        <p:strVal val="hidden"/>
                                      </p:to>
                                    </p:set>
                                  </p:childTnLst>
                                </p:cTn>
                              </p:par>
                              <p:par>
                                <p:cTn id="116" presetID="1" presetClass="exit" presetSubtype="0" fill="hold" grpId="3" nodeType="withEffect">
                                  <p:stCondLst>
                                    <p:cond delay="0"/>
                                  </p:stCondLst>
                                  <p:childTnLst>
                                    <p:set>
                                      <p:cBhvr>
                                        <p:cTn id="117" dur="1" fill="hold">
                                          <p:stCondLst>
                                            <p:cond delay="0"/>
                                          </p:stCondLst>
                                        </p:cTn>
                                        <p:tgtEl>
                                          <p:spTgt spid="20"/>
                                        </p:tgtEl>
                                        <p:attrNameLst>
                                          <p:attrName>style.visibility</p:attrName>
                                        </p:attrNameLst>
                                      </p:cBhvr>
                                      <p:to>
                                        <p:strVal val="hidden"/>
                                      </p:to>
                                    </p:set>
                                  </p:childTnLst>
                                </p:cTn>
                              </p:par>
                              <p:par>
                                <p:cTn id="118" presetID="1" presetClass="exit" presetSubtype="0" fill="hold" grpId="3" nodeType="withEffect">
                                  <p:stCondLst>
                                    <p:cond delay="0"/>
                                  </p:stCondLst>
                                  <p:childTnLst>
                                    <p:set>
                                      <p:cBhvr>
                                        <p:cTn id="119" dur="1" fill="hold">
                                          <p:stCondLst>
                                            <p:cond delay="0"/>
                                          </p:stCondLst>
                                        </p:cTn>
                                        <p:tgtEl>
                                          <p:spTgt spid="48"/>
                                        </p:tgtEl>
                                        <p:attrNameLst>
                                          <p:attrName>style.visibility</p:attrName>
                                        </p:attrNameLst>
                                      </p:cBhvr>
                                      <p:to>
                                        <p:strVal val="hidden"/>
                                      </p:to>
                                    </p:set>
                                  </p:childTnLst>
                                </p:cTn>
                              </p:par>
                              <p:par>
                                <p:cTn id="120" presetID="1" presetClass="exit" presetSubtype="0" fill="hold" grpId="2" nodeType="withEffect">
                                  <p:stCondLst>
                                    <p:cond delay="0"/>
                                  </p:stCondLst>
                                  <p:childTnLst>
                                    <p:set>
                                      <p:cBhvr>
                                        <p:cTn id="121" dur="1" fill="hold">
                                          <p:stCondLst>
                                            <p:cond delay="0"/>
                                          </p:stCondLst>
                                        </p:cTn>
                                        <p:tgtEl>
                                          <p:spTgt spid="18"/>
                                        </p:tgtEl>
                                        <p:attrNameLst>
                                          <p:attrName>style.visibility</p:attrName>
                                        </p:attrNameLst>
                                      </p:cBhvr>
                                      <p:to>
                                        <p:strVal val="hidden"/>
                                      </p:to>
                                    </p:set>
                                  </p:childTnLst>
                                </p:cTn>
                              </p:par>
                              <p:par>
                                <p:cTn id="122" presetID="1" presetClass="exit" presetSubtype="0" fill="hold" grpId="2" nodeType="withEffect">
                                  <p:stCondLst>
                                    <p:cond delay="0"/>
                                  </p:stCondLst>
                                  <p:childTnLst>
                                    <p:set>
                                      <p:cBhvr>
                                        <p:cTn id="12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5" grpId="0"/>
      <p:bldP spid="35" grpId="1"/>
      <p:bldP spid="35" grpId="2"/>
      <p:bldP spid="35" grpId="3"/>
      <p:bldP spid="35" grpId="4"/>
      <p:bldP spid="18" grpId="0"/>
      <p:bldP spid="18" grpId="1"/>
      <p:bldP spid="18" grpId="2"/>
      <p:bldP spid="18" grpId="3"/>
      <p:bldP spid="18" grpId="4"/>
      <p:bldP spid="18" grpId="5"/>
      <p:bldP spid="48" grpId="0"/>
      <p:bldP spid="48" grpId="1"/>
      <p:bldP spid="48" grpId="2"/>
      <p:bldP spid="48" grpId="3"/>
      <p:bldP spid="48" grpId="4"/>
      <p:bldP spid="48" grpId="5"/>
      <p:bldP spid="20" grpId="0"/>
      <p:bldP spid="20" grpId="1"/>
      <p:bldP spid="20" grpId="2"/>
      <p:bldP spid="20" grpId="3"/>
      <p:bldP spid="20" grpId="4"/>
      <p:bldP spid="20" grpId="5"/>
      <p:bldP spid="21" grpId="0"/>
      <p:bldP spid="21" grpId="1"/>
      <p:bldP spid="21" grpId="2"/>
      <p:bldP spid="21" grpId="3"/>
      <p:bldP spid="21" grpId="4"/>
      <p:bldP spid="21" grpId="5"/>
      <p:bldP spid="22" grpId="0"/>
      <p:bldP spid="22" grpId="1"/>
      <p:bldP spid="22" grpId="2"/>
      <p:bldP spid="22" grpId="3"/>
      <p:bldP spid="22" grpId="4"/>
      <p:bldP spid="22" grpId="5"/>
      <p:bldP spid="27" grpId="0"/>
      <p:bldP spid="27" grpId="1"/>
      <p:bldP spid="27" grpId="2"/>
      <p:bldP spid="27" grpId="3"/>
      <p:bldP spid="27" grpId="4"/>
      <p:bldP spid="27" grpId="5"/>
      <p:bldP spid="50" grpId="0"/>
      <p:bldP spid="50" grpId="1"/>
      <p:bldP spid="50"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flective Music - Holy Week (8.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9853" y="75501"/>
            <a:ext cx="609600" cy="609600"/>
          </a:xfrm>
          <a:prstGeom prst="rect">
            <a:avLst/>
          </a:prstGeom>
        </p:spPr>
      </p:pic>
      <p:pic>
        <p:nvPicPr>
          <p:cNvPr id="13" name="B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 y="0"/>
            <a:ext cx="9144000" cy="5143500"/>
          </a:xfrm>
          <a:prstGeom prst="rect">
            <a:avLst/>
          </a:prstGeom>
        </p:spPr>
      </p:pic>
      <p:sp>
        <p:nvSpPr>
          <p:cNvPr id="2" name="Title"/>
          <p:cNvSpPr>
            <a:spLocks noGrp="1"/>
          </p:cNvSpPr>
          <p:nvPr>
            <p:ph type="ctrTitle"/>
          </p:nvPr>
        </p:nvSpPr>
        <p:spPr>
          <a:xfrm>
            <a:off x="0" y="75501"/>
            <a:ext cx="9144000" cy="766246"/>
          </a:xfrm>
        </p:spPr>
        <p:txBody>
          <a:bodyPr>
            <a:noAutofit/>
          </a:bodyPr>
          <a:lstStyle/>
          <a:p>
            <a:r>
              <a:rPr lang="en-US" sz="3200" dirty="0">
                <a:solidFill>
                  <a:schemeClr val="bg1">
                    <a:lumMod val="95000"/>
                  </a:schemeClr>
                </a:solidFill>
                <a:latin typeface="+mj-lt"/>
                <a:ea typeface="Adobe Gothic Std B" panose="020B0800000000000000" pitchFamily="34" charset="-128"/>
                <a:cs typeface="+mn-cs"/>
              </a:rPr>
              <a:t>Time for Reflection</a:t>
            </a:r>
            <a:endParaRPr lang="en-GB" sz="3200" dirty="0">
              <a:solidFill>
                <a:schemeClr val="bg1">
                  <a:lumMod val="95000"/>
                </a:schemeClr>
              </a:solidFill>
              <a:latin typeface="+mj-lt"/>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S-11</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Tool instructions stop"/>
          <p:cNvSpPr txBox="1"/>
          <p:nvPr/>
        </p:nvSpPr>
        <p:spPr>
          <a:xfrm>
            <a:off x="3449003" y="4909873"/>
            <a:ext cx="2398412" cy="230832"/>
          </a:xfrm>
          <a:prstGeom prst="rect">
            <a:avLst/>
          </a:prstGeom>
          <a:noFill/>
        </p:spPr>
        <p:txBody>
          <a:bodyPr wrap="none" rtlCol="0">
            <a:spAutoFit/>
          </a:bodyPr>
          <a:lstStyle/>
          <a:p>
            <a:pPr algn="ctr"/>
            <a:r>
              <a:rPr lang="en-GB" sz="900" b="1" dirty="0" smtClean="0">
                <a:solidFill>
                  <a:schemeClr val="bg1">
                    <a:lumMod val="95000"/>
                  </a:schemeClr>
                </a:solidFill>
                <a:ea typeface="Adobe Gothic Std B" panose="020B0800000000000000" pitchFamily="34" charset="-128"/>
                <a:cs typeface="Arial" panose="020B0604020202020204" pitchFamily="34" charset="0"/>
              </a:rPr>
              <a:t>Click the audio button to stop reflective music</a:t>
            </a:r>
            <a:endParaRPr lang="en-GB" sz="900" b="1" dirty="0">
              <a:solidFill>
                <a:schemeClr val="bg1">
                  <a:lumMod val="95000"/>
                </a:schemeClr>
              </a:solidFill>
              <a:ea typeface="Adobe Gothic Std B" panose="020B0800000000000000" pitchFamily="34" charset="-128"/>
              <a:cs typeface="Arial" panose="020B0604020202020204" pitchFamily="34" charset="0"/>
            </a:endParaRPr>
          </a:p>
        </p:txBody>
      </p:sp>
      <p:sp>
        <p:nvSpPr>
          <p:cNvPr id="16" name="TextBox: Tool instructions start"/>
          <p:cNvSpPr txBox="1"/>
          <p:nvPr/>
        </p:nvSpPr>
        <p:spPr>
          <a:xfrm>
            <a:off x="3449804" y="4909873"/>
            <a:ext cx="2390398" cy="230832"/>
          </a:xfrm>
          <a:prstGeom prst="rect">
            <a:avLst/>
          </a:prstGeom>
          <a:noFill/>
        </p:spPr>
        <p:txBody>
          <a:bodyPr wrap="none" rtlCol="0">
            <a:spAutoFit/>
          </a:bodyPr>
          <a:lstStyle/>
          <a:p>
            <a:pPr algn="ctr"/>
            <a:r>
              <a:rPr lang="en-GB" sz="900" b="1" dirty="0">
                <a:solidFill>
                  <a:schemeClr val="bg1">
                    <a:lumMod val="95000"/>
                  </a:schemeClr>
                </a:solidFill>
                <a:ea typeface="Adobe Gothic Std B" panose="020B0800000000000000" pitchFamily="34" charset="-128"/>
                <a:cs typeface="Arial" panose="020B0604020202020204" pitchFamily="34" charset="0"/>
              </a:rPr>
              <a:t>Click the audio button to play reflective music</a:t>
            </a:r>
          </a:p>
        </p:txBody>
      </p:sp>
      <p:pic>
        <p:nvPicPr>
          <p:cNvPr id="19" name="Feedback">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pic>
        <p:nvPicPr>
          <p:cNvPr id="5" name="Picture 4"/>
          <p:cNvPicPr>
            <a:picLocks noChangeAspect="1"/>
          </p:cNvPicPr>
          <p:nvPr/>
        </p:nvPicPr>
        <p:blipFill>
          <a:blip r:embed="rId9"/>
          <a:stretch>
            <a:fillRect/>
          </a:stretch>
        </p:blipFill>
        <p:spPr>
          <a:xfrm>
            <a:off x="2240900" y="841747"/>
            <a:ext cx="2290945" cy="2919231"/>
          </a:xfrm>
          <a:prstGeom prst="rect">
            <a:avLst/>
          </a:prstGeom>
          <a:effectLst>
            <a:outerShdw blurRad="76200" dist="165100" dir="13500000" sy="23000" kx="1200000" algn="br" rotWithShape="0">
              <a:prstClr val="black">
                <a:alpha val="20000"/>
              </a:prstClr>
            </a:outerShdw>
            <a:softEdge rad="63500"/>
          </a:effectLst>
          <a:scene3d>
            <a:camera prst="orthographicFront">
              <a:rot lat="0" lon="20399981" rev="0"/>
            </a:camera>
            <a:lightRig rig="threePt" dir="t"/>
          </a:scene3d>
        </p:spPr>
      </p:pic>
      <p:pic>
        <p:nvPicPr>
          <p:cNvPr id="7" name="Picture 6"/>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saturation sat="66000"/>
                    </a14:imgEffect>
                  </a14:imgLayer>
                </a14:imgProps>
              </a:ext>
            </a:extLst>
          </a:blip>
          <a:stretch>
            <a:fillRect/>
          </a:stretch>
        </p:blipFill>
        <p:spPr>
          <a:xfrm>
            <a:off x="4750690" y="1839611"/>
            <a:ext cx="2193450" cy="2782847"/>
          </a:xfrm>
          <a:prstGeom prst="rect">
            <a:avLst/>
          </a:prstGeom>
          <a:effectLst>
            <a:outerShdw blurRad="76200" dist="165100" dir="18900000" sy="23000" kx="-1200000" algn="bl" rotWithShape="0">
              <a:prstClr val="black">
                <a:alpha val="20000"/>
              </a:prstClr>
            </a:outerShdw>
            <a:softEdge rad="63500"/>
          </a:effectLst>
          <a:scene3d>
            <a:camera prst="orthographicFront">
              <a:rot lat="0" lon="20399993" rev="0"/>
            </a:camera>
            <a:lightRig rig="threePt" dir="t"/>
          </a:scene3d>
          <a:sp3d z="-25400"/>
        </p:spPr>
      </p:pic>
    </p:spTree>
    <p:extLst>
      <p:ext uri="{BB962C8B-B14F-4D97-AF65-F5344CB8AC3E}">
        <p14:creationId xmlns:p14="http://schemas.microsoft.com/office/powerpoint/2010/main" val="29453501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281647" fill="hold"/>
                                        <p:tgtEl>
                                          <p:spTgt spid="8"/>
                                        </p:tgtEl>
                                      </p:cBhvr>
                                    </p:cmd>
                                  </p:childTnLst>
                                </p:cTn>
                              </p:par>
                              <p:par>
                                <p:cTn id="18" presetID="1" presetClass="emph" presetSubtype="2" fill="hold" nodeType="withEffect">
                                  <p:stCondLst>
                                    <p:cond delay="0"/>
                                  </p:stCondLst>
                                  <p:childTnLst>
                                    <p:animClr clrSpc="rgb" dir="cw">
                                      <p:cBhvr>
                                        <p:cTn id="19" dur="1000" fill="hold"/>
                                        <p:tgtEl>
                                          <p:spTgt spid="12"/>
                                        </p:tgtEl>
                                        <p:attrNameLst>
                                          <p:attrName>fillcolor</p:attrName>
                                        </p:attrNameLst>
                                      </p:cBhvr>
                                      <p:to>
                                        <a:schemeClr val="accent2"/>
                                      </p:to>
                                    </p:animClr>
                                    <p:set>
                                      <p:cBhvr>
                                        <p:cTn id="20" dur="1000" fill="hold"/>
                                        <p:tgtEl>
                                          <p:spTgt spid="12"/>
                                        </p:tgtEl>
                                        <p:attrNameLst>
                                          <p:attrName>fill.type</p:attrName>
                                        </p:attrNameLst>
                                      </p:cBhvr>
                                      <p:to>
                                        <p:strVal val="solid"/>
                                      </p:to>
                                    </p:set>
                                    <p:set>
                                      <p:cBhvr>
                                        <p:cTn id="21" dur="1000" fill="hold"/>
                                        <p:tgtEl>
                                          <p:spTgt spid="12"/>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8"/>
                                        </p:tgtEl>
                                      </p:cBhvr>
                                    </p:cmd>
                                  </p:childTnLst>
                                </p:cTn>
                              </p:par>
                              <p:par>
                                <p:cTn id="26" presetID="10" presetClass="exit" presetSubtype="0" fill="hold" grpId="1"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 presetClass="emph" presetSubtype="2" fill="hold" nodeType="withEffect">
                                  <p:stCondLst>
                                    <p:cond delay="0"/>
                                  </p:stCondLst>
                                  <p:childTnLst>
                                    <p:animClr clrSpc="rgb" dir="cw">
                                      <p:cBhvr>
                                        <p:cTn id="33" dur="2000" fill="hold"/>
                                        <p:tgtEl>
                                          <p:spTgt spid="12"/>
                                        </p:tgtEl>
                                        <p:attrNameLst>
                                          <p:attrName>fillcolor</p:attrName>
                                        </p:attrNameLst>
                                      </p:cBhvr>
                                      <p:to>
                                        <a:schemeClr val="bg1"/>
                                      </p:to>
                                    </p:animClr>
                                    <p:set>
                                      <p:cBhvr>
                                        <p:cTn id="34" dur="2000" fill="hold"/>
                                        <p:tgtEl>
                                          <p:spTgt spid="12"/>
                                        </p:tgtEl>
                                        <p:attrNameLst>
                                          <p:attrName>fill.type</p:attrName>
                                        </p:attrNameLst>
                                      </p:cBhvr>
                                      <p:to>
                                        <p:strVal val="solid"/>
                                      </p:to>
                                    </p:set>
                                    <p:set>
                                      <p:cBhvr>
                                        <p:cTn id="35"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36" fill="hold" display="0">
                  <p:stCondLst>
                    <p:cond delay="indefinite"/>
                  </p:stCondLst>
                  <p:endCondLst>
                    <p:cond evt="onStopAudio" delay="0">
                      <p:tgtEl>
                        <p:sldTgt/>
                      </p:tgtEl>
                    </p:cond>
                  </p:endCondLst>
                </p:cTn>
                <p:tgtEl>
                  <p:spTgt spid="8"/>
                </p:tgtEl>
              </p:cMediaNode>
            </p:audio>
          </p:childTnLst>
        </p:cTn>
      </p:par>
    </p:tnLst>
    <p:bldLst>
      <p:bldP spid="14" grpId="0"/>
      <p:bldP spid="14" grpId="1"/>
      <p:bldP spid="16" grpId="0"/>
      <p:bldP spid="16" grpId="1"/>
      <p:bldP spid="16" grpId="2"/>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Text"/>
          <p:cNvSpPr txBox="1"/>
          <p:nvPr/>
        </p:nvSpPr>
        <p:spPr>
          <a:xfrm>
            <a:off x="3904988" y="1755845"/>
            <a:ext cx="5095012" cy="2431435"/>
          </a:xfrm>
          <a:prstGeom prst="rect">
            <a:avLst/>
          </a:prstGeom>
          <a:noFill/>
        </p:spPr>
        <p:txBody>
          <a:bodyPr wrap="square" rtlCol="0">
            <a:spAutoFit/>
          </a:bodyPr>
          <a:lstStyle/>
          <a:p>
            <a:pPr marL="176213" lvl="0" indent="-176213">
              <a:spcAft>
                <a:spcPts val="4800"/>
              </a:spcAft>
              <a:buFont typeface="Wingdings" panose="05000000000000000000" pitchFamily="2" charset="2"/>
              <a:buChar char="v"/>
            </a:pPr>
            <a:r>
              <a:rPr lang="en-NZ" sz="1200" dirty="0">
                <a:latin typeface="Lucida Handwriting" panose="03010101010101010101" pitchFamily="66" charset="0"/>
              </a:rPr>
              <a:t>Colour the feasts and seasons according </a:t>
            </a:r>
            <a:r>
              <a:rPr lang="en-NZ" sz="1200" dirty="0" smtClean="0">
                <a:latin typeface="Lucida Handwriting" panose="03010101010101010101" pitchFamily="66" charset="0"/>
              </a:rPr>
              <a:t>to</a:t>
            </a:r>
            <a:br>
              <a:rPr lang="en-NZ" sz="1200" dirty="0" smtClean="0">
                <a:latin typeface="Lucida Handwriting" panose="03010101010101010101" pitchFamily="66" charset="0"/>
              </a:rPr>
            </a:br>
            <a:r>
              <a:rPr lang="en-NZ" sz="1200" dirty="0" smtClean="0">
                <a:latin typeface="Lucida Handwriting" panose="03010101010101010101" pitchFamily="66" charset="0"/>
              </a:rPr>
              <a:t>their </a:t>
            </a:r>
            <a:r>
              <a:rPr lang="en-NZ" sz="1200" dirty="0">
                <a:latin typeface="Lucida Handwriting" panose="03010101010101010101" pitchFamily="66" charset="0"/>
              </a:rPr>
              <a:t>Liturgical Calendar.</a:t>
            </a:r>
          </a:p>
          <a:p>
            <a:pPr marL="176213" lvl="0" indent="-176213">
              <a:spcAft>
                <a:spcPts val="4800"/>
              </a:spcAft>
              <a:buFont typeface="Wingdings" panose="05000000000000000000" pitchFamily="2" charset="2"/>
              <a:buChar char="v"/>
            </a:pPr>
            <a:r>
              <a:rPr lang="en-NZ" sz="1200" dirty="0">
                <a:latin typeface="Lucida Handwriting" panose="03010101010101010101" pitchFamily="66" charset="0"/>
              </a:rPr>
              <a:t>Draw the vestments beside the season they are used in.</a:t>
            </a:r>
          </a:p>
          <a:p>
            <a:pPr marL="176213" lvl="0" indent="-176213">
              <a:spcAft>
                <a:spcPts val="4800"/>
              </a:spcAft>
              <a:buFont typeface="Wingdings" panose="05000000000000000000" pitchFamily="2" charset="2"/>
              <a:buChar char="v"/>
            </a:pPr>
            <a:r>
              <a:rPr lang="en-NZ" sz="1200" dirty="0">
                <a:latin typeface="Lucida Handwriting" panose="03010101010101010101" pitchFamily="66" charset="0"/>
              </a:rPr>
              <a:t>Why do you think the colours are used and where would you see them in the church </a:t>
            </a:r>
            <a:r>
              <a:rPr lang="en-NZ" sz="1200" dirty="0" smtClean="0">
                <a:latin typeface="Lucida Handwriting" panose="03010101010101010101" pitchFamily="66" charset="0"/>
              </a:rPr>
              <a:t>during</a:t>
            </a:r>
            <a:br>
              <a:rPr lang="en-NZ" sz="1200" dirty="0" smtClean="0">
                <a:latin typeface="Lucida Handwriting" panose="03010101010101010101" pitchFamily="66" charset="0"/>
              </a:rPr>
            </a:br>
            <a:r>
              <a:rPr lang="en-NZ" sz="1200" dirty="0" smtClean="0">
                <a:latin typeface="Lucida Handwriting" panose="03010101010101010101" pitchFamily="66" charset="0"/>
              </a:rPr>
              <a:t>their </a:t>
            </a:r>
            <a:r>
              <a:rPr lang="en-NZ" sz="1200" dirty="0">
                <a:latin typeface="Lucida Handwriting" panose="03010101010101010101" pitchFamily="66" charset="0"/>
              </a:rPr>
              <a:t>Liturgical season</a:t>
            </a:r>
            <a:r>
              <a:rPr lang="en-NZ" sz="1200" dirty="0" smtClean="0">
                <a:latin typeface="Lucida Handwriting" panose="03010101010101010101" pitchFamily="66" charset="0"/>
              </a:rPr>
              <a:t>?</a:t>
            </a:r>
            <a:endParaRPr lang="en-NZ" sz="1200" dirty="0">
              <a:latin typeface="Lucida Handwriting" panose="03010101010101010101" pitchFamily="66" charset="0"/>
            </a:endParaRPr>
          </a:p>
        </p:txBody>
      </p:sp>
      <p:pic>
        <p:nvPicPr>
          <p:cNvPr id="21" name="Pictture Right"/>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195263" y="500442"/>
            <a:ext cx="1820779" cy="1104842"/>
          </a:xfrm>
          <a:prstGeom prst="rect">
            <a:avLst/>
          </a:prstGeom>
        </p:spPr>
      </p:pic>
      <p:pic>
        <p:nvPicPr>
          <p:cNvPr id="14" name="Picture Lef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834" y="1147902"/>
            <a:ext cx="3606587" cy="3606587"/>
          </a:xfrm>
          <a:prstGeom prst="rect">
            <a:avLst/>
          </a:prstGeom>
        </p:spPr>
      </p:pic>
      <p:sp>
        <p:nvSpPr>
          <p:cNvPr id="2" name="Title"/>
          <p:cNvSpPr>
            <a:spLocks noGrp="1"/>
          </p:cNvSpPr>
          <p:nvPr>
            <p:ph type="ctrTitle"/>
          </p:nvPr>
        </p:nvSpPr>
        <p:spPr>
          <a:xfrm>
            <a:off x="0" y="89723"/>
            <a:ext cx="9144000" cy="900000"/>
          </a:xfrm>
        </p:spPr>
        <p:txBody>
          <a:bodyPr>
            <a:noAutofit/>
          </a:bodyPr>
          <a:lstStyle/>
          <a:p>
            <a:r>
              <a:rPr lang="en-US" sz="3200" dirty="0">
                <a:latin typeface="+mj-lt"/>
                <a:ea typeface="Adobe Gothic Std B" panose="020B0800000000000000" pitchFamily="34" charset="-128"/>
                <a:cs typeface="+mn-cs"/>
              </a:rPr>
              <a:t>The Liturgical Calendar measures the </a:t>
            </a:r>
            <a:r>
              <a:rPr lang="en-US" sz="3200" dirty="0" smtClean="0">
                <a:latin typeface="+mj-lt"/>
                <a:ea typeface="Adobe Gothic Std B" panose="020B0800000000000000" pitchFamily="34" charset="-128"/>
                <a:cs typeface="+mn-cs"/>
              </a:rPr>
              <a:t>seasons</a:t>
            </a:r>
            <a:br>
              <a:rPr lang="en-US" sz="3200" dirty="0" smtClean="0">
                <a:latin typeface="+mj-lt"/>
                <a:ea typeface="Adobe Gothic Std B" panose="020B0800000000000000" pitchFamily="34" charset="-128"/>
                <a:cs typeface="+mn-cs"/>
              </a:rPr>
            </a:br>
            <a:r>
              <a:rPr lang="en-US" sz="3200" dirty="0" smtClean="0">
                <a:latin typeface="+mj-lt"/>
                <a:ea typeface="Adobe Gothic Std B" panose="020B0800000000000000" pitchFamily="34" charset="-128"/>
                <a:cs typeface="+mn-cs"/>
              </a:rPr>
              <a:t>and </a:t>
            </a:r>
            <a:r>
              <a:rPr lang="en-US" sz="3200" dirty="0">
                <a:latin typeface="+mj-lt"/>
                <a:ea typeface="Adobe Gothic Std B" panose="020B0800000000000000" pitchFamily="34" charset="-128"/>
                <a:cs typeface="+mn-cs"/>
              </a:rPr>
              <a:t>feast of the Church’s Year </a:t>
            </a:r>
            <a:endParaRPr lang="en-GB" sz="3200" dirty="0">
              <a:latin typeface="+mj-lt"/>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solidFill>
                  <a:sysClr val="windowText" lastClr="000000"/>
                </a:solidFill>
                <a:latin typeface="Arial" pitchFamily="34" charset="0"/>
                <a:cs typeface="Arial" pitchFamily="34" charset="0"/>
              </a:rPr>
              <a:t>R-1</a:t>
            </a:r>
          </a:p>
          <a:p>
            <a:pPr algn="ctr"/>
            <a:r>
              <a:rPr lang="en-GB" sz="900" b="1" dirty="0" smtClean="0">
                <a:solidFill>
                  <a:sysClr val="windowText" lastClr="000000"/>
                </a:solidFill>
                <a:latin typeface="Arial" pitchFamily="34" charset="0"/>
                <a:cs typeface="Arial" pitchFamily="34" charset="0"/>
              </a:rPr>
              <a:t>S-03</a:t>
            </a:r>
            <a:endParaRPr lang="en-GB" sz="900" b="1" dirty="0">
              <a:solidFill>
                <a:sysClr val="windowText" lastClr="000000"/>
              </a:solidFill>
              <a:latin typeface="Arial" pitchFamily="34" charset="0"/>
              <a:cs typeface="Arial" pitchFamily="34" charset="0"/>
            </a:endParaRPr>
          </a:p>
        </p:txBody>
      </p:sp>
      <p:sp>
        <p:nvSpPr>
          <p:cNvPr id="18" name="Textbox: Tool instructions"/>
          <p:cNvSpPr txBox="1"/>
          <p:nvPr/>
        </p:nvSpPr>
        <p:spPr>
          <a:xfrm>
            <a:off x="3284633" y="4912668"/>
            <a:ext cx="2574743" cy="230832"/>
          </a:xfrm>
          <a:prstGeom prst="rect">
            <a:avLst/>
          </a:prstGeom>
          <a:noFill/>
        </p:spPr>
        <p:txBody>
          <a:bodyPr wrap="none" rtlCol="0">
            <a:spAutoFit/>
          </a:bodyPr>
          <a:lstStyle/>
          <a:p>
            <a:pPr algn="ctr"/>
            <a:r>
              <a:rPr lang="en-US" sz="900" dirty="0" smtClean="0">
                <a:solidFill>
                  <a:schemeClr val="bg1">
                    <a:lumMod val="95000"/>
                  </a:schemeClr>
                </a:solidFill>
                <a:ea typeface="Adobe Gothic Std B" panose="020B0800000000000000" pitchFamily="34" charset="-128"/>
                <a:cs typeface="Arial" panose="020B0604020202020204" pitchFamily="34" charset="0"/>
              </a:rPr>
              <a:t>Click the worksheet button to go to the worksheet.</a:t>
            </a:r>
            <a:endParaRPr lang="en-GB" sz="900" dirty="0">
              <a:solidFill>
                <a:schemeClr val="bg1">
                  <a:lumMod val="95000"/>
                </a:schemeClr>
              </a:solidFill>
              <a:ea typeface="Adobe Gothic Std B" panose="020B0800000000000000" pitchFamily="34" charset="-128"/>
              <a:cs typeface="Arial" panose="020B0604020202020204" pitchFamily="34" charset="0"/>
            </a:endParaRPr>
          </a:p>
        </p:txBody>
      </p:sp>
      <p:sp>
        <p:nvSpPr>
          <p:cNvPr id="13" name="TextBox: date"/>
          <p:cNvSpPr txBox="1"/>
          <p:nvPr/>
        </p:nvSpPr>
        <p:spPr>
          <a:xfrm>
            <a:off x="5351263" y="1253593"/>
            <a:ext cx="1382110" cy="276999"/>
          </a:xfrm>
          <a:prstGeom prst="rect">
            <a:avLst/>
          </a:prstGeom>
          <a:noFill/>
        </p:spPr>
        <p:txBody>
          <a:bodyPr wrap="none" rtlCol="0">
            <a:spAutoFit/>
          </a:bodyPr>
          <a:lstStyle/>
          <a:p>
            <a:r>
              <a:rPr lang="en-NZ" sz="1200" dirty="0" smtClean="0">
                <a:latin typeface="Adobe Gothic Std B" panose="020B0800000000000000" pitchFamily="34" charset="-128"/>
                <a:ea typeface="Adobe Gothic Std B" panose="020B0800000000000000" pitchFamily="34" charset="-128"/>
                <a:cs typeface="Arial" panose="020B0604020202020204" pitchFamily="34" charset="0"/>
              </a:rPr>
              <a:t>Date: _________</a:t>
            </a:r>
            <a:endParaRPr lang="en-GB" sz="1200" dirty="0">
              <a:latin typeface="Adobe Gothic Std B" panose="020B0800000000000000" pitchFamily="34" charset="-128"/>
              <a:ea typeface="Adobe Gothic Std B" panose="020B0800000000000000" pitchFamily="34" charset="-128"/>
              <a:cs typeface="Arial" panose="020B0604020202020204" pitchFamily="34" charset="0"/>
            </a:endParaRPr>
          </a:p>
        </p:txBody>
      </p:sp>
      <p:sp>
        <p:nvSpPr>
          <p:cNvPr id="15" name="TextBox: name"/>
          <p:cNvSpPr txBox="1"/>
          <p:nvPr/>
        </p:nvSpPr>
        <p:spPr>
          <a:xfrm>
            <a:off x="3308696" y="1253593"/>
            <a:ext cx="1992853" cy="276999"/>
          </a:xfrm>
          <a:prstGeom prst="rect">
            <a:avLst/>
          </a:prstGeom>
          <a:noFill/>
        </p:spPr>
        <p:txBody>
          <a:bodyPr wrap="none" rtlCol="0">
            <a:spAutoFit/>
          </a:bodyPr>
          <a:lstStyle/>
          <a:p>
            <a:r>
              <a:rPr lang="en-NZ" sz="1200" dirty="0" smtClean="0">
                <a:latin typeface="Adobe Gothic Std B" panose="020B0800000000000000" pitchFamily="34" charset="-128"/>
                <a:ea typeface="Adobe Gothic Std B" panose="020B0800000000000000" pitchFamily="34" charset="-128"/>
                <a:cs typeface="Arial" panose="020B0604020202020204" pitchFamily="34" charset="0"/>
              </a:rPr>
              <a:t>Name: _______________</a:t>
            </a:r>
            <a:endParaRPr lang="en-GB" sz="1200" dirty="0">
              <a:latin typeface="Adobe Gothic Std B" panose="020B0800000000000000" pitchFamily="34" charset="-128"/>
              <a:ea typeface="Adobe Gothic Std B" panose="020B0800000000000000" pitchFamily="34" charset="-128"/>
              <a:cs typeface="Arial" panose="020B0604020202020204" pitchFamily="34" charset="0"/>
            </a:endParaRPr>
          </a:p>
        </p:txBody>
      </p:sp>
      <p:sp>
        <p:nvSpPr>
          <p:cNvPr id="16" name="Action Button: Up">
            <a:hlinkClick r:id="rId6" action="ppaction://hlinksldjump" highlightClick="1"/>
          </p:cNvPr>
          <p:cNvSpPr/>
          <p:nvPr/>
        </p:nvSpPr>
        <p:spPr>
          <a:xfrm rot="16200000">
            <a:off x="7092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20" name="Textbox: Tool instructions"/>
          <p:cNvSpPr txBox="1"/>
          <p:nvPr/>
        </p:nvSpPr>
        <p:spPr>
          <a:xfrm>
            <a:off x="3515479" y="4943445"/>
            <a:ext cx="2113078" cy="230832"/>
          </a:xfrm>
          <a:prstGeom prst="rect">
            <a:avLst/>
          </a:prstGeom>
          <a:noFill/>
        </p:spPr>
        <p:txBody>
          <a:bodyPr wrap="none" rtlCol="0">
            <a:spAutoFit/>
          </a:bodyPr>
          <a:lstStyle/>
          <a:p>
            <a:pPr algn="ctr"/>
            <a:r>
              <a:rPr lang="en-GB" sz="900" dirty="0" smtClean="0">
                <a:ea typeface="Adobe Gothic Std B" panose="020B0800000000000000" pitchFamily="34" charset="-128"/>
                <a:cs typeface="Arial" pitchFamily="34" charset="0"/>
              </a:rPr>
              <a:t>Click the up arrow to return to the lesson</a:t>
            </a:r>
            <a:endParaRPr lang="en-GB" sz="900" dirty="0">
              <a:ea typeface="Adobe Gothic Std B" panose="020B0800000000000000" pitchFamily="34" charset="-128"/>
              <a:cs typeface="Arial" pitchFamily="34" charset="0"/>
            </a:endParaRPr>
          </a:p>
        </p:txBody>
      </p:sp>
    </p:spTree>
    <p:extLst>
      <p:ext uri="{BB962C8B-B14F-4D97-AF65-F5344CB8AC3E}">
        <p14:creationId xmlns:p14="http://schemas.microsoft.com/office/powerpoint/2010/main" val="26833345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date"/>
          <p:cNvSpPr txBox="1"/>
          <p:nvPr/>
        </p:nvSpPr>
        <p:spPr>
          <a:xfrm>
            <a:off x="7729487" y="4365259"/>
            <a:ext cx="1382110" cy="276999"/>
          </a:xfrm>
          <a:prstGeom prst="rect">
            <a:avLst/>
          </a:prstGeom>
          <a:noFill/>
        </p:spPr>
        <p:txBody>
          <a:bodyPr wrap="none" rtlCol="0">
            <a:spAutoFit/>
          </a:bodyPr>
          <a:lstStyle/>
          <a:p>
            <a:r>
              <a:rPr lang="en-NZ" sz="1200" dirty="0" smtClean="0">
                <a:latin typeface="Adobe Gothic Std B" panose="020B0800000000000000" pitchFamily="34" charset="-128"/>
                <a:ea typeface="Adobe Gothic Std B" panose="020B0800000000000000" pitchFamily="34" charset="-128"/>
                <a:cs typeface="Arial" panose="020B0604020202020204" pitchFamily="34" charset="0"/>
              </a:rPr>
              <a:t>Date: _________</a:t>
            </a:r>
            <a:endParaRPr lang="en-GB" sz="1200" dirty="0">
              <a:latin typeface="Adobe Gothic Std B" panose="020B0800000000000000" pitchFamily="34" charset="-128"/>
              <a:ea typeface="Adobe Gothic Std B" panose="020B0800000000000000" pitchFamily="34" charset="-128"/>
              <a:cs typeface="Arial" panose="020B0604020202020204" pitchFamily="34" charset="0"/>
            </a:endParaRPr>
          </a:p>
        </p:txBody>
      </p:sp>
      <p:sp>
        <p:nvSpPr>
          <p:cNvPr id="11" name="TextBox: name"/>
          <p:cNvSpPr txBox="1"/>
          <p:nvPr/>
        </p:nvSpPr>
        <p:spPr>
          <a:xfrm>
            <a:off x="5686920" y="4365259"/>
            <a:ext cx="1992853" cy="276999"/>
          </a:xfrm>
          <a:prstGeom prst="rect">
            <a:avLst/>
          </a:prstGeom>
          <a:noFill/>
        </p:spPr>
        <p:txBody>
          <a:bodyPr wrap="none" rtlCol="0">
            <a:spAutoFit/>
          </a:bodyPr>
          <a:lstStyle/>
          <a:p>
            <a:r>
              <a:rPr lang="en-NZ" sz="1200" dirty="0" smtClean="0">
                <a:latin typeface="Adobe Gothic Std B" panose="020B0800000000000000" pitchFamily="34" charset="-128"/>
                <a:ea typeface="Adobe Gothic Std B" panose="020B0800000000000000" pitchFamily="34" charset="-128"/>
                <a:cs typeface="Arial" panose="020B0604020202020204" pitchFamily="34" charset="0"/>
              </a:rPr>
              <a:t>Name: _______________</a:t>
            </a:r>
            <a:endParaRPr lang="en-GB" sz="1200" dirty="0">
              <a:latin typeface="Adobe Gothic Std B" panose="020B0800000000000000" pitchFamily="34" charset="-128"/>
              <a:ea typeface="Adobe Gothic Std B" panose="020B0800000000000000" pitchFamily="34" charset="-128"/>
              <a:cs typeface="Arial" panose="020B0604020202020204" pitchFamily="34" charset="0"/>
            </a:endParaRPr>
          </a:p>
        </p:txBody>
      </p:sp>
      <p:sp>
        <p:nvSpPr>
          <p:cNvPr id="13" name="TextBox: Sounds like"/>
          <p:cNvSpPr txBox="1"/>
          <p:nvPr/>
        </p:nvSpPr>
        <p:spPr>
          <a:xfrm rot="17520000">
            <a:off x="3452490" y="3595834"/>
            <a:ext cx="1586973" cy="461665"/>
          </a:xfrm>
          <a:prstGeom prst="rect">
            <a:avLst/>
          </a:prstGeom>
          <a:noFill/>
        </p:spPr>
        <p:txBody>
          <a:bodyPr wrap="none" rtlCol="0">
            <a:spAutoFit/>
          </a:bodyPr>
          <a:lstStyle/>
          <a:p>
            <a:r>
              <a:rPr lang="en-GB" sz="2400" smtClean="0"/>
              <a:t>Sounds like</a:t>
            </a:r>
            <a:endParaRPr lang="en-GB" sz="2400"/>
          </a:p>
        </p:txBody>
      </p:sp>
      <p:sp>
        <p:nvSpPr>
          <p:cNvPr id="14" name="TextBox: Feels like"/>
          <p:cNvSpPr txBox="1"/>
          <p:nvPr/>
        </p:nvSpPr>
        <p:spPr>
          <a:xfrm rot="17529496">
            <a:off x="4859912" y="2019882"/>
            <a:ext cx="1313180" cy="461665"/>
          </a:xfrm>
          <a:prstGeom prst="rect">
            <a:avLst/>
          </a:prstGeom>
          <a:noFill/>
        </p:spPr>
        <p:txBody>
          <a:bodyPr wrap="none" rtlCol="0">
            <a:spAutoFit/>
          </a:bodyPr>
          <a:lstStyle/>
          <a:p>
            <a:r>
              <a:rPr lang="en-GB" sz="2400" smtClean="0"/>
              <a:t>Feels like</a:t>
            </a:r>
            <a:endParaRPr lang="en-GB" sz="2400"/>
          </a:p>
        </p:txBody>
      </p:sp>
      <p:sp>
        <p:nvSpPr>
          <p:cNvPr id="15" name="TextBox: Looks like"/>
          <p:cNvSpPr txBox="1"/>
          <p:nvPr/>
        </p:nvSpPr>
        <p:spPr>
          <a:xfrm rot="3423120">
            <a:off x="3291316" y="2027785"/>
            <a:ext cx="1388522" cy="461665"/>
          </a:xfrm>
          <a:prstGeom prst="rect">
            <a:avLst/>
          </a:prstGeom>
          <a:noFill/>
        </p:spPr>
        <p:txBody>
          <a:bodyPr wrap="none" rtlCol="0">
            <a:spAutoFit/>
          </a:bodyPr>
          <a:lstStyle/>
          <a:p>
            <a:r>
              <a:rPr lang="en-GB" sz="2400" dirty="0" smtClean="0"/>
              <a:t>Looks like</a:t>
            </a:r>
            <a:endParaRPr lang="en-GB" sz="2400" dirty="0"/>
          </a:p>
        </p:txBody>
      </p:sp>
      <p:grpSp>
        <p:nvGrpSpPr>
          <p:cNvPr id="16" name="Shape: Y-chart"/>
          <p:cNvGrpSpPr/>
          <p:nvPr/>
        </p:nvGrpSpPr>
        <p:grpSpPr>
          <a:xfrm>
            <a:off x="3886200" y="1516107"/>
            <a:ext cx="1583107" cy="3030156"/>
            <a:chOff x="3886200" y="1516107"/>
            <a:chExt cx="1583107" cy="3030156"/>
          </a:xfrm>
        </p:grpSpPr>
        <p:cxnSp>
          <p:nvCxnSpPr>
            <p:cNvPr id="17" name="Straight Connector right"/>
            <p:cNvCxnSpPr/>
            <p:nvPr/>
          </p:nvCxnSpPr>
          <p:spPr>
            <a:xfrm flipV="1">
              <a:off x="4260273" y="1516107"/>
              <a:ext cx="1209034" cy="3030156"/>
            </a:xfrm>
            <a:prstGeom prst="line">
              <a:avLst/>
            </a:prstGeom>
            <a:ln w="177800" cap="rnd"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left"/>
            <p:cNvCxnSpPr/>
            <p:nvPr/>
          </p:nvCxnSpPr>
          <p:spPr>
            <a:xfrm flipH="1" flipV="1">
              <a:off x="3886200" y="1535917"/>
              <a:ext cx="952612" cy="1491946"/>
            </a:xfrm>
            <a:prstGeom prst="line">
              <a:avLst/>
            </a:prstGeom>
            <a:ln w="177800" cap="rnd" cmpd="sng">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 name="Shape: Title line"/>
          <p:cNvCxnSpPr/>
          <p:nvPr/>
        </p:nvCxnSpPr>
        <p:spPr>
          <a:xfrm>
            <a:off x="987425" y="1122218"/>
            <a:ext cx="71802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ctrTitle"/>
          </p:nvPr>
        </p:nvSpPr>
        <p:spPr>
          <a:xfrm>
            <a:off x="0" y="-13215"/>
            <a:ext cx="9144000" cy="458692"/>
          </a:xfrm>
        </p:spPr>
        <p:txBody>
          <a:bodyPr>
            <a:noAutofit/>
          </a:bodyPr>
          <a:lstStyle/>
          <a:p>
            <a:r>
              <a:rPr lang="en-NZ" sz="2400" dirty="0">
                <a:latin typeface="+mj-lt"/>
              </a:rPr>
              <a:t>Responding to God’s invitation to grow in HOLINESS during Holy Week</a:t>
            </a:r>
            <a:endParaRPr lang="en-NZ" sz="2000" b="1" dirty="0">
              <a:ln w="10160">
                <a:noFill/>
                <a:prstDash val="solid"/>
              </a:ln>
              <a:latin typeface="+mj-lt"/>
              <a:ea typeface="Verdana" panose="020B0604030504040204" pitchFamily="34" charset="0"/>
              <a:cs typeface="Verdana" panose="020B0604030504040204" pitchFamily="34" charset="0"/>
            </a:endParaRPr>
          </a:p>
        </p:txBody>
      </p:sp>
      <p:sp>
        <p:nvSpPr>
          <p:cNvPr id="4" name="TextBox: PageNumber"/>
          <p:cNvSpPr txBox="1">
            <a:spLocks/>
          </p:cNvSpPr>
          <p:nvPr/>
        </p:nvSpPr>
        <p:spPr>
          <a:xfrm>
            <a:off x="8640000" y="4680000"/>
            <a:ext cx="360000" cy="360000"/>
          </a:xfrm>
          <a:prstGeom prst="rect">
            <a:avLst/>
          </a:prstGeom>
          <a:solidFill>
            <a:schemeClr val="bg1"/>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S-08</a:t>
            </a:r>
            <a:endParaRPr lang="en-GB" sz="900" b="1" dirty="0">
              <a:latin typeface="Arial" pitchFamily="34" charset="0"/>
              <a:cs typeface="Arial" pitchFamily="34" charset="0"/>
            </a:endParaRPr>
          </a:p>
        </p:txBody>
      </p:sp>
      <p:sp>
        <p:nvSpPr>
          <p:cNvPr id="24" name="Action Button: Up">
            <a:hlinkClick r:id="rId3" action="ppaction://hlinksldjump" highlightClick="1"/>
          </p:cNvPr>
          <p:cNvSpPr/>
          <p:nvPr/>
        </p:nvSpPr>
        <p:spPr>
          <a:xfrm rot="16200000">
            <a:off x="7092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Tool instructions"/>
          <p:cNvSpPr txBox="1"/>
          <p:nvPr/>
        </p:nvSpPr>
        <p:spPr>
          <a:xfrm>
            <a:off x="2742844" y="4912668"/>
            <a:ext cx="3658374" cy="230832"/>
          </a:xfrm>
          <a:prstGeom prst="rect">
            <a:avLst/>
          </a:prstGeom>
          <a:noFill/>
        </p:spPr>
        <p:txBody>
          <a:bodyPr wrap="none" rtlCol="0">
            <a:spAutoFit/>
          </a:bodyPr>
          <a:lstStyle/>
          <a:p>
            <a:pPr algn="ctr"/>
            <a:r>
              <a:rPr lang="en-GB" sz="900" dirty="0" smtClean="0">
                <a:ea typeface="Adobe Gothic Std B" panose="020B0800000000000000" pitchFamily="34" charset="-128"/>
                <a:cs typeface="Arial" panose="020B0604020202020204" pitchFamily="34" charset="0"/>
              </a:rPr>
              <a:t>Click the arrow buttons to navigate the worksheets or return to the lesson</a:t>
            </a:r>
            <a:endParaRPr lang="en-GB" sz="900" dirty="0">
              <a:ea typeface="Adobe Gothic Std B" panose="020B0800000000000000" pitchFamily="34" charset="-128"/>
              <a:cs typeface="Arial" panose="020B0604020202020204" pitchFamily="34" charset="0"/>
            </a:endParaRPr>
          </a:p>
        </p:txBody>
      </p:sp>
      <p:sp>
        <p:nvSpPr>
          <p:cNvPr id="2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5" name="TextBox 4"/>
          <p:cNvSpPr txBox="1"/>
          <p:nvPr/>
        </p:nvSpPr>
        <p:spPr>
          <a:xfrm>
            <a:off x="3927466" y="633600"/>
            <a:ext cx="1613641" cy="523220"/>
          </a:xfrm>
          <a:prstGeom prst="rect">
            <a:avLst/>
          </a:prstGeom>
          <a:noFill/>
        </p:spPr>
        <p:txBody>
          <a:bodyPr wrap="square" rtlCol="0">
            <a:spAutoFit/>
          </a:bodyPr>
          <a:lstStyle/>
          <a:p>
            <a:pPr algn="ctr"/>
            <a:r>
              <a:rPr lang="en-US" sz="2800" dirty="0" smtClean="0"/>
              <a:t>HOLINESS</a:t>
            </a:r>
            <a:endParaRPr lang="en-NZ" sz="2800" dirty="0"/>
          </a:p>
        </p:txBody>
      </p:sp>
    </p:spTree>
    <p:extLst>
      <p:ext uri="{BB962C8B-B14F-4D97-AF65-F5344CB8AC3E}">
        <p14:creationId xmlns:p14="http://schemas.microsoft.com/office/powerpoint/2010/main" val="5277550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Rectangle: 8th Answer"/>
          <p:cNvSpPr/>
          <p:nvPr/>
        </p:nvSpPr>
        <p:spPr>
          <a:xfrm>
            <a:off x="4661075" y="4241260"/>
            <a:ext cx="4356000"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2" name="Rectangle: 7th Answer"/>
          <p:cNvSpPr/>
          <p:nvPr/>
        </p:nvSpPr>
        <p:spPr>
          <a:xfrm>
            <a:off x="216217" y="4241260"/>
            <a:ext cx="4356000"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1" name="Rectangle: 6th Answer"/>
          <p:cNvSpPr/>
          <p:nvPr/>
        </p:nvSpPr>
        <p:spPr>
          <a:xfrm>
            <a:off x="221790" y="3687373"/>
            <a:ext cx="8795285"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solidFill>
                <a:schemeClr val="tx1"/>
              </a:solidFill>
            </a:endParaRPr>
          </a:p>
        </p:txBody>
      </p:sp>
      <p:sp>
        <p:nvSpPr>
          <p:cNvPr id="28" name="Rectangle: 5th Answer"/>
          <p:cNvSpPr/>
          <p:nvPr/>
        </p:nvSpPr>
        <p:spPr>
          <a:xfrm>
            <a:off x="221790" y="3133487"/>
            <a:ext cx="8795285"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solidFill>
                <a:schemeClr val="tx1"/>
              </a:solidFill>
            </a:endParaRPr>
          </a:p>
        </p:txBody>
      </p:sp>
      <p:sp>
        <p:nvSpPr>
          <p:cNvPr id="35" name="Rectangle: 4th Answer"/>
          <p:cNvSpPr/>
          <p:nvPr/>
        </p:nvSpPr>
        <p:spPr>
          <a:xfrm>
            <a:off x="221790" y="2579601"/>
            <a:ext cx="8795285"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solidFill>
                <a:schemeClr val="tx1"/>
              </a:solidFill>
            </a:endParaRPr>
          </a:p>
        </p:txBody>
      </p:sp>
      <p:sp>
        <p:nvSpPr>
          <p:cNvPr id="36" name="Rectangle: 3rd Answer"/>
          <p:cNvSpPr/>
          <p:nvPr/>
        </p:nvSpPr>
        <p:spPr>
          <a:xfrm>
            <a:off x="221788" y="2025715"/>
            <a:ext cx="8795287"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solidFill>
                <a:schemeClr val="tx1"/>
              </a:solidFill>
            </a:endParaRPr>
          </a:p>
        </p:txBody>
      </p:sp>
      <p:sp>
        <p:nvSpPr>
          <p:cNvPr id="38" name="Rectangle: 2nd Answer"/>
          <p:cNvSpPr/>
          <p:nvPr/>
        </p:nvSpPr>
        <p:spPr>
          <a:xfrm>
            <a:off x="221790" y="1471829"/>
            <a:ext cx="8795285"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solidFill>
                <a:schemeClr val="tx1"/>
              </a:solidFill>
            </a:endParaRPr>
          </a:p>
        </p:txBody>
      </p:sp>
      <p:sp>
        <p:nvSpPr>
          <p:cNvPr id="40" name="Rectangle: 1st Answer"/>
          <p:cNvSpPr/>
          <p:nvPr/>
        </p:nvSpPr>
        <p:spPr>
          <a:xfrm>
            <a:off x="221790" y="917943"/>
            <a:ext cx="8795285"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solidFill>
                <a:schemeClr val="tx1"/>
              </a:solidFill>
            </a:endParaRPr>
          </a:p>
        </p:txBody>
      </p:sp>
      <p:sp>
        <p:nvSpPr>
          <p:cNvPr id="26" name="Textbox: Line 8"/>
          <p:cNvSpPr txBox="1"/>
          <p:nvPr/>
        </p:nvSpPr>
        <p:spPr>
          <a:xfrm>
            <a:off x="4598449" y="4216875"/>
            <a:ext cx="4314941" cy="230832"/>
          </a:xfrm>
          <a:prstGeom prst="rect">
            <a:avLst/>
          </a:prstGeom>
          <a:noFill/>
        </p:spPr>
        <p:txBody>
          <a:bodyPr wrap="square" rtlCol="0">
            <a:spAutoFit/>
          </a:bodyPr>
          <a:lstStyle/>
          <a:p>
            <a:pPr lvl="0"/>
            <a:r>
              <a:rPr lang="en-NZ" sz="900" dirty="0">
                <a:ea typeface="Adobe Gothic Std B" panose="020B0800000000000000" pitchFamily="34" charset="-128"/>
              </a:rPr>
              <a:t>8</a:t>
            </a:r>
            <a:r>
              <a:rPr lang="en-NZ" sz="900" dirty="0" smtClean="0">
                <a:ea typeface="Adobe Gothic Std B" panose="020B0800000000000000" pitchFamily="34" charset="-128"/>
              </a:rPr>
              <a:t>. Questions </a:t>
            </a:r>
            <a:r>
              <a:rPr lang="en-NZ" sz="900" dirty="0">
                <a:ea typeface="Adobe Gothic Std B" panose="020B0800000000000000" pitchFamily="34" charset="-128"/>
              </a:rPr>
              <a:t>I would like to ask about the topics in this resource </a:t>
            </a:r>
            <a:r>
              <a:rPr lang="en-NZ" sz="900" dirty="0" smtClean="0">
                <a:ea typeface="Adobe Gothic Std B" panose="020B0800000000000000" pitchFamily="34" charset="-128"/>
              </a:rPr>
              <a:t>are...</a:t>
            </a:r>
            <a:endParaRPr lang="en-NZ" sz="900" dirty="0">
              <a:ea typeface="Adobe Gothic Std B" panose="020B0800000000000000" pitchFamily="34" charset="-128"/>
            </a:endParaRPr>
          </a:p>
        </p:txBody>
      </p:sp>
      <p:sp>
        <p:nvSpPr>
          <p:cNvPr id="25" name="Textbox: Line 7"/>
          <p:cNvSpPr txBox="1"/>
          <p:nvPr/>
        </p:nvSpPr>
        <p:spPr>
          <a:xfrm>
            <a:off x="139828" y="4201504"/>
            <a:ext cx="4314941" cy="230832"/>
          </a:xfrm>
          <a:prstGeom prst="rect">
            <a:avLst/>
          </a:prstGeom>
          <a:noFill/>
        </p:spPr>
        <p:txBody>
          <a:bodyPr wrap="square" rtlCol="0">
            <a:spAutoFit/>
          </a:bodyPr>
          <a:lstStyle/>
          <a:p>
            <a:r>
              <a:rPr lang="en-NZ" sz="900" dirty="0">
                <a:ea typeface="Adobe Gothic Std B" panose="020B0800000000000000" pitchFamily="34" charset="-128"/>
              </a:rPr>
              <a:t>7</a:t>
            </a:r>
            <a:r>
              <a:rPr lang="en-NZ" sz="900" dirty="0" smtClean="0">
                <a:ea typeface="Adobe Gothic Std B" panose="020B0800000000000000" pitchFamily="34" charset="-128"/>
              </a:rPr>
              <a:t>. Which </a:t>
            </a:r>
            <a:r>
              <a:rPr lang="en-NZ" sz="900" dirty="0">
                <a:ea typeface="Adobe Gothic Std B" panose="020B0800000000000000" pitchFamily="34" charset="-128"/>
              </a:rPr>
              <a:t>activity do you think helped you to learn best in this resource</a:t>
            </a:r>
            <a:r>
              <a:rPr lang="en-NZ" sz="900" dirty="0" smtClean="0">
                <a:ea typeface="Adobe Gothic Std B" panose="020B0800000000000000" pitchFamily="34" charset="-128"/>
              </a:rPr>
              <a:t>?</a:t>
            </a:r>
            <a:endParaRPr lang="en-NZ" sz="900" dirty="0">
              <a:ea typeface="Adobe Gothic Std B" panose="020B0800000000000000" pitchFamily="34" charset="-128"/>
            </a:endParaRPr>
          </a:p>
        </p:txBody>
      </p:sp>
      <p:sp>
        <p:nvSpPr>
          <p:cNvPr id="32" name="Textbox: Line 6"/>
          <p:cNvSpPr txBox="1"/>
          <p:nvPr/>
        </p:nvSpPr>
        <p:spPr>
          <a:xfrm>
            <a:off x="139828" y="3640475"/>
            <a:ext cx="8855827" cy="230832"/>
          </a:xfrm>
          <a:prstGeom prst="rect">
            <a:avLst/>
          </a:prstGeom>
          <a:noFill/>
        </p:spPr>
        <p:txBody>
          <a:bodyPr wrap="square" rtlCol="0">
            <a:spAutoFit/>
          </a:bodyPr>
          <a:lstStyle/>
          <a:p>
            <a:pPr lvl="0"/>
            <a:r>
              <a:rPr lang="en-NZ" sz="900" dirty="0" smtClean="0">
                <a:ea typeface="Adobe Gothic Std B" panose="020B0800000000000000" pitchFamily="34" charset="-128"/>
              </a:rPr>
              <a:t>6. </a:t>
            </a:r>
            <a:r>
              <a:rPr lang="en-US" sz="900" dirty="0" smtClean="0">
                <a:ea typeface="Adobe Gothic Std B" panose="020B0800000000000000" pitchFamily="34" charset="-128"/>
              </a:rPr>
              <a:t>Explain </a:t>
            </a:r>
            <a:r>
              <a:rPr lang="en-US" sz="900" dirty="0">
                <a:ea typeface="Adobe Gothic Std B" panose="020B0800000000000000" pitchFamily="34" charset="-128"/>
              </a:rPr>
              <a:t>what the Oberammergau Passion Play is and list what you learned about it</a:t>
            </a:r>
            <a:r>
              <a:rPr lang="en-US" sz="900" dirty="0" smtClean="0">
                <a:ea typeface="Adobe Gothic Std B" panose="020B0800000000000000" pitchFamily="34" charset="-128"/>
              </a:rPr>
              <a:t>. </a:t>
            </a:r>
            <a:r>
              <a:rPr lang="en-US" sz="900" i="1" smtClean="0">
                <a:ea typeface="Adobe Gothic Std B" panose="020B0800000000000000" pitchFamily="34" charset="-128"/>
              </a:rPr>
              <a:t>(Slide 9A, 9B &amp; 9C)</a:t>
            </a:r>
            <a:endParaRPr lang="en-NZ" sz="900" i="1" dirty="0">
              <a:ea typeface="Adobe Gothic Std B" panose="020B0800000000000000" pitchFamily="34" charset="-128"/>
            </a:endParaRPr>
          </a:p>
        </p:txBody>
      </p:sp>
      <p:sp>
        <p:nvSpPr>
          <p:cNvPr id="29" name="Textbox: Line 5"/>
          <p:cNvSpPr txBox="1"/>
          <p:nvPr/>
        </p:nvSpPr>
        <p:spPr>
          <a:xfrm>
            <a:off x="139828" y="3097226"/>
            <a:ext cx="8855827" cy="230832"/>
          </a:xfrm>
          <a:prstGeom prst="rect">
            <a:avLst/>
          </a:prstGeom>
          <a:noFill/>
        </p:spPr>
        <p:txBody>
          <a:bodyPr wrap="square" rtlCol="0">
            <a:spAutoFit/>
          </a:bodyPr>
          <a:lstStyle/>
          <a:p>
            <a:pPr lvl="0"/>
            <a:r>
              <a:rPr lang="en-NZ" sz="900" dirty="0" smtClean="0">
                <a:ea typeface="Adobe Gothic Std B" panose="020B0800000000000000" pitchFamily="34" charset="-128"/>
              </a:rPr>
              <a:t>5</a:t>
            </a:r>
            <a:r>
              <a:rPr lang="en-US" sz="900" dirty="0" smtClean="0">
                <a:ea typeface="Adobe Gothic Std B" panose="020B0800000000000000" pitchFamily="34" charset="-128"/>
              </a:rPr>
              <a:t>. What </a:t>
            </a:r>
            <a:r>
              <a:rPr lang="en-US" sz="900" dirty="0">
                <a:ea typeface="Adobe Gothic Std B" panose="020B0800000000000000" pitchFamily="34" charset="-128"/>
              </a:rPr>
              <a:t>is meant by God’s personal call to each person to holiness</a:t>
            </a:r>
            <a:r>
              <a:rPr lang="en-US" sz="900" dirty="0" smtClean="0">
                <a:ea typeface="Adobe Gothic Std B" panose="020B0800000000000000" pitchFamily="34" charset="-128"/>
              </a:rPr>
              <a:t>? </a:t>
            </a:r>
            <a:r>
              <a:rPr lang="en-US" sz="900" i="1" dirty="0" smtClean="0">
                <a:ea typeface="Adobe Gothic Std B" panose="020B0800000000000000" pitchFamily="34" charset="-128"/>
              </a:rPr>
              <a:t>(Slide 8)</a:t>
            </a:r>
            <a:endParaRPr lang="en-NZ" sz="900" i="1" dirty="0">
              <a:ea typeface="Adobe Gothic Std B" panose="020B0800000000000000" pitchFamily="34" charset="-128"/>
            </a:endParaRPr>
          </a:p>
        </p:txBody>
      </p:sp>
      <p:sp>
        <p:nvSpPr>
          <p:cNvPr id="41" name="Textbox: Line 4"/>
          <p:cNvSpPr txBox="1"/>
          <p:nvPr/>
        </p:nvSpPr>
        <p:spPr>
          <a:xfrm>
            <a:off x="139828" y="2536943"/>
            <a:ext cx="8877247" cy="230832"/>
          </a:xfrm>
          <a:prstGeom prst="rect">
            <a:avLst/>
          </a:prstGeom>
          <a:noFill/>
        </p:spPr>
        <p:txBody>
          <a:bodyPr wrap="square" rtlCol="0">
            <a:spAutoFit/>
          </a:bodyPr>
          <a:lstStyle/>
          <a:p>
            <a:pPr marL="88900" indent="-88900">
              <a:buFont typeface="+mj-lt"/>
              <a:buAutoNum type="arabicPeriod" startAt="4"/>
            </a:pPr>
            <a:r>
              <a:rPr lang="en-US" sz="900" dirty="0">
                <a:ea typeface="Adobe Gothic Std B" panose="020B0800000000000000" pitchFamily="34" charset="-128"/>
              </a:rPr>
              <a:t> </a:t>
            </a:r>
            <a:r>
              <a:rPr lang="en-US" sz="900" dirty="0" smtClean="0">
                <a:ea typeface="Adobe Gothic Std B" panose="020B0800000000000000" pitchFamily="34" charset="-128"/>
              </a:rPr>
              <a:t>Holy </a:t>
            </a:r>
            <a:r>
              <a:rPr lang="en-US" sz="900" dirty="0">
                <a:ea typeface="Adobe Gothic Std B" panose="020B0800000000000000" pitchFamily="34" charset="-128"/>
              </a:rPr>
              <a:t>Week is a time to grow in holiness – explain what people can do to grow in holiness during this </a:t>
            </a:r>
            <a:r>
              <a:rPr lang="en-US" sz="900" dirty="0" smtClean="0">
                <a:ea typeface="Adobe Gothic Std B" panose="020B0800000000000000" pitchFamily="34" charset="-128"/>
              </a:rPr>
              <a:t>week. </a:t>
            </a:r>
            <a:r>
              <a:rPr lang="en-US" sz="900" i="1" dirty="0" smtClean="0">
                <a:ea typeface="Adobe Gothic Std B" panose="020B0800000000000000" pitchFamily="34" charset="-128"/>
              </a:rPr>
              <a:t>(Slide 7)</a:t>
            </a:r>
            <a:endParaRPr lang="en-NZ" sz="900" dirty="0">
              <a:ea typeface="Adobe Gothic Std B" panose="020B0800000000000000" pitchFamily="34" charset="-128"/>
            </a:endParaRPr>
          </a:p>
        </p:txBody>
      </p:sp>
      <p:sp>
        <p:nvSpPr>
          <p:cNvPr id="42" name="Textbox: Line 3"/>
          <p:cNvSpPr txBox="1"/>
          <p:nvPr/>
        </p:nvSpPr>
        <p:spPr>
          <a:xfrm>
            <a:off x="139828" y="1981450"/>
            <a:ext cx="8856045" cy="230832"/>
          </a:xfrm>
          <a:prstGeom prst="rect">
            <a:avLst/>
          </a:prstGeom>
          <a:noFill/>
        </p:spPr>
        <p:txBody>
          <a:bodyPr wrap="square" rtlCol="0">
            <a:spAutoFit/>
          </a:bodyPr>
          <a:lstStyle/>
          <a:p>
            <a:pPr lvl="0"/>
            <a:r>
              <a:rPr lang="en-NZ" sz="900" dirty="0" smtClean="0">
                <a:ea typeface="Adobe Gothic Std B" panose="020B0800000000000000" pitchFamily="34" charset="-128"/>
              </a:rPr>
              <a:t>3. </a:t>
            </a:r>
            <a:r>
              <a:rPr lang="en-US" sz="900" dirty="0" smtClean="0">
                <a:ea typeface="Adobe Gothic Std B" panose="020B0800000000000000" pitchFamily="34" charset="-128"/>
              </a:rPr>
              <a:t>Describe </a:t>
            </a:r>
            <a:r>
              <a:rPr lang="en-US" sz="900" dirty="0">
                <a:ea typeface="Adobe Gothic Std B" panose="020B0800000000000000" pitchFamily="34" charset="-128"/>
              </a:rPr>
              <a:t>3 different ways people in other cultures celebrate Holy Week</a:t>
            </a:r>
            <a:r>
              <a:rPr lang="en-US" sz="900" dirty="0" smtClean="0">
                <a:ea typeface="Adobe Gothic Std B" panose="020B0800000000000000" pitchFamily="34" charset="-128"/>
              </a:rPr>
              <a:t>. (</a:t>
            </a:r>
            <a:r>
              <a:rPr lang="en-US" sz="900" i="1" dirty="0" smtClean="0">
                <a:ea typeface="Adobe Gothic Std B" panose="020B0800000000000000" pitchFamily="34" charset="-128"/>
              </a:rPr>
              <a:t>Slide 6)</a:t>
            </a:r>
            <a:endParaRPr lang="en-NZ" sz="900" i="1" dirty="0">
              <a:ea typeface="Adobe Gothic Std B" panose="020B0800000000000000" pitchFamily="34" charset="-128"/>
            </a:endParaRPr>
          </a:p>
        </p:txBody>
      </p:sp>
      <p:sp>
        <p:nvSpPr>
          <p:cNvPr id="44" name="Textbox: Line 2"/>
          <p:cNvSpPr txBox="1"/>
          <p:nvPr/>
        </p:nvSpPr>
        <p:spPr>
          <a:xfrm>
            <a:off x="139828" y="1421204"/>
            <a:ext cx="8856044" cy="230832"/>
          </a:xfrm>
          <a:prstGeom prst="rect">
            <a:avLst/>
          </a:prstGeom>
          <a:noFill/>
        </p:spPr>
        <p:txBody>
          <a:bodyPr wrap="square" rtlCol="0">
            <a:spAutoFit/>
          </a:bodyPr>
          <a:lstStyle/>
          <a:p>
            <a:pPr lvl="0"/>
            <a:r>
              <a:rPr lang="en-NZ" sz="900" dirty="0" smtClean="0">
                <a:ea typeface="Adobe Gothic Std B" panose="020B0800000000000000" pitchFamily="34" charset="-128"/>
              </a:rPr>
              <a:t>2. </a:t>
            </a:r>
            <a:r>
              <a:rPr lang="en-US" sz="900" dirty="0" smtClean="0">
                <a:ea typeface="Adobe Gothic Std B" panose="020B0800000000000000" pitchFamily="34" charset="-128"/>
              </a:rPr>
              <a:t>Write </a:t>
            </a:r>
            <a:r>
              <a:rPr lang="en-US" sz="900" dirty="0">
                <a:ea typeface="Adobe Gothic Std B" panose="020B0800000000000000" pitchFamily="34" charset="-128"/>
              </a:rPr>
              <a:t>a short description of how Christians in </a:t>
            </a:r>
            <a:r>
              <a:rPr lang="en-US" sz="900" dirty="0" err="1">
                <a:ea typeface="Adobe Gothic Std B" panose="020B0800000000000000" pitchFamily="34" charset="-128"/>
              </a:rPr>
              <a:t>Aotearoa</a:t>
            </a:r>
            <a:r>
              <a:rPr lang="en-US" sz="900" dirty="0">
                <a:ea typeface="Adobe Gothic Std B" panose="020B0800000000000000" pitchFamily="34" charset="-128"/>
              </a:rPr>
              <a:t> celebrate Holy Week through liturgy</a:t>
            </a:r>
            <a:r>
              <a:rPr lang="en-US" sz="900" dirty="0" smtClean="0">
                <a:ea typeface="Adobe Gothic Std B" panose="020B0800000000000000" pitchFamily="34" charset="-128"/>
              </a:rPr>
              <a:t>. </a:t>
            </a:r>
            <a:r>
              <a:rPr lang="en-US" sz="900" i="1" dirty="0" smtClean="0">
                <a:ea typeface="Adobe Gothic Std B" panose="020B0800000000000000" pitchFamily="34" charset="-128"/>
              </a:rPr>
              <a:t>(Slide 5)</a:t>
            </a:r>
            <a:endParaRPr lang="en-NZ" sz="900" i="1" dirty="0">
              <a:ea typeface="Adobe Gothic Std B" panose="020B0800000000000000" pitchFamily="34" charset="-128"/>
            </a:endParaRPr>
          </a:p>
        </p:txBody>
      </p:sp>
      <p:sp>
        <p:nvSpPr>
          <p:cNvPr id="46" name="Textbox: Line 1"/>
          <p:cNvSpPr txBox="1"/>
          <p:nvPr/>
        </p:nvSpPr>
        <p:spPr>
          <a:xfrm>
            <a:off x="139828" y="882136"/>
            <a:ext cx="8877247" cy="230832"/>
          </a:xfrm>
          <a:prstGeom prst="rect">
            <a:avLst/>
          </a:prstGeom>
          <a:noFill/>
        </p:spPr>
        <p:txBody>
          <a:bodyPr wrap="square" rtlCol="0">
            <a:spAutoFit/>
          </a:bodyPr>
          <a:lstStyle/>
          <a:p>
            <a:pPr marL="88900" lvl="0" indent="-88900">
              <a:buFont typeface="+mj-lt"/>
              <a:buAutoNum type="arabicPeriod"/>
            </a:pPr>
            <a:r>
              <a:rPr lang="en-US" sz="900" dirty="0">
                <a:ea typeface="Adobe Gothic Std B" panose="020B0800000000000000" pitchFamily="34" charset="-128"/>
              </a:rPr>
              <a:t> </a:t>
            </a:r>
            <a:r>
              <a:rPr lang="en-US" sz="900" dirty="0" smtClean="0">
                <a:ea typeface="Adobe Gothic Std B" panose="020B0800000000000000" pitchFamily="34" charset="-128"/>
              </a:rPr>
              <a:t>Write </a:t>
            </a:r>
            <a:r>
              <a:rPr lang="en-US" sz="900" dirty="0">
                <a:ea typeface="Adobe Gothic Std B" panose="020B0800000000000000" pitchFamily="34" charset="-128"/>
              </a:rPr>
              <a:t>a paragraph about the origins of the Holy Week Liturgies</a:t>
            </a:r>
            <a:r>
              <a:rPr lang="en-US" sz="900" dirty="0" smtClean="0">
                <a:ea typeface="Adobe Gothic Std B" panose="020B0800000000000000" pitchFamily="34" charset="-128"/>
              </a:rPr>
              <a:t>. </a:t>
            </a:r>
            <a:r>
              <a:rPr lang="en-US" sz="900" i="1" dirty="0" smtClean="0">
                <a:ea typeface="Adobe Gothic Std B" panose="020B0800000000000000" pitchFamily="34" charset="-128"/>
              </a:rPr>
              <a:t>(Slide 4)</a:t>
            </a:r>
            <a:endParaRPr lang="en-NZ" sz="900" i="1" dirty="0">
              <a:ea typeface="Adobe Gothic Std B" panose="020B0800000000000000" pitchFamily="34" charset="-128"/>
            </a:endParaRPr>
          </a:p>
        </p:txBody>
      </p:sp>
      <p:sp>
        <p:nvSpPr>
          <p:cNvPr id="48" name="TextBox: Date"/>
          <p:cNvSpPr txBox="1"/>
          <p:nvPr/>
        </p:nvSpPr>
        <p:spPr>
          <a:xfrm>
            <a:off x="4818116" y="520922"/>
            <a:ext cx="1908599" cy="369332"/>
          </a:xfrm>
          <a:prstGeom prst="rect">
            <a:avLst/>
          </a:prstGeom>
          <a:noFill/>
        </p:spPr>
        <p:txBody>
          <a:bodyPr wrap="none" rtlCol="0">
            <a:spAutoFit/>
          </a:bodyPr>
          <a:lstStyle/>
          <a:p>
            <a:r>
              <a:rPr lang="en-NZ" b="1" dirty="0" smtClean="0">
                <a:latin typeface="Segoe UI" pitchFamily="34" charset="0"/>
                <a:ea typeface="Segoe UI" pitchFamily="34" charset="0"/>
                <a:cs typeface="Segoe UI" pitchFamily="34" charset="0"/>
              </a:rPr>
              <a:t>Date:____________</a:t>
            </a:r>
            <a:endParaRPr lang="en-GB" b="1" dirty="0">
              <a:latin typeface="Segoe UI" pitchFamily="34" charset="0"/>
              <a:ea typeface="Segoe UI" pitchFamily="34" charset="0"/>
              <a:cs typeface="Segoe UI" pitchFamily="34" charset="0"/>
            </a:endParaRPr>
          </a:p>
        </p:txBody>
      </p:sp>
      <p:sp>
        <p:nvSpPr>
          <p:cNvPr id="49" name="TextBox: Name"/>
          <p:cNvSpPr txBox="1"/>
          <p:nvPr/>
        </p:nvSpPr>
        <p:spPr>
          <a:xfrm>
            <a:off x="431545" y="520922"/>
            <a:ext cx="3583032" cy="369332"/>
          </a:xfrm>
          <a:prstGeom prst="rect">
            <a:avLst/>
          </a:prstGeom>
          <a:noFill/>
        </p:spPr>
        <p:txBody>
          <a:bodyPr wrap="none" rtlCol="0">
            <a:spAutoFit/>
          </a:bodyPr>
          <a:lstStyle/>
          <a:p>
            <a:r>
              <a:rPr lang="en-NZ" b="1" dirty="0" smtClean="0">
                <a:latin typeface="Segoe UI" pitchFamily="34" charset="0"/>
                <a:ea typeface="Segoe UI" pitchFamily="34" charset="0"/>
                <a:cs typeface="Segoe UI" pitchFamily="34" charset="0"/>
              </a:rPr>
              <a:t>Name:____________________________</a:t>
            </a:r>
            <a:endParaRPr lang="en-GB" b="1" dirty="0">
              <a:latin typeface="Segoe UI" pitchFamily="34" charset="0"/>
              <a:ea typeface="Segoe UI" pitchFamily="34" charset="0"/>
              <a:cs typeface="Segoe UI" pitchFamily="34" charset="0"/>
            </a:endParaRPr>
          </a:p>
        </p:txBody>
      </p:sp>
      <p:pic>
        <p:nvPicPr>
          <p:cNvPr id="30" name="Picture: Top right"/>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7816451" y="171565"/>
            <a:ext cx="1183547" cy="597477"/>
          </a:xfrm>
          <a:prstGeom prst="rect">
            <a:avLst/>
          </a:prstGeom>
        </p:spPr>
      </p:pic>
      <p:sp>
        <p:nvSpPr>
          <p:cNvPr id="55" name="Title"/>
          <p:cNvSpPr>
            <a:spLocks noGrp="1"/>
          </p:cNvSpPr>
          <p:nvPr>
            <p:ph type="ctrTitle"/>
          </p:nvPr>
        </p:nvSpPr>
        <p:spPr>
          <a:xfrm>
            <a:off x="0" y="0"/>
            <a:ext cx="9144000" cy="677501"/>
          </a:xfrm>
        </p:spPr>
        <p:txBody>
          <a:bodyPr>
            <a:normAutofit fontScale="90000"/>
          </a:bodyPr>
          <a:lstStyle/>
          <a:p>
            <a:r>
              <a:rPr lang="en-US" sz="4000" b="1" dirty="0">
                <a:ln w="10160">
                  <a:noFill/>
                  <a:prstDash val="solid"/>
                </a:ln>
                <a:latin typeface="Adobe Gothic Std B" panose="020B0800000000000000" pitchFamily="34" charset="-128"/>
                <a:ea typeface="Adobe Gothic Std B" panose="020B0800000000000000" pitchFamily="34" charset="-128"/>
                <a:cs typeface="Verdana" panose="020B0604030504040204" pitchFamily="34" charset="0"/>
              </a:rPr>
              <a:t>Check up</a:t>
            </a:r>
            <a:endParaRPr lang="en-GB" sz="4000" b="1" dirty="0">
              <a:ln w="10160">
                <a:noFill/>
                <a:prstDash val="solid"/>
              </a:ln>
              <a:latin typeface="Adobe Gothic Std B" panose="020B0800000000000000" pitchFamily="34" charset="-128"/>
              <a:ea typeface="Adobe Gothic Std B" panose="020B0800000000000000" pitchFamily="34" charset="-128"/>
              <a:cs typeface="Verdana" panose="020B0604030504040204" pitchFamily="34" charset="0"/>
            </a:endParaRPr>
          </a:p>
        </p:txBody>
      </p:sp>
      <p:sp>
        <p:nvSpPr>
          <p:cNvPr id="10" name="TextBox: PageNumber"/>
          <p:cNvSpPr txBox="1">
            <a:spLocks/>
          </p:cNvSpPr>
          <p:nvPr/>
        </p:nvSpPr>
        <p:spPr>
          <a:xfrm>
            <a:off x="8640000" y="4680000"/>
            <a:ext cx="360000" cy="360000"/>
          </a:xfrm>
          <a:prstGeom prst="rect">
            <a:avLst/>
          </a:prstGeom>
          <a:solidFill>
            <a:schemeClr val="bg1"/>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S-10</a:t>
            </a:r>
            <a:endParaRPr lang="en-GB" sz="900" b="1" dirty="0">
              <a:latin typeface="Arial" pitchFamily="34" charset="0"/>
              <a:cs typeface="Arial" pitchFamily="34" charset="0"/>
            </a:endParaRPr>
          </a:p>
        </p:txBody>
      </p:sp>
      <p:sp>
        <p:nvSpPr>
          <p:cNvPr id="1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20" name="Action Button: Up">
            <a:hlinkClick r:id="rId5" action="ppaction://hlinksldjump" highlightClick="1"/>
          </p:cNvPr>
          <p:cNvSpPr/>
          <p:nvPr/>
        </p:nvSpPr>
        <p:spPr>
          <a:xfrm rot="16200000">
            <a:off x="7632808"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Tool instructions"/>
          <p:cNvSpPr txBox="1"/>
          <p:nvPr/>
        </p:nvSpPr>
        <p:spPr>
          <a:xfrm>
            <a:off x="3515479" y="4943445"/>
            <a:ext cx="2113078" cy="230832"/>
          </a:xfrm>
          <a:prstGeom prst="rect">
            <a:avLst/>
          </a:prstGeom>
          <a:noFill/>
        </p:spPr>
        <p:txBody>
          <a:bodyPr wrap="none" rtlCol="0">
            <a:spAutoFit/>
          </a:bodyPr>
          <a:lstStyle/>
          <a:p>
            <a:pPr algn="ctr"/>
            <a:r>
              <a:rPr lang="en-GB" sz="900" dirty="0" smtClean="0">
                <a:ea typeface="Adobe Gothic Std B" panose="020B0800000000000000" pitchFamily="34" charset="-128"/>
                <a:cs typeface="Arial" pitchFamily="34" charset="0"/>
              </a:rPr>
              <a:t>Click the up arrow to return to the lesson</a:t>
            </a:r>
            <a:endParaRPr lang="en-GB" sz="900" dirty="0">
              <a:ea typeface="Adobe Gothic Std B" panose="020B0800000000000000" pitchFamily="34" charset="-128"/>
              <a:cs typeface="Arial" pitchFamily="34" charset="0"/>
            </a:endParaRPr>
          </a:p>
        </p:txBody>
      </p:sp>
    </p:spTree>
    <p:extLst>
      <p:ext uri="{BB962C8B-B14F-4D97-AF65-F5344CB8AC3E}">
        <p14:creationId xmlns:p14="http://schemas.microsoft.com/office/powerpoint/2010/main" val="1465677251"/>
      </p:ext>
    </p:extLst>
  </p:cSld>
  <p:clrMapOvr>
    <a:masterClrMapping/>
  </p:clrMapOvr>
  <p:transition spd="med"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Subtile"/>
          <p:cNvSpPr txBox="1"/>
          <p:nvPr/>
        </p:nvSpPr>
        <p:spPr>
          <a:xfrm>
            <a:off x="429304" y="1525645"/>
            <a:ext cx="6315445" cy="523220"/>
          </a:xfrm>
          <a:prstGeom prst="rect">
            <a:avLst/>
          </a:prstGeom>
          <a:noFill/>
        </p:spPr>
        <p:txBody>
          <a:bodyPr wrap="square" rtlCol="0">
            <a:spAutoFit/>
          </a:bodyPr>
          <a:lstStyle/>
          <a:p>
            <a:r>
              <a:rPr lang="en-NZ" sz="2800" dirty="0">
                <a:solidFill>
                  <a:schemeClr val="bg1">
                    <a:lumMod val="95000"/>
                  </a:schemeClr>
                </a:solidFill>
                <a:latin typeface="+mj-lt"/>
                <a:ea typeface="Adobe Gothic Std B" panose="020B0800000000000000" pitchFamily="34" charset="-128"/>
              </a:rPr>
              <a:t>The students will:</a:t>
            </a:r>
            <a:endParaRPr lang="en-GB" sz="2800" dirty="0">
              <a:solidFill>
                <a:schemeClr val="bg1">
                  <a:lumMod val="95000"/>
                </a:schemeClr>
              </a:solidFill>
              <a:latin typeface="+mj-lt"/>
              <a:ea typeface="Adobe Gothic Std B" panose="020B0800000000000000" pitchFamily="34" charset="-128"/>
            </a:endParaRPr>
          </a:p>
        </p:txBody>
      </p:sp>
      <p:sp>
        <p:nvSpPr>
          <p:cNvPr id="27" name="Textbox: Line 2"/>
          <p:cNvSpPr txBox="1"/>
          <p:nvPr/>
        </p:nvSpPr>
        <p:spPr>
          <a:xfrm>
            <a:off x="630472" y="2802681"/>
            <a:ext cx="8369527" cy="461665"/>
          </a:xfrm>
          <a:prstGeom prst="rect">
            <a:avLst/>
          </a:prstGeom>
          <a:noFill/>
        </p:spPr>
        <p:txBody>
          <a:bodyPr wrap="square" rtlCol="0">
            <a:spAutoFit/>
          </a:bodyPr>
          <a:lstStyle/>
          <a:p>
            <a:pPr lvl="0"/>
            <a:r>
              <a:rPr lang="en-US" sz="2400" dirty="0" smtClean="0">
                <a:solidFill>
                  <a:schemeClr val="bg1">
                    <a:lumMod val="95000"/>
                  </a:schemeClr>
                </a:solidFill>
                <a:latin typeface="+mj-lt"/>
                <a:ea typeface="Adobe Gothic Std B" panose="020B0800000000000000" pitchFamily="34" charset="-128"/>
              </a:rPr>
              <a:t>describe </a:t>
            </a:r>
            <a:r>
              <a:rPr lang="en-US" sz="2400" dirty="0">
                <a:solidFill>
                  <a:schemeClr val="bg1">
                    <a:lumMod val="95000"/>
                  </a:schemeClr>
                </a:solidFill>
                <a:latin typeface="+mj-lt"/>
                <a:ea typeface="Adobe Gothic Std B" panose="020B0800000000000000" pitchFamily="34" charset="-128"/>
              </a:rPr>
              <a:t>one way the Church celebrates Passion Sunday.</a:t>
            </a:r>
            <a:endParaRPr lang="en-NZ" dirty="0">
              <a:solidFill>
                <a:schemeClr val="bg1">
                  <a:lumMod val="95000"/>
                </a:schemeClr>
              </a:solidFill>
              <a:latin typeface="+mj-lt"/>
              <a:ea typeface="Adobe Gothic Std B" panose="020B0800000000000000" pitchFamily="34" charset="-128"/>
            </a:endParaRPr>
          </a:p>
        </p:txBody>
      </p:sp>
      <p:sp>
        <p:nvSpPr>
          <p:cNvPr id="28" name="Shape: Border 2"/>
          <p:cNvSpPr/>
          <p:nvPr/>
        </p:nvSpPr>
        <p:spPr>
          <a:xfrm>
            <a:off x="624668" y="2769226"/>
            <a:ext cx="8375331" cy="495120"/>
          </a:xfrm>
          <a:prstGeom prst="rect">
            <a:avLst/>
          </a:prstGeom>
          <a:solidFill>
            <a:srgbClr val="33CC33">
              <a:alpha val="0"/>
            </a:srgbClr>
          </a:solid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CC"/>
              </a:solidFill>
              <a:latin typeface="+mj-lt"/>
              <a:ea typeface="Arial" pitchFamily="34" charset="-128"/>
              <a:cs typeface="Arial" panose="020B0604020202020204" pitchFamily="34" charset="0"/>
            </a:endParaRPr>
          </a:p>
        </p:txBody>
      </p:sp>
      <p:sp>
        <p:nvSpPr>
          <p:cNvPr id="29" name="Shape: Number 2"/>
          <p:cNvSpPr txBox="1"/>
          <p:nvPr/>
        </p:nvSpPr>
        <p:spPr>
          <a:xfrm>
            <a:off x="160207" y="2806495"/>
            <a:ext cx="433132" cy="461665"/>
          </a:xfrm>
          <a:prstGeom prst="rect">
            <a:avLst/>
          </a:prstGeom>
          <a:noFill/>
        </p:spPr>
        <p:txBody>
          <a:bodyPr wrap="none" rtlCol="0">
            <a:spAutoFit/>
          </a:bodyPr>
          <a:lstStyle/>
          <a:p>
            <a:r>
              <a:rPr lang="en-US" sz="2400" dirty="0">
                <a:solidFill>
                  <a:schemeClr val="bg1">
                    <a:lumMod val="95000"/>
                  </a:schemeClr>
                </a:solidFill>
                <a:latin typeface="+mj-lt"/>
                <a:ea typeface="Adobe Gothic Std B" panose="020B0800000000000000" pitchFamily="34" charset="-128"/>
              </a:rPr>
              <a:t>2</a:t>
            </a:r>
            <a:r>
              <a:rPr lang="en-US" sz="2400" dirty="0" smtClean="0">
                <a:solidFill>
                  <a:schemeClr val="bg1">
                    <a:lumMod val="95000"/>
                  </a:schemeClr>
                </a:solidFill>
                <a:latin typeface="+mj-lt"/>
                <a:ea typeface="Adobe Gothic Std B" panose="020B0800000000000000" pitchFamily="34" charset="-128"/>
              </a:rPr>
              <a:t>)</a:t>
            </a:r>
            <a:endParaRPr lang="en-GB" sz="2400" dirty="0">
              <a:solidFill>
                <a:schemeClr val="bg1">
                  <a:lumMod val="95000"/>
                </a:schemeClr>
              </a:solidFill>
              <a:latin typeface="+mj-lt"/>
              <a:ea typeface="Adobe Gothic Std B" panose="020B0800000000000000" pitchFamily="34" charset="-128"/>
            </a:endParaRPr>
          </a:p>
        </p:txBody>
      </p:sp>
      <p:sp>
        <p:nvSpPr>
          <p:cNvPr id="30" name="Textbox: Line 1"/>
          <p:cNvSpPr txBox="1"/>
          <p:nvPr/>
        </p:nvSpPr>
        <p:spPr>
          <a:xfrm>
            <a:off x="631345" y="2165465"/>
            <a:ext cx="8368653" cy="461665"/>
          </a:xfrm>
          <a:prstGeom prst="rect">
            <a:avLst/>
          </a:prstGeom>
          <a:noFill/>
        </p:spPr>
        <p:txBody>
          <a:bodyPr wrap="square" rtlCol="0">
            <a:spAutoFit/>
          </a:bodyPr>
          <a:lstStyle/>
          <a:p>
            <a:pPr lvl="0"/>
            <a:r>
              <a:rPr lang="en-US" sz="2400" dirty="0" smtClean="0">
                <a:solidFill>
                  <a:schemeClr val="bg1">
                    <a:lumMod val="95000"/>
                  </a:schemeClr>
                </a:solidFill>
                <a:latin typeface="+mj-lt"/>
                <a:ea typeface="Adobe Gothic Std B" panose="020B0800000000000000" pitchFamily="34" charset="-128"/>
              </a:rPr>
              <a:t>explain </a:t>
            </a:r>
            <a:r>
              <a:rPr lang="en-US" sz="2400" dirty="0">
                <a:solidFill>
                  <a:schemeClr val="bg1">
                    <a:lumMod val="95000"/>
                  </a:schemeClr>
                </a:solidFill>
                <a:latin typeface="+mj-lt"/>
                <a:ea typeface="Adobe Gothic Std B" panose="020B0800000000000000" pitchFamily="34" charset="-128"/>
              </a:rPr>
              <a:t>how Passion Sunday celebrates the meaning of Holy Week</a:t>
            </a:r>
            <a:endParaRPr lang="en-NZ" dirty="0">
              <a:solidFill>
                <a:schemeClr val="bg1">
                  <a:lumMod val="95000"/>
                </a:schemeClr>
              </a:solidFill>
              <a:latin typeface="+mj-lt"/>
              <a:ea typeface="Adobe Gothic Std B" panose="020B0800000000000000" pitchFamily="34" charset="-128"/>
            </a:endParaRPr>
          </a:p>
        </p:txBody>
      </p:sp>
      <p:sp>
        <p:nvSpPr>
          <p:cNvPr id="31" name="Shape: Border 1"/>
          <p:cNvSpPr/>
          <p:nvPr/>
        </p:nvSpPr>
        <p:spPr>
          <a:xfrm>
            <a:off x="625541" y="2132011"/>
            <a:ext cx="8375331" cy="495120"/>
          </a:xfrm>
          <a:prstGeom prst="rect">
            <a:avLst/>
          </a:prstGeom>
          <a:solidFill>
            <a:srgbClr val="33CC33">
              <a:alpha val="0"/>
            </a:srgbClr>
          </a:solid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CC"/>
              </a:solidFill>
              <a:latin typeface="+mj-lt"/>
              <a:ea typeface="Arial" pitchFamily="34" charset="-128"/>
              <a:cs typeface="Arial" panose="020B0604020202020204" pitchFamily="34" charset="0"/>
            </a:endParaRPr>
          </a:p>
        </p:txBody>
      </p:sp>
      <p:sp>
        <p:nvSpPr>
          <p:cNvPr id="32" name="Shape: Number 1"/>
          <p:cNvSpPr txBox="1"/>
          <p:nvPr/>
        </p:nvSpPr>
        <p:spPr>
          <a:xfrm>
            <a:off x="161080" y="2169279"/>
            <a:ext cx="433132" cy="461665"/>
          </a:xfrm>
          <a:prstGeom prst="rect">
            <a:avLst/>
          </a:prstGeom>
          <a:noFill/>
        </p:spPr>
        <p:txBody>
          <a:bodyPr wrap="none" rtlCol="0">
            <a:spAutoFit/>
          </a:bodyPr>
          <a:lstStyle/>
          <a:p>
            <a:r>
              <a:rPr lang="en-US" sz="2400" dirty="0">
                <a:solidFill>
                  <a:schemeClr val="bg1">
                    <a:lumMod val="95000"/>
                  </a:schemeClr>
                </a:solidFill>
                <a:latin typeface="+mj-lt"/>
                <a:ea typeface="Adobe Gothic Std B" panose="020B0800000000000000" pitchFamily="34" charset="-128"/>
              </a:rPr>
              <a:t>1)</a:t>
            </a:r>
            <a:endParaRPr lang="en-GB" sz="2400" dirty="0">
              <a:solidFill>
                <a:schemeClr val="bg1">
                  <a:lumMod val="95000"/>
                </a:schemeClr>
              </a:solidFill>
              <a:latin typeface="+mj-lt"/>
              <a:ea typeface="Adobe Gothic Std B" panose="020B0800000000000000" pitchFamily="34" charset="-128"/>
            </a:endParaRPr>
          </a:p>
        </p:txBody>
      </p:sp>
      <p:pic>
        <p:nvPicPr>
          <p:cNvPr id="36" name="Picture: Top right"/>
          <p:cNvPicPr>
            <a:picLocks noChangeAspect="1"/>
          </p:cNvPicPr>
          <p:nvPr/>
        </p:nvPicPr>
        <p:blipFill>
          <a:blip r:embed="rId4"/>
          <a:stretch>
            <a:fillRect/>
          </a:stretch>
        </p:blipFill>
        <p:spPr>
          <a:xfrm>
            <a:off x="7816451" y="171565"/>
            <a:ext cx="1183547" cy="597477"/>
          </a:xfrm>
          <a:prstGeom prst="rect">
            <a:avLst/>
          </a:prstGeom>
        </p:spPr>
      </p:pic>
      <p:sp>
        <p:nvSpPr>
          <p:cNvPr id="2" name="Title"/>
          <p:cNvSpPr>
            <a:spLocks noGrp="1"/>
          </p:cNvSpPr>
          <p:nvPr>
            <p:ph type="ctrTitle"/>
          </p:nvPr>
        </p:nvSpPr>
        <p:spPr>
          <a:xfrm>
            <a:off x="0" y="167780"/>
            <a:ext cx="9144000" cy="900000"/>
          </a:xfrm>
        </p:spPr>
        <p:txBody>
          <a:bodyPr>
            <a:noAutofit/>
          </a:bodyPr>
          <a:lstStyle/>
          <a:p>
            <a:r>
              <a:rPr lang="en-NZ" sz="4000" dirty="0">
                <a:solidFill>
                  <a:schemeClr val="bg1">
                    <a:lumMod val="95000"/>
                  </a:schemeClr>
                </a:solidFill>
                <a:latin typeface="+mj-lt"/>
                <a:ea typeface="Adobe Gothic Std B" panose="020B0800000000000000" pitchFamily="34" charset="-128"/>
                <a:cs typeface="+mn-cs"/>
              </a:rPr>
              <a:t>Learning</a:t>
            </a:r>
            <a:r>
              <a:rPr lang="en-NZ" sz="4000" b="1" dirty="0">
                <a:ln w="10160">
                  <a:noFill/>
                  <a:prstDash val="solid"/>
                </a:ln>
                <a:solidFill>
                  <a:schemeClr val="bg1">
                    <a:lumMod val="95000"/>
                  </a:schemeClr>
                </a:solidFill>
                <a:latin typeface="+mj-lt"/>
                <a:ea typeface="Verdana" panose="020B0604030504040204" pitchFamily="34" charset="0"/>
                <a:cs typeface="Verdana" panose="020B0604030504040204" pitchFamily="34" charset="0"/>
              </a:rPr>
              <a:t> </a:t>
            </a:r>
            <a:r>
              <a:rPr lang="en-NZ" sz="4000" dirty="0">
                <a:solidFill>
                  <a:schemeClr val="bg1">
                    <a:lumMod val="95000"/>
                  </a:schemeClr>
                </a:solidFill>
                <a:latin typeface="+mj-lt"/>
                <a:ea typeface="Adobe Gothic Std B" panose="020B0800000000000000" pitchFamily="34" charset="-128"/>
                <a:cs typeface="+mn-cs"/>
              </a:rPr>
              <a:t>Intentions</a:t>
            </a:r>
            <a:endParaRPr lang="en-GB" sz="4000" dirty="0">
              <a:solidFill>
                <a:schemeClr val="bg1">
                  <a:lumMod val="95000"/>
                </a:schemeClr>
              </a:solidFill>
              <a:latin typeface="+mj-lt"/>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33"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34"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35" name="Textbox: Tool instructions"/>
          <p:cNvSpPr txBox="1"/>
          <p:nvPr/>
        </p:nvSpPr>
        <p:spPr>
          <a:xfrm>
            <a:off x="3781559" y="4912668"/>
            <a:ext cx="1580882" cy="230832"/>
          </a:xfrm>
          <a:prstGeom prst="rect">
            <a:avLst/>
          </a:prstGeom>
          <a:noFill/>
        </p:spPr>
        <p:txBody>
          <a:bodyPr wrap="none" rtlCol="0">
            <a:spAutoFit/>
          </a:bodyPr>
          <a:lstStyle/>
          <a:p>
            <a:pPr algn="ctr"/>
            <a:r>
              <a:rPr lang="en-GB" sz="900" dirty="0" smtClean="0">
                <a:solidFill>
                  <a:schemeClr val="bg1">
                    <a:lumMod val="95000"/>
                  </a:schemeClr>
                </a:solidFill>
                <a:latin typeface="+mj-lt"/>
                <a:ea typeface="Arial" pitchFamily="34" charset="-128"/>
                <a:cs typeface="Arial" panose="020B0604020202020204" pitchFamily="34" charset="0"/>
              </a:rPr>
              <a:t>Click the border to reveal text</a:t>
            </a:r>
            <a:endParaRPr lang="en-GB" sz="900" dirty="0">
              <a:solidFill>
                <a:schemeClr val="bg1">
                  <a:lumMod val="95000"/>
                </a:schemeClr>
              </a:solidFill>
              <a:latin typeface="+mj-lt"/>
              <a:ea typeface="Arial" pitchFamily="34" charset="-128"/>
              <a:cs typeface="Arial" panose="020B0604020202020204" pitchFamily="34" charset="0"/>
            </a:endParaRPr>
          </a:p>
        </p:txBody>
      </p:sp>
    </p:spTree>
    <p:extLst>
      <p:ext uri="{BB962C8B-B14F-4D97-AF65-F5344CB8AC3E}">
        <p14:creationId xmlns:p14="http://schemas.microsoft.com/office/powerpoint/2010/main" val="13930598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1000" fill="hold"/>
                                        <p:tgtEl>
                                          <p:spTgt spid="30"/>
                                        </p:tgtEl>
                                        <p:attrNameLst>
                                          <p:attrName>style.color</p:attrName>
                                        </p:attrNameLst>
                                      </p:cBhvr>
                                      <p:to>
                                        <a:srgbClr val="B2B2B2"/>
                                      </p:to>
                                    </p:animClr>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childTnLst>
                          </p:cTn>
                        </p:par>
                      </p:childTnLst>
                    </p:cTn>
                  </p:par>
                </p:childTnLst>
              </p:cTn>
              <p:nextCondLst>
                <p:cond evt="onClick" delay="0">
                  <p:tgtEl>
                    <p:spTgt spid="28"/>
                  </p:tgtEl>
                </p:cond>
              </p:nextCondLst>
            </p:seq>
            <p:seq concurrent="1" nextAc="seek">
              <p:cTn id="10" restart="whenNotActive" fill="hold" evtFilter="cancelBubble" nodeType="interactiveSeq">
                <p:stCondLst>
                  <p:cond evt="onClick" delay="0">
                    <p:tgtEl>
                      <p:spTgt spid="33"/>
                    </p:tgtEl>
                  </p:cond>
                </p:stCondLst>
                <p:endSync evt="end" delay="0">
                  <p:rtn val="all"/>
                </p:endSync>
                <p:childTnLst>
                  <p:par>
                    <p:cTn id="11" fill="hold">
                      <p:stCondLst>
                        <p:cond delay="0"/>
                      </p:stCondLst>
                      <p:childTnLst>
                        <p:par>
                          <p:cTn id="12" fill="hold">
                            <p:stCondLst>
                              <p:cond delay="0"/>
                            </p:stCondLst>
                            <p:childTnLst>
                              <p:par>
                                <p:cTn id="13" presetID="1" presetClass="exit" presetSubtype="0" fill="hold" grpId="1" nodeType="withEffect">
                                  <p:stCondLst>
                                    <p:cond delay="0"/>
                                  </p:stCondLst>
                                  <p:childTnLst>
                                    <p:set>
                                      <p:cBhvr>
                                        <p:cTn id="14" dur="1" fill="hold">
                                          <p:stCondLst>
                                            <p:cond delay="0"/>
                                          </p:stCondLst>
                                        </p:cTn>
                                        <p:tgtEl>
                                          <p:spTgt spid="27"/>
                                        </p:tgtEl>
                                        <p:attrNameLst>
                                          <p:attrName>style.visibility</p:attrName>
                                        </p:attrNameLst>
                                      </p:cBhvr>
                                      <p:to>
                                        <p:strVal val="hidden"/>
                                      </p:to>
                                    </p:set>
                                  </p:childTnLst>
                                </p:cTn>
                              </p:par>
                              <p:par>
                                <p:cTn id="15" presetID="3" presetClass="emph" presetSubtype="2" fill="hold" grpId="1" nodeType="withEffect">
                                  <p:stCondLst>
                                    <p:cond delay="0"/>
                                  </p:stCondLst>
                                  <p:childTnLst>
                                    <p:animClr clrSpc="rgb" dir="cw">
                                      <p:cBhvr override="childStyle">
                                        <p:cTn id="16" dur="100" fill="hold"/>
                                        <p:tgtEl>
                                          <p:spTgt spid="30"/>
                                        </p:tgtEl>
                                        <p:attrNameLst>
                                          <p:attrName>style.color</p:attrName>
                                        </p:attrNameLst>
                                      </p:cBhvr>
                                      <p:to>
                                        <a:schemeClr val="bg1"/>
                                      </p:to>
                                    </p:animClr>
                                  </p:childTnLst>
                                </p:cTn>
                              </p:par>
                            </p:childTnLst>
                          </p:cTn>
                        </p:par>
                      </p:childTnLst>
                    </p:cTn>
                  </p:par>
                </p:childTnLst>
              </p:cTn>
              <p:nextCondLst>
                <p:cond evt="onClick" delay="0">
                  <p:tgtEl>
                    <p:spTgt spid="33"/>
                  </p:tgtEl>
                </p:cond>
              </p:nextCondLst>
            </p:seq>
            <p:seq concurrent="1" nextAc="seek">
              <p:cTn id="17" restart="whenNotActive" fill="hold" evtFilter="cancelBubble" nodeType="interactiveSeq">
                <p:stCondLst>
                  <p:cond evt="onClick" delay="0">
                    <p:tgtEl>
                      <p:spTgt spid="3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2" nodeType="withEffect">
                                  <p:stCondLst>
                                    <p:cond delay="0"/>
                                  </p:stCondLst>
                                  <p:childTnLst>
                                    <p:set>
                                      <p:cBhvr>
                                        <p:cTn id="21" dur="1" fill="hold">
                                          <p:stCondLst>
                                            <p:cond delay="0"/>
                                          </p:stCondLst>
                                        </p:cTn>
                                        <p:tgtEl>
                                          <p:spTgt spid="27"/>
                                        </p:tgtEl>
                                        <p:attrNameLst>
                                          <p:attrName>style.visibility</p:attrName>
                                        </p:attrNameLst>
                                      </p:cBhvr>
                                      <p:to>
                                        <p:strVal val="hidden"/>
                                      </p:to>
                                    </p:set>
                                  </p:childTnLst>
                                </p:cTn>
                              </p:par>
                              <p:par>
                                <p:cTn id="22" presetID="3" presetClass="emph" presetSubtype="2" fill="hold" grpId="2" nodeType="withEffect">
                                  <p:stCondLst>
                                    <p:cond delay="0"/>
                                  </p:stCondLst>
                                  <p:childTnLst>
                                    <p:animClr clrSpc="rgb" dir="cw">
                                      <p:cBhvr override="childStyle">
                                        <p:cTn id="23" dur="100" fill="hold"/>
                                        <p:tgtEl>
                                          <p:spTgt spid="30"/>
                                        </p:tgtEl>
                                        <p:attrNameLst>
                                          <p:attrName>style.color</p:attrName>
                                        </p:attrNameLst>
                                      </p:cBhvr>
                                      <p:to>
                                        <a:schemeClr val="bg1"/>
                                      </p:to>
                                    </p:animClr>
                                  </p:childTnLst>
                                </p:cTn>
                              </p:par>
                            </p:childTnLst>
                          </p:cTn>
                        </p:par>
                      </p:childTnLst>
                    </p:cTn>
                  </p:par>
                </p:childTnLst>
              </p:cTn>
              <p:nextCondLst>
                <p:cond evt="onClick" delay="0">
                  <p:tgtEl>
                    <p:spTgt spid="34"/>
                  </p:tgtEl>
                </p:cond>
              </p:nextCondLst>
            </p:seq>
          </p:childTnLst>
        </p:cTn>
      </p:par>
    </p:tnLst>
    <p:bldLst>
      <p:bldP spid="27" grpId="0"/>
      <p:bldP spid="27" grpId="1"/>
      <p:bldP spid="27" grpId="2"/>
      <p:bldP spid="30" grpId="0"/>
      <p:bldP spid="30" grpId="1"/>
      <p:bldP spid="30"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2" name="Text"/>
          <p:cNvSpPr txBox="1"/>
          <p:nvPr/>
        </p:nvSpPr>
        <p:spPr>
          <a:xfrm>
            <a:off x="3930317" y="3034002"/>
            <a:ext cx="5095012" cy="1508105"/>
          </a:xfrm>
          <a:prstGeom prst="rect">
            <a:avLst/>
          </a:prstGeom>
          <a:noFill/>
        </p:spPr>
        <p:txBody>
          <a:bodyPr wrap="square" rtlCol="0">
            <a:spAutoFit/>
          </a:bodyPr>
          <a:lstStyle/>
          <a:p>
            <a:pPr marL="176213" lvl="0" indent="-176213">
              <a:spcAft>
                <a:spcPts val="1200"/>
              </a:spcAft>
              <a:buFont typeface="Wingdings" panose="05000000000000000000" pitchFamily="2" charset="2"/>
              <a:buChar char="v"/>
            </a:pPr>
            <a:r>
              <a:rPr lang="en-NZ" sz="1200" dirty="0">
                <a:solidFill>
                  <a:schemeClr val="bg1">
                    <a:lumMod val="95000"/>
                  </a:schemeClr>
                </a:solidFill>
                <a:latin typeface="Lucida Handwriting" panose="03010101010101010101" pitchFamily="66" charset="0"/>
              </a:rPr>
              <a:t>Colour the feasts and seasons according </a:t>
            </a:r>
            <a:r>
              <a:rPr lang="en-NZ" sz="1200" dirty="0" smtClean="0">
                <a:solidFill>
                  <a:schemeClr val="bg1">
                    <a:lumMod val="95000"/>
                  </a:schemeClr>
                </a:solidFill>
                <a:latin typeface="Lucida Handwriting" panose="03010101010101010101" pitchFamily="66" charset="0"/>
              </a:rPr>
              <a:t>to</a:t>
            </a:r>
            <a:br>
              <a:rPr lang="en-NZ" sz="1200" dirty="0" smtClean="0">
                <a:solidFill>
                  <a:schemeClr val="bg1">
                    <a:lumMod val="95000"/>
                  </a:schemeClr>
                </a:solidFill>
                <a:latin typeface="Lucida Handwriting" panose="03010101010101010101" pitchFamily="66" charset="0"/>
              </a:rPr>
            </a:br>
            <a:r>
              <a:rPr lang="en-NZ" sz="1200" dirty="0" smtClean="0">
                <a:solidFill>
                  <a:schemeClr val="bg1">
                    <a:lumMod val="95000"/>
                  </a:schemeClr>
                </a:solidFill>
                <a:latin typeface="Lucida Handwriting" panose="03010101010101010101" pitchFamily="66" charset="0"/>
              </a:rPr>
              <a:t>their </a:t>
            </a:r>
            <a:r>
              <a:rPr lang="en-NZ" sz="1200" dirty="0">
                <a:solidFill>
                  <a:schemeClr val="bg1">
                    <a:lumMod val="95000"/>
                  </a:schemeClr>
                </a:solidFill>
                <a:latin typeface="Lucida Handwriting" panose="03010101010101010101" pitchFamily="66" charset="0"/>
              </a:rPr>
              <a:t>Liturgical Calendar.</a:t>
            </a:r>
          </a:p>
          <a:p>
            <a:pPr marL="176213" lvl="0" indent="-176213">
              <a:spcAft>
                <a:spcPts val="1200"/>
              </a:spcAft>
              <a:buFont typeface="Wingdings" panose="05000000000000000000" pitchFamily="2" charset="2"/>
              <a:buChar char="v"/>
            </a:pPr>
            <a:r>
              <a:rPr lang="en-NZ" sz="1200" dirty="0">
                <a:solidFill>
                  <a:schemeClr val="bg1">
                    <a:lumMod val="95000"/>
                  </a:schemeClr>
                </a:solidFill>
                <a:latin typeface="Lucida Handwriting" panose="03010101010101010101" pitchFamily="66" charset="0"/>
              </a:rPr>
              <a:t>Draw the vestments beside the season they are used in.</a:t>
            </a:r>
          </a:p>
          <a:p>
            <a:pPr marL="176213" lvl="0" indent="-176213">
              <a:spcAft>
                <a:spcPts val="1200"/>
              </a:spcAft>
              <a:buFont typeface="Wingdings" panose="05000000000000000000" pitchFamily="2" charset="2"/>
              <a:buChar char="v"/>
            </a:pPr>
            <a:r>
              <a:rPr lang="en-NZ" sz="1200" dirty="0">
                <a:solidFill>
                  <a:schemeClr val="bg1">
                    <a:lumMod val="95000"/>
                  </a:schemeClr>
                </a:solidFill>
                <a:latin typeface="Lucida Handwriting" panose="03010101010101010101" pitchFamily="66" charset="0"/>
              </a:rPr>
              <a:t>Why do you think the colours are used and where would you see them in the church </a:t>
            </a:r>
            <a:r>
              <a:rPr lang="en-NZ" sz="1200" dirty="0" smtClean="0">
                <a:solidFill>
                  <a:schemeClr val="bg1">
                    <a:lumMod val="95000"/>
                  </a:schemeClr>
                </a:solidFill>
                <a:latin typeface="Lucida Handwriting" panose="03010101010101010101" pitchFamily="66" charset="0"/>
              </a:rPr>
              <a:t>during</a:t>
            </a:r>
            <a:br>
              <a:rPr lang="en-NZ" sz="1200" dirty="0" smtClean="0">
                <a:solidFill>
                  <a:schemeClr val="bg1">
                    <a:lumMod val="95000"/>
                  </a:schemeClr>
                </a:solidFill>
                <a:latin typeface="Lucida Handwriting" panose="03010101010101010101" pitchFamily="66" charset="0"/>
              </a:rPr>
            </a:br>
            <a:r>
              <a:rPr lang="en-NZ" sz="1200" dirty="0" smtClean="0">
                <a:solidFill>
                  <a:schemeClr val="bg1">
                    <a:lumMod val="95000"/>
                  </a:schemeClr>
                </a:solidFill>
                <a:latin typeface="Lucida Handwriting" panose="03010101010101010101" pitchFamily="66" charset="0"/>
              </a:rPr>
              <a:t>their </a:t>
            </a:r>
            <a:r>
              <a:rPr lang="en-NZ" sz="1200" dirty="0">
                <a:solidFill>
                  <a:schemeClr val="bg1">
                    <a:lumMod val="95000"/>
                  </a:schemeClr>
                </a:solidFill>
                <a:latin typeface="Lucida Handwriting" panose="03010101010101010101" pitchFamily="66" charset="0"/>
              </a:rPr>
              <a:t>Liturgical season</a:t>
            </a:r>
            <a:r>
              <a:rPr lang="en-NZ" sz="1200" dirty="0" smtClean="0">
                <a:solidFill>
                  <a:schemeClr val="bg1">
                    <a:lumMod val="95000"/>
                  </a:schemeClr>
                </a:solidFill>
                <a:latin typeface="Lucida Handwriting" panose="03010101010101010101" pitchFamily="66" charset="0"/>
              </a:rPr>
              <a:t>?</a:t>
            </a:r>
            <a:endParaRPr lang="en-NZ" sz="1200" dirty="0">
              <a:solidFill>
                <a:schemeClr val="bg1">
                  <a:lumMod val="95000"/>
                </a:schemeClr>
              </a:solidFill>
              <a:latin typeface="Lucida Handwriting" panose="03010101010101010101" pitchFamily="66" charset="0"/>
            </a:endParaRPr>
          </a:p>
        </p:txBody>
      </p:sp>
      <p:pic>
        <p:nvPicPr>
          <p:cNvPr id="21" name="Pictture Righ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5395" y="1013787"/>
            <a:ext cx="3152653" cy="1913018"/>
          </a:xfrm>
          <a:prstGeom prst="rect">
            <a:avLst/>
          </a:prstGeom>
        </p:spPr>
      </p:pic>
      <p:pic>
        <p:nvPicPr>
          <p:cNvPr id="14" name="Picture Lef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834" y="1147902"/>
            <a:ext cx="3606587" cy="3606587"/>
          </a:xfrm>
          <a:prstGeom prst="rect">
            <a:avLst/>
          </a:prstGeom>
        </p:spPr>
      </p:pic>
      <p:sp>
        <p:nvSpPr>
          <p:cNvPr id="2" name="Title"/>
          <p:cNvSpPr>
            <a:spLocks noGrp="1"/>
          </p:cNvSpPr>
          <p:nvPr>
            <p:ph type="ctrTitle"/>
          </p:nvPr>
        </p:nvSpPr>
        <p:spPr>
          <a:xfrm>
            <a:off x="0" y="89723"/>
            <a:ext cx="9144000" cy="900000"/>
          </a:xfrm>
        </p:spPr>
        <p:txBody>
          <a:bodyPr>
            <a:noAutofit/>
          </a:bodyPr>
          <a:lstStyle/>
          <a:p>
            <a:r>
              <a:rPr lang="en-US" sz="3200" dirty="0">
                <a:solidFill>
                  <a:schemeClr val="bg1">
                    <a:lumMod val="95000"/>
                  </a:schemeClr>
                </a:solidFill>
                <a:latin typeface="+mj-lt"/>
                <a:ea typeface="Adobe Gothic Std B" panose="020B0800000000000000" pitchFamily="34" charset="-128"/>
                <a:cs typeface="+mn-cs"/>
              </a:rPr>
              <a:t>The Liturgical Calendar measures the </a:t>
            </a:r>
            <a:r>
              <a:rPr lang="en-US" sz="3200" dirty="0" smtClean="0">
                <a:solidFill>
                  <a:schemeClr val="bg1">
                    <a:lumMod val="95000"/>
                  </a:schemeClr>
                </a:solidFill>
                <a:latin typeface="+mj-lt"/>
                <a:ea typeface="Adobe Gothic Std B" panose="020B0800000000000000" pitchFamily="34" charset="-128"/>
                <a:cs typeface="+mn-cs"/>
              </a:rPr>
              <a:t>seasons</a:t>
            </a:r>
            <a:br>
              <a:rPr lang="en-US" sz="3200" dirty="0" smtClean="0">
                <a:solidFill>
                  <a:schemeClr val="bg1">
                    <a:lumMod val="95000"/>
                  </a:schemeClr>
                </a:solidFill>
                <a:latin typeface="+mj-lt"/>
                <a:ea typeface="Adobe Gothic Std B" panose="020B0800000000000000" pitchFamily="34" charset="-128"/>
                <a:cs typeface="+mn-cs"/>
              </a:rPr>
            </a:br>
            <a:r>
              <a:rPr lang="en-US" sz="3200" dirty="0" smtClean="0">
                <a:solidFill>
                  <a:schemeClr val="bg1">
                    <a:lumMod val="95000"/>
                  </a:schemeClr>
                </a:solidFill>
                <a:latin typeface="+mj-lt"/>
                <a:ea typeface="Adobe Gothic Std B" panose="020B0800000000000000" pitchFamily="34" charset="-128"/>
                <a:cs typeface="+mn-cs"/>
              </a:rPr>
              <a:t>and </a:t>
            </a:r>
            <a:r>
              <a:rPr lang="en-US" sz="3200" dirty="0">
                <a:solidFill>
                  <a:schemeClr val="bg1">
                    <a:lumMod val="95000"/>
                  </a:schemeClr>
                </a:solidFill>
                <a:latin typeface="+mj-lt"/>
                <a:ea typeface="Adobe Gothic Std B" panose="020B0800000000000000" pitchFamily="34" charset="-128"/>
                <a:cs typeface="+mn-cs"/>
              </a:rPr>
              <a:t>feast of the Church’s Year </a:t>
            </a:r>
            <a:endParaRPr lang="en-GB" sz="3200" dirty="0">
              <a:solidFill>
                <a:schemeClr val="bg1">
                  <a:lumMod val="95000"/>
                </a:schemeClr>
              </a:solidFill>
              <a:latin typeface="+mj-lt"/>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S-03</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Worksheet">
            <a:hlinkClick r:id="rId6"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284633" y="4912668"/>
            <a:ext cx="2574743" cy="230832"/>
          </a:xfrm>
          <a:prstGeom prst="rect">
            <a:avLst/>
          </a:prstGeom>
          <a:noFill/>
        </p:spPr>
        <p:txBody>
          <a:bodyPr wrap="none" rtlCol="0">
            <a:spAutoFit/>
          </a:bodyPr>
          <a:lstStyle/>
          <a:p>
            <a:pPr algn="ctr"/>
            <a:r>
              <a:rPr lang="en-US" sz="900" dirty="0" smtClean="0">
                <a:solidFill>
                  <a:schemeClr val="bg1">
                    <a:lumMod val="95000"/>
                  </a:schemeClr>
                </a:solidFill>
                <a:ea typeface="Adobe Gothic Std B" panose="020B0800000000000000" pitchFamily="34" charset="-128"/>
                <a:cs typeface="Arial" panose="020B0604020202020204" pitchFamily="34" charset="0"/>
              </a:rPr>
              <a:t>Click the worksheet button to go to the worksheet.</a:t>
            </a:r>
            <a:endParaRPr lang="en-GB" sz="900" dirty="0">
              <a:solidFill>
                <a:schemeClr val="bg1">
                  <a:lumMod val="95000"/>
                </a:schemeClr>
              </a:solidFill>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13223529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1500"/>
                                        <p:tgtEl>
                                          <p:spTgt spid="14"/>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1500"/>
                                        <p:tgtEl>
                                          <p:spTgt spid="21"/>
                                        </p:tgtEl>
                                      </p:cBhvr>
                                    </p:animEffect>
                                  </p:childTnLst>
                                </p:cTn>
                              </p:par>
                            </p:childTnLst>
                          </p:cTn>
                        </p:par>
                        <p:par>
                          <p:cTn id="12" fill="hold">
                            <p:stCondLst>
                              <p:cond delay="3000"/>
                            </p:stCondLst>
                            <p:childTnLst>
                              <p:par>
                                <p:cTn id="13" presetID="22" presetClass="entr" presetSubtype="1"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Left"/>
          <p:cNvPicPr>
            <a:picLocks noChangeAspect="1"/>
          </p:cNvPicPr>
          <p:nvPr/>
        </p:nvPicPr>
        <p:blipFill>
          <a:blip r:embed="rId4"/>
          <a:stretch>
            <a:fillRect/>
          </a:stretch>
        </p:blipFill>
        <p:spPr>
          <a:xfrm>
            <a:off x="516395" y="959218"/>
            <a:ext cx="2859272" cy="3225064"/>
          </a:xfrm>
          <a:prstGeom prst="rect">
            <a:avLst/>
          </a:prstGeom>
        </p:spPr>
      </p:pic>
      <p:sp>
        <p:nvSpPr>
          <p:cNvPr id="8" name="TextBox: Middle"/>
          <p:cNvSpPr txBox="1"/>
          <p:nvPr/>
        </p:nvSpPr>
        <p:spPr>
          <a:xfrm>
            <a:off x="3778441" y="1531815"/>
            <a:ext cx="1773499" cy="1815882"/>
          </a:xfrm>
          <a:prstGeom prst="rect">
            <a:avLst/>
          </a:prstGeom>
          <a:noFill/>
        </p:spPr>
        <p:txBody>
          <a:bodyPr wrap="none" rtlCol="0">
            <a:spAutoFit/>
          </a:bodyPr>
          <a:lstStyle/>
          <a:p>
            <a:pPr algn="ctr"/>
            <a:r>
              <a:rPr lang="en-NZ" sz="2800" i="1" dirty="0" smtClean="0">
                <a:solidFill>
                  <a:schemeClr val="bg1">
                    <a:lumMod val="95000"/>
                  </a:schemeClr>
                </a:solidFill>
              </a:rPr>
              <a:t>Egeria</a:t>
            </a:r>
          </a:p>
          <a:p>
            <a:pPr algn="ctr"/>
            <a:r>
              <a:rPr lang="en-NZ" sz="2800" dirty="0" smtClean="0">
                <a:solidFill>
                  <a:schemeClr val="bg1">
                    <a:lumMod val="95000"/>
                  </a:schemeClr>
                </a:solidFill>
              </a:rPr>
              <a:t>and </a:t>
            </a:r>
            <a:r>
              <a:rPr lang="en-NZ" sz="2800" dirty="0">
                <a:solidFill>
                  <a:schemeClr val="bg1">
                    <a:lumMod val="95000"/>
                  </a:schemeClr>
                </a:solidFill>
              </a:rPr>
              <a:t>a </a:t>
            </a:r>
            <a:r>
              <a:rPr lang="en-NZ" sz="2800" dirty="0" smtClean="0">
                <a:solidFill>
                  <a:schemeClr val="bg1">
                    <a:lumMod val="95000"/>
                  </a:schemeClr>
                </a:solidFill>
              </a:rPr>
              <a:t>page</a:t>
            </a:r>
          </a:p>
          <a:p>
            <a:pPr algn="ctr"/>
            <a:r>
              <a:rPr lang="en-NZ" sz="2800" dirty="0" smtClean="0">
                <a:solidFill>
                  <a:schemeClr val="bg1">
                    <a:lumMod val="95000"/>
                  </a:schemeClr>
                </a:solidFill>
              </a:rPr>
              <a:t>from her</a:t>
            </a:r>
          </a:p>
          <a:p>
            <a:pPr algn="ctr"/>
            <a:r>
              <a:rPr lang="en-NZ" sz="2800" i="1" dirty="0" smtClean="0">
                <a:solidFill>
                  <a:schemeClr val="bg1">
                    <a:lumMod val="95000"/>
                  </a:schemeClr>
                </a:solidFill>
              </a:rPr>
              <a:t>diary</a:t>
            </a:r>
            <a:endParaRPr lang="en-NZ" sz="2800" i="1" dirty="0">
              <a:solidFill>
                <a:schemeClr val="bg1">
                  <a:lumMod val="95000"/>
                </a:schemeClr>
              </a:solidFill>
            </a:endParaRPr>
          </a:p>
        </p:txBody>
      </p:sp>
      <p:pic>
        <p:nvPicPr>
          <p:cNvPr id="7" name="Picture: Right"/>
          <p:cNvPicPr>
            <a:picLocks noChangeAspect="1"/>
          </p:cNvPicPr>
          <p:nvPr/>
        </p:nvPicPr>
        <p:blipFill>
          <a:blip r:embed="rId5"/>
          <a:stretch>
            <a:fillRect/>
          </a:stretch>
        </p:blipFill>
        <p:spPr>
          <a:xfrm>
            <a:off x="5836288" y="808329"/>
            <a:ext cx="2858539" cy="3526842"/>
          </a:xfrm>
          <a:prstGeom prst="rect">
            <a:avLst/>
          </a:prstGeom>
        </p:spPr>
      </p:pic>
      <p:sp>
        <p:nvSpPr>
          <p:cNvPr id="16" name="Shape: Card 13 (bottom)"/>
          <p:cNvSpPr/>
          <p:nvPr/>
        </p:nvSpPr>
        <p:spPr>
          <a:xfrm>
            <a:off x="330404" y="797895"/>
            <a:ext cx="2880000" cy="3771680"/>
          </a:xfrm>
          <a:prstGeom prst="roundRect">
            <a:avLst/>
          </a:prstGeom>
          <a:blipFill dpi="0" rotWithShape="1">
            <a:blip r:embed="rId3"/>
            <a:srcRect/>
            <a:stretch>
              <a:fillRect l="-50000" r="-50000"/>
            </a:stretch>
          </a:blipFill>
          <a:ln w="82550" cmpd="thickThin">
            <a:solidFill>
              <a:srgbClr val="DAD380"/>
            </a:solidFill>
          </a:ln>
        </p:spPr>
        <p:style>
          <a:lnRef idx="2">
            <a:schemeClr val="accent1">
              <a:shade val="50000"/>
            </a:schemeClr>
          </a:lnRef>
          <a:fillRef idx="1">
            <a:schemeClr val="accent1"/>
          </a:fillRef>
          <a:effectRef idx="0">
            <a:schemeClr val="accent1"/>
          </a:effectRef>
          <a:fontRef idx="minor">
            <a:schemeClr val="lt1"/>
          </a:fontRef>
        </p:style>
        <p:txBody>
          <a:bodyPr lIns="18000" tIns="36000" rIns="18000" bIns="36000" rtlCol="0" anchor="ctr"/>
          <a:lstStyle/>
          <a:p>
            <a:pPr algn="ctr"/>
            <a:r>
              <a:rPr lang="en-US" sz="1700" dirty="0">
                <a:solidFill>
                  <a:schemeClr val="bg1">
                    <a:lumMod val="95000"/>
                  </a:schemeClr>
                </a:solidFill>
                <a:ea typeface="Adobe Gothic Std B" panose="020B0800000000000000" pitchFamily="34" charset="-128"/>
              </a:rPr>
              <a:t>-</a:t>
            </a:r>
            <a:r>
              <a:rPr lang="en-US" sz="1700" dirty="0" smtClean="0">
                <a:solidFill>
                  <a:schemeClr val="bg1">
                    <a:lumMod val="95000"/>
                  </a:schemeClr>
                </a:solidFill>
                <a:ea typeface="Adobe Gothic Std B" panose="020B0800000000000000" pitchFamily="34" charset="-128"/>
              </a:rPr>
              <a:t>13-</a:t>
            </a:r>
            <a:endParaRPr lang="en-NZ" sz="1700" dirty="0">
              <a:solidFill>
                <a:schemeClr val="bg1">
                  <a:lumMod val="95000"/>
                </a:schemeClr>
              </a:solidFill>
              <a:ea typeface="Adobe Gothic Std B" panose="020B0800000000000000" pitchFamily="34" charset="-128"/>
            </a:endParaRPr>
          </a:p>
          <a:p>
            <a:pPr algn="ctr"/>
            <a:r>
              <a:rPr lang="en-NZ" sz="1700" dirty="0"/>
              <a:t>The Church celebrates the meaning of the original Holy Week events in the liturgies that make the events present in the lives of those who participate in them and they receive all the blessings that Jesus gained for them. Being present to the prayer and the action of these liturgies increases </a:t>
            </a:r>
            <a:r>
              <a:rPr lang="en-NZ" sz="1700" dirty="0" smtClean="0"/>
              <a:t>people’ </a:t>
            </a:r>
            <a:r>
              <a:rPr lang="en-NZ" sz="1700" dirty="0"/>
              <a:t>personal holiness. </a:t>
            </a:r>
          </a:p>
        </p:txBody>
      </p:sp>
      <p:sp>
        <p:nvSpPr>
          <p:cNvPr id="35" name="Shape: Card 12"/>
          <p:cNvSpPr/>
          <p:nvPr/>
        </p:nvSpPr>
        <p:spPr>
          <a:xfrm>
            <a:off x="793682" y="797895"/>
            <a:ext cx="2880000" cy="3771680"/>
          </a:xfrm>
          <a:prstGeom prst="roundRect">
            <a:avLst/>
          </a:prstGeom>
          <a:blipFill dpi="0" rotWithShape="1">
            <a:blip r:embed="rId3"/>
            <a:srcRect/>
            <a:stretch>
              <a:fillRect l="-50000" r="-50000"/>
            </a:stretch>
          </a:blipFill>
          <a:ln w="82550" cmpd="thickThin">
            <a:solidFill>
              <a:srgbClr val="DAD380"/>
            </a:solidFill>
          </a:ln>
        </p:spPr>
        <p:style>
          <a:lnRef idx="2">
            <a:schemeClr val="accent1">
              <a:shade val="50000"/>
            </a:schemeClr>
          </a:lnRef>
          <a:fillRef idx="1">
            <a:schemeClr val="accent1"/>
          </a:fillRef>
          <a:effectRef idx="0">
            <a:schemeClr val="accent1"/>
          </a:effectRef>
          <a:fontRef idx="minor">
            <a:schemeClr val="lt1"/>
          </a:fontRef>
        </p:style>
        <p:txBody>
          <a:bodyPr lIns="18000" tIns="36000" rIns="18000" bIns="36000" rtlCol="0" anchor="ctr"/>
          <a:lstStyle/>
          <a:p>
            <a:pPr algn="ctr"/>
            <a:r>
              <a:rPr lang="en-US" dirty="0">
                <a:solidFill>
                  <a:schemeClr val="bg1">
                    <a:lumMod val="95000"/>
                  </a:schemeClr>
                </a:solidFill>
                <a:ea typeface="Adobe Gothic Std B" panose="020B0800000000000000" pitchFamily="34" charset="-128"/>
              </a:rPr>
              <a:t>-12-</a:t>
            </a:r>
            <a:endParaRPr lang="en-NZ" dirty="0">
              <a:solidFill>
                <a:schemeClr val="bg1">
                  <a:lumMod val="95000"/>
                </a:schemeClr>
              </a:solidFill>
              <a:ea typeface="Adobe Gothic Std B" panose="020B0800000000000000" pitchFamily="34" charset="-128"/>
            </a:endParaRPr>
          </a:p>
          <a:p>
            <a:pPr algn="ctr"/>
            <a:r>
              <a:rPr lang="en-US" sz="1600" dirty="0"/>
              <a:t>The restoration of Holy Week remains one of Pope Pius XII’s greatest </a:t>
            </a:r>
            <a:r>
              <a:rPr lang="en-US" sz="1600" dirty="0" smtClean="0"/>
              <a:t>achievements.</a:t>
            </a:r>
            <a:br>
              <a:rPr lang="en-US" sz="1600" dirty="0" smtClean="0"/>
            </a:br>
            <a:r>
              <a:rPr lang="en-US" sz="1600" dirty="0" smtClean="0"/>
              <a:t>We </a:t>
            </a:r>
            <a:r>
              <a:rPr lang="en-US" sz="1600" dirty="0"/>
              <a:t>can thank him and the liturgists (people who study and are responsible for changes in liturgy) he wisely consulted for the spiritually meaningful ceremonies which we continue to celebrate during Holy Week.</a:t>
            </a:r>
            <a:endParaRPr lang="en-NZ" sz="1600" dirty="0"/>
          </a:p>
        </p:txBody>
      </p:sp>
      <p:sp>
        <p:nvSpPr>
          <p:cNvPr id="34" name="Shape: Card 11"/>
          <p:cNvSpPr/>
          <p:nvPr/>
        </p:nvSpPr>
        <p:spPr>
          <a:xfrm>
            <a:off x="1256960" y="797895"/>
            <a:ext cx="2880000" cy="3771680"/>
          </a:xfrm>
          <a:prstGeom prst="roundRect">
            <a:avLst/>
          </a:prstGeom>
          <a:blipFill dpi="0" rotWithShape="1">
            <a:blip r:embed="rId3"/>
            <a:srcRect/>
            <a:stretch>
              <a:fillRect l="-50000" r="-50000"/>
            </a:stretch>
          </a:blipFill>
          <a:ln w="82550" cmpd="thickThin">
            <a:solidFill>
              <a:srgbClr val="DAD380"/>
            </a:solidFill>
          </a:ln>
        </p:spPr>
        <p:style>
          <a:lnRef idx="2">
            <a:schemeClr val="accent1">
              <a:shade val="50000"/>
            </a:schemeClr>
          </a:lnRef>
          <a:fillRef idx="1">
            <a:schemeClr val="accent1"/>
          </a:fillRef>
          <a:effectRef idx="0">
            <a:schemeClr val="accent1"/>
          </a:effectRef>
          <a:fontRef idx="minor">
            <a:schemeClr val="lt1"/>
          </a:fontRef>
        </p:style>
        <p:txBody>
          <a:bodyPr lIns="18000" tIns="36000" rIns="18000" bIns="36000" rtlCol="0" anchor="ctr"/>
          <a:lstStyle/>
          <a:p>
            <a:pPr algn="ctr"/>
            <a:r>
              <a:rPr lang="en-US" dirty="0">
                <a:solidFill>
                  <a:schemeClr val="bg1">
                    <a:lumMod val="95000"/>
                  </a:schemeClr>
                </a:solidFill>
                <a:ea typeface="Adobe Gothic Std B" panose="020B0800000000000000" pitchFamily="34" charset="-128"/>
              </a:rPr>
              <a:t>-11-</a:t>
            </a:r>
            <a:endParaRPr lang="en-NZ" dirty="0">
              <a:solidFill>
                <a:schemeClr val="bg1">
                  <a:lumMod val="95000"/>
                </a:schemeClr>
              </a:solidFill>
              <a:ea typeface="Adobe Gothic Std B" panose="020B0800000000000000" pitchFamily="34" charset="-128"/>
            </a:endParaRPr>
          </a:p>
          <a:p>
            <a:pPr algn="ctr"/>
            <a:r>
              <a:rPr lang="en-US" dirty="0"/>
              <a:t>The situation did not change until the earlier celebrations of Holy Week were restored. This important move was mandated by Pope Pius XII in </a:t>
            </a:r>
            <a:r>
              <a:rPr lang="en-US" dirty="0" smtClean="0"/>
              <a:t>1956. The </a:t>
            </a:r>
            <a:r>
              <a:rPr lang="en-US" dirty="0"/>
              <a:t>liturgical reforms of the Second Vatican Council followed a few years later.</a:t>
            </a:r>
            <a:endParaRPr lang="en-NZ" dirty="0">
              <a:solidFill>
                <a:schemeClr val="bg1">
                  <a:lumMod val="95000"/>
                </a:schemeClr>
              </a:solidFill>
              <a:ea typeface="Adobe Gothic Std B" panose="020B0800000000000000" pitchFamily="34" charset="-128"/>
            </a:endParaRPr>
          </a:p>
        </p:txBody>
      </p:sp>
      <p:sp>
        <p:nvSpPr>
          <p:cNvPr id="33" name="Shape: Card 10"/>
          <p:cNvSpPr/>
          <p:nvPr/>
        </p:nvSpPr>
        <p:spPr>
          <a:xfrm>
            <a:off x="1720238" y="797895"/>
            <a:ext cx="2880000" cy="3771680"/>
          </a:xfrm>
          <a:prstGeom prst="roundRect">
            <a:avLst/>
          </a:prstGeom>
          <a:blipFill dpi="0" rotWithShape="1">
            <a:blip r:embed="rId3"/>
            <a:srcRect/>
            <a:stretch>
              <a:fillRect l="-50000" r="-50000"/>
            </a:stretch>
          </a:blipFill>
          <a:ln w="82550" cmpd="thickThin">
            <a:solidFill>
              <a:srgbClr val="DAD380"/>
            </a:solidFill>
          </a:ln>
        </p:spPr>
        <p:style>
          <a:lnRef idx="2">
            <a:schemeClr val="accent1">
              <a:shade val="50000"/>
            </a:schemeClr>
          </a:lnRef>
          <a:fillRef idx="1">
            <a:schemeClr val="accent1"/>
          </a:fillRef>
          <a:effectRef idx="0">
            <a:schemeClr val="accent1"/>
          </a:effectRef>
          <a:fontRef idx="minor">
            <a:schemeClr val="lt1"/>
          </a:fontRef>
        </p:style>
        <p:txBody>
          <a:bodyPr lIns="18000" tIns="36000" rIns="18000" bIns="36000" rtlCol="0" anchor="ctr"/>
          <a:lstStyle/>
          <a:p>
            <a:pPr algn="ctr"/>
            <a:r>
              <a:rPr lang="en-US" sz="1600" dirty="0">
                <a:solidFill>
                  <a:schemeClr val="bg1">
                    <a:lumMod val="95000"/>
                  </a:schemeClr>
                </a:solidFill>
                <a:ea typeface="Adobe Gothic Std B" panose="020B0800000000000000" pitchFamily="34" charset="-128"/>
              </a:rPr>
              <a:t>-10-</a:t>
            </a:r>
            <a:endParaRPr lang="en-NZ" sz="1600" dirty="0">
              <a:solidFill>
                <a:schemeClr val="bg1">
                  <a:lumMod val="95000"/>
                </a:schemeClr>
              </a:solidFill>
              <a:ea typeface="Adobe Gothic Std B" panose="020B0800000000000000" pitchFamily="34" charset="-128"/>
            </a:endParaRPr>
          </a:p>
          <a:p>
            <a:pPr algn="ctr"/>
            <a:r>
              <a:rPr lang="en-US" dirty="0"/>
              <a:t>Unfortunately, the connection between the liturgies of Holy Week and the original times and places of the sacred events became obscured in medieval times when the readings were </a:t>
            </a:r>
            <a:r>
              <a:rPr lang="en-US" dirty="0" smtClean="0"/>
              <a:t>read</a:t>
            </a:r>
            <a:br>
              <a:rPr lang="en-US" dirty="0" smtClean="0"/>
            </a:br>
            <a:r>
              <a:rPr lang="en-US" dirty="0" smtClean="0"/>
              <a:t>in </a:t>
            </a:r>
            <a:r>
              <a:rPr lang="en-US" dirty="0"/>
              <a:t>Latin to </a:t>
            </a:r>
            <a:r>
              <a:rPr lang="en-US" dirty="0" smtClean="0"/>
              <a:t>small</a:t>
            </a:r>
            <a:br>
              <a:rPr lang="en-US" dirty="0" smtClean="0"/>
            </a:br>
            <a:r>
              <a:rPr lang="en-US" dirty="0" smtClean="0"/>
              <a:t>numbers </a:t>
            </a:r>
            <a:r>
              <a:rPr lang="en-US" dirty="0"/>
              <a:t>of people.</a:t>
            </a:r>
            <a:endParaRPr lang="en-NZ" dirty="0"/>
          </a:p>
        </p:txBody>
      </p:sp>
      <p:sp>
        <p:nvSpPr>
          <p:cNvPr id="32" name="Shape: Card 9"/>
          <p:cNvSpPr/>
          <p:nvPr/>
        </p:nvSpPr>
        <p:spPr>
          <a:xfrm>
            <a:off x="2183516" y="797895"/>
            <a:ext cx="2880000" cy="3771680"/>
          </a:xfrm>
          <a:prstGeom prst="roundRect">
            <a:avLst/>
          </a:prstGeom>
          <a:blipFill dpi="0" rotWithShape="1">
            <a:blip r:embed="rId3"/>
            <a:srcRect/>
            <a:stretch>
              <a:fillRect l="-50000" r="-50000"/>
            </a:stretch>
          </a:blipFill>
          <a:ln w="82550" cmpd="thickThin">
            <a:solidFill>
              <a:srgbClr val="DAD380"/>
            </a:solidFill>
          </a:ln>
        </p:spPr>
        <p:style>
          <a:lnRef idx="2">
            <a:schemeClr val="accent1">
              <a:shade val="50000"/>
            </a:schemeClr>
          </a:lnRef>
          <a:fillRef idx="1">
            <a:schemeClr val="accent1"/>
          </a:fillRef>
          <a:effectRef idx="0">
            <a:schemeClr val="accent1"/>
          </a:effectRef>
          <a:fontRef idx="minor">
            <a:schemeClr val="lt1"/>
          </a:fontRef>
        </p:style>
        <p:txBody>
          <a:bodyPr lIns="18000" tIns="36000" rIns="18000" bIns="36000" rtlCol="0" anchor="ctr"/>
          <a:lstStyle/>
          <a:p>
            <a:pPr algn="ctr"/>
            <a:r>
              <a:rPr lang="en-NZ" dirty="0">
                <a:solidFill>
                  <a:schemeClr val="bg1">
                    <a:lumMod val="95000"/>
                  </a:schemeClr>
                </a:solidFill>
                <a:ea typeface="Adobe Gothic Std B" panose="020B0800000000000000" pitchFamily="34" charset="-128"/>
              </a:rPr>
              <a:t>-9-</a:t>
            </a:r>
            <a:r>
              <a:rPr lang="en-NZ" sz="1400" dirty="0">
                <a:solidFill>
                  <a:schemeClr val="bg1">
                    <a:lumMod val="95000"/>
                  </a:schemeClr>
                </a:solidFill>
                <a:ea typeface="Adobe Gothic Std B" panose="020B0800000000000000" pitchFamily="34" charset="-128"/>
              </a:rPr>
              <a:t/>
            </a:r>
            <a:br>
              <a:rPr lang="en-NZ" sz="1400" dirty="0">
                <a:solidFill>
                  <a:schemeClr val="bg1">
                    <a:lumMod val="95000"/>
                  </a:schemeClr>
                </a:solidFill>
                <a:ea typeface="Adobe Gothic Std B" panose="020B0800000000000000" pitchFamily="34" charset="-128"/>
              </a:rPr>
            </a:br>
            <a:r>
              <a:rPr lang="en-NZ" sz="1600" dirty="0"/>
              <a:t>The Holy Week liturgies that took place in Jerusalem eventually were adopted throughout the then-Christian world. By the fifth and sixth centuries the highly influential churches of Rome and Constantinople (modern Istanbul) had adopted them and subsequently they spread to other local </a:t>
            </a:r>
            <a:r>
              <a:rPr lang="en-NZ" sz="1600" dirty="0" smtClean="0"/>
              <a:t>churches</a:t>
            </a:r>
            <a:br>
              <a:rPr lang="en-NZ" sz="1600" dirty="0" smtClean="0"/>
            </a:br>
            <a:r>
              <a:rPr lang="en-NZ" sz="1600" dirty="0" smtClean="0"/>
              <a:t>in </a:t>
            </a:r>
            <a:r>
              <a:rPr lang="en-NZ" sz="1600" dirty="0"/>
              <a:t>the East and West.</a:t>
            </a:r>
          </a:p>
        </p:txBody>
      </p:sp>
      <p:sp>
        <p:nvSpPr>
          <p:cNvPr id="31" name="Shape: Card 8"/>
          <p:cNvSpPr/>
          <p:nvPr/>
        </p:nvSpPr>
        <p:spPr>
          <a:xfrm>
            <a:off x="2646794" y="797895"/>
            <a:ext cx="2880000" cy="3771680"/>
          </a:xfrm>
          <a:prstGeom prst="roundRect">
            <a:avLst/>
          </a:prstGeom>
          <a:blipFill dpi="0" rotWithShape="1">
            <a:blip r:embed="rId3"/>
            <a:srcRect/>
            <a:stretch>
              <a:fillRect l="-50000" r="-50000"/>
            </a:stretch>
          </a:blipFill>
          <a:ln w="82550" cmpd="thickThin">
            <a:solidFill>
              <a:srgbClr val="DAD380"/>
            </a:solidFill>
          </a:ln>
        </p:spPr>
        <p:style>
          <a:lnRef idx="2">
            <a:schemeClr val="accent1">
              <a:shade val="50000"/>
            </a:schemeClr>
          </a:lnRef>
          <a:fillRef idx="1">
            <a:schemeClr val="accent1"/>
          </a:fillRef>
          <a:effectRef idx="0">
            <a:schemeClr val="accent1"/>
          </a:effectRef>
          <a:fontRef idx="minor">
            <a:schemeClr val="lt1"/>
          </a:fontRef>
        </p:style>
        <p:txBody>
          <a:bodyPr lIns="18000" tIns="36000" rIns="18000" bIns="36000" rtlCol="0" anchor="ctr"/>
          <a:lstStyle/>
          <a:p>
            <a:pPr algn="ctr"/>
            <a:r>
              <a:rPr lang="en-US" sz="1600" dirty="0" smtClean="0">
                <a:solidFill>
                  <a:schemeClr val="bg1">
                    <a:lumMod val="95000"/>
                  </a:schemeClr>
                </a:solidFill>
                <a:ea typeface="Adobe Gothic Std B" panose="020B0800000000000000" pitchFamily="34" charset="-128"/>
              </a:rPr>
              <a:t>-8-</a:t>
            </a:r>
            <a:r>
              <a:rPr lang="en-NZ" sz="1600" dirty="0" smtClean="0">
                <a:solidFill>
                  <a:schemeClr val="bg1">
                    <a:lumMod val="95000"/>
                  </a:schemeClr>
                </a:solidFill>
                <a:ea typeface="Adobe Gothic Std B" panose="020B0800000000000000" pitchFamily="34" charset="-128"/>
              </a:rPr>
              <a:t/>
            </a:r>
            <a:br>
              <a:rPr lang="en-NZ" sz="1600" dirty="0" smtClean="0">
                <a:solidFill>
                  <a:schemeClr val="bg1">
                    <a:lumMod val="95000"/>
                  </a:schemeClr>
                </a:solidFill>
                <a:ea typeface="Adobe Gothic Std B" panose="020B0800000000000000" pitchFamily="34" charset="-128"/>
              </a:rPr>
            </a:br>
            <a:r>
              <a:rPr lang="en-US" dirty="0"/>
              <a:t>The Easter Vigil began in mid-afternoon on Holy Saturday, with the final preparation of the catechumens. That night, while the catechumens were being </a:t>
            </a:r>
            <a:r>
              <a:rPr lang="en-US" dirty="0" err="1" smtClean="0"/>
              <a:t>baptised</a:t>
            </a:r>
            <a:r>
              <a:rPr lang="en-US" dirty="0"/>
              <a:t>, the rest of the faithful kept vigil. As soon as the newly </a:t>
            </a:r>
            <a:r>
              <a:rPr lang="en-US" dirty="0" err="1" smtClean="0"/>
              <a:t>baptised</a:t>
            </a:r>
            <a:r>
              <a:rPr lang="en-US" dirty="0" smtClean="0"/>
              <a:t> </a:t>
            </a:r>
            <a:r>
              <a:rPr lang="en-US" dirty="0"/>
              <a:t>were led into the church, the celebration of the Easter Eucharist began.</a:t>
            </a:r>
            <a:endParaRPr lang="en-NZ" dirty="0"/>
          </a:p>
        </p:txBody>
      </p:sp>
      <p:sp>
        <p:nvSpPr>
          <p:cNvPr id="30" name="Shape: Card 7"/>
          <p:cNvSpPr/>
          <p:nvPr/>
        </p:nvSpPr>
        <p:spPr>
          <a:xfrm>
            <a:off x="3110072" y="797895"/>
            <a:ext cx="2880000" cy="3771680"/>
          </a:xfrm>
          <a:prstGeom prst="roundRect">
            <a:avLst/>
          </a:prstGeom>
          <a:blipFill dpi="0" rotWithShape="1">
            <a:blip r:embed="rId3"/>
            <a:srcRect/>
            <a:stretch>
              <a:fillRect l="-50000" r="-50000"/>
            </a:stretch>
          </a:blipFill>
          <a:ln w="82550" cmpd="thickThin">
            <a:solidFill>
              <a:srgbClr val="DAD380"/>
            </a:solidFill>
          </a:ln>
        </p:spPr>
        <p:style>
          <a:lnRef idx="2">
            <a:schemeClr val="accent1">
              <a:shade val="50000"/>
            </a:schemeClr>
          </a:lnRef>
          <a:fillRef idx="1">
            <a:schemeClr val="accent1"/>
          </a:fillRef>
          <a:effectRef idx="0">
            <a:schemeClr val="accent1"/>
          </a:effectRef>
          <a:fontRef idx="minor">
            <a:schemeClr val="lt1"/>
          </a:fontRef>
        </p:style>
        <p:txBody>
          <a:bodyPr lIns="18000" tIns="36000" rIns="18000" bIns="36000" rtlCol="0" anchor="ctr"/>
          <a:lstStyle/>
          <a:p>
            <a:pPr algn="ctr"/>
            <a:r>
              <a:rPr lang="en-US" sz="1600" dirty="0">
                <a:solidFill>
                  <a:schemeClr val="bg1">
                    <a:lumMod val="95000"/>
                  </a:schemeClr>
                </a:solidFill>
                <a:ea typeface="Adobe Gothic Std B" panose="020B0800000000000000" pitchFamily="34" charset="-128"/>
              </a:rPr>
              <a:t>-7-</a:t>
            </a:r>
            <a:endParaRPr lang="en-NZ" sz="1600" dirty="0">
              <a:solidFill>
                <a:schemeClr val="bg1">
                  <a:lumMod val="95000"/>
                </a:schemeClr>
              </a:solidFill>
              <a:ea typeface="Adobe Gothic Std B" panose="020B0800000000000000" pitchFamily="34" charset="-128"/>
            </a:endParaRPr>
          </a:p>
          <a:p>
            <a:pPr algn="ctr"/>
            <a:r>
              <a:rPr lang="en-NZ" dirty="0"/>
              <a:t>On Good Friday there were four hours of veneration of the cross, beginning just before noon, followed by a solemn afternoon Liturgy of the Word that concluded with a reading of the </a:t>
            </a:r>
            <a:r>
              <a:rPr lang="en-NZ" dirty="0" smtClean="0"/>
              <a:t>Passion</a:t>
            </a:r>
            <a:br>
              <a:rPr lang="en-NZ" dirty="0" smtClean="0"/>
            </a:br>
            <a:r>
              <a:rPr lang="en-NZ" dirty="0" smtClean="0"/>
              <a:t>according </a:t>
            </a:r>
            <a:r>
              <a:rPr lang="en-NZ" dirty="0"/>
              <a:t>to John.</a:t>
            </a:r>
          </a:p>
        </p:txBody>
      </p:sp>
      <p:sp>
        <p:nvSpPr>
          <p:cNvPr id="29" name="Shape: Card 6"/>
          <p:cNvSpPr/>
          <p:nvPr/>
        </p:nvSpPr>
        <p:spPr>
          <a:xfrm>
            <a:off x="3573350" y="797895"/>
            <a:ext cx="2880000" cy="3771680"/>
          </a:xfrm>
          <a:prstGeom prst="roundRect">
            <a:avLst/>
          </a:prstGeom>
          <a:blipFill dpi="0" rotWithShape="1">
            <a:blip r:embed="rId3"/>
            <a:srcRect/>
            <a:stretch>
              <a:fillRect l="-50000" r="-50000"/>
            </a:stretch>
          </a:blipFill>
          <a:ln w="82550" cmpd="thickThin">
            <a:solidFill>
              <a:srgbClr val="DAD380"/>
            </a:solidFill>
          </a:ln>
        </p:spPr>
        <p:style>
          <a:lnRef idx="2">
            <a:schemeClr val="accent1">
              <a:shade val="50000"/>
            </a:schemeClr>
          </a:lnRef>
          <a:fillRef idx="1">
            <a:schemeClr val="accent1"/>
          </a:fillRef>
          <a:effectRef idx="0">
            <a:schemeClr val="accent1"/>
          </a:effectRef>
          <a:fontRef idx="minor">
            <a:schemeClr val="lt1"/>
          </a:fontRef>
        </p:style>
        <p:txBody>
          <a:bodyPr lIns="18000" tIns="36000" rIns="18000" bIns="36000" rtlCol="0" anchor="ctr"/>
          <a:lstStyle/>
          <a:p>
            <a:pPr algn="ctr"/>
            <a:r>
              <a:rPr lang="en-US" sz="1600" dirty="0">
                <a:solidFill>
                  <a:schemeClr val="bg1">
                    <a:lumMod val="95000"/>
                  </a:schemeClr>
                </a:solidFill>
                <a:ea typeface="Adobe Gothic Std B" panose="020B0800000000000000" pitchFamily="34" charset="-128"/>
              </a:rPr>
              <a:t>-6-</a:t>
            </a:r>
            <a:endParaRPr lang="en-NZ" sz="1600" dirty="0">
              <a:solidFill>
                <a:schemeClr val="bg1">
                  <a:lumMod val="95000"/>
                </a:schemeClr>
              </a:solidFill>
              <a:ea typeface="Adobe Gothic Std B" panose="020B0800000000000000" pitchFamily="34" charset="-128"/>
            </a:endParaRPr>
          </a:p>
          <a:p>
            <a:pPr algn="ctr"/>
            <a:r>
              <a:rPr lang="en-US" sz="1600" dirty="0">
                <a:solidFill>
                  <a:schemeClr val="bg1">
                    <a:lumMod val="95000"/>
                  </a:schemeClr>
                </a:solidFill>
                <a:ea typeface="Adobe Gothic Std B" panose="020B0800000000000000" pitchFamily="34" charset="-128"/>
              </a:rPr>
              <a:t>On Holy Thursday night, after the Eucharist had been celebrated in the afternoon, the events of Jesus’ Passion were re-enacted. This included his agony in the Garden of Gethsemane, his arrest there, and his </a:t>
            </a:r>
            <a:r>
              <a:rPr lang="en-US" sz="1600" dirty="0" smtClean="0">
                <a:solidFill>
                  <a:schemeClr val="bg1">
                    <a:lumMod val="95000"/>
                  </a:schemeClr>
                </a:solidFill>
                <a:ea typeface="Adobe Gothic Std B" panose="020B0800000000000000" pitchFamily="34" charset="-128"/>
              </a:rPr>
              <a:t>trial before</a:t>
            </a:r>
            <a:br>
              <a:rPr lang="en-US" sz="1600" dirty="0" smtClean="0">
                <a:solidFill>
                  <a:schemeClr val="bg1">
                    <a:lumMod val="95000"/>
                  </a:schemeClr>
                </a:solidFill>
                <a:ea typeface="Adobe Gothic Std B" panose="020B0800000000000000" pitchFamily="34" charset="-128"/>
              </a:rPr>
            </a:br>
            <a:r>
              <a:rPr lang="en-US" sz="1600" dirty="0" smtClean="0">
                <a:solidFill>
                  <a:schemeClr val="bg1">
                    <a:lumMod val="95000"/>
                  </a:schemeClr>
                </a:solidFill>
                <a:ea typeface="Adobe Gothic Std B" panose="020B0800000000000000" pitchFamily="34" charset="-128"/>
              </a:rPr>
              <a:t>Pontius </a:t>
            </a:r>
            <a:r>
              <a:rPr lang="en-US" sz="1600" dirty="0">
                <a:solidFill>
                  <a:schemeClr val="bg1">
                    <a:lumMod val="95000"/>
                  </a:schemeClr>
                </a:solidFill>
                <a:ea typeface="Adobe Gothic Std B" panose="020B0800000000000000" pitchFamily="34" charset="-128"/>
              </a:rPr>
              <a:t>Pilate.</a:t>
            </a:r>
            <a:endParaRPr lang="en-GB" sz="1600" dirty="0">
              <a:solidFill>
                <a:schemeClr val="bg1">
                  <a:lumMod val="95000"/>
                </a:schemeClr>
              </a:solidFill>
              <a:ea typeface="Adobe Gothic Std B" panose="020B0800000000000000" pitchFamily="34" charset="-128"/>
            </a:endParaRPr>
          </a:p>
        </p:txBody>
      </p:sp>
      <p:sp>
        <p:nvSpPr>
          <p:cNvPr id="22" name="Shape: Card 5"/>
          <p:cNvSpPr/>
          <p:nvPr/>
        </p:nvSpPr>
        <p:spPr>
          <a:xfrm>
            <a:off x="4036628" y="797895"/>
            <a:ext cx="2880000" cy="3771680"/>
          </a:xfrm>
          <a:prstGeom prst="roundRect">
            <a:avLst/>
          </a:prstGeom>
          <a:blipFill dpi="0" rotWithShape="1">
            <a:blip r:embed="rId3"/>
            <a:srcRect/>
            <a:stretch>
              <a:fillRect l="-50000" r="-50000"/>
            </a:stretch>
          </a:blipFill>
          <a:ln w="82550" cmpd="thickThin">
            <a:solidFill>
              <a:srgbClr val="DAD380"/>
            </a:solidFill>
          </a:ln>
        </p:spPr>
        <p:style>
          <a:lnRef idx="2">
            <a:schemeClr val="accent1">
              <a:shade val="50000"/>
            </a:schemeClr>
          </a:lnRef>
          <a:fillRef idx="1">
            <a:schemeClr val="accent1"/>
          </a:fillRef>
          <a:effectRef idx="0">
            <a:schemeClr val="accent1"/>
          </a:effectRef>
          <a:fontRef idx="minor">
            <a:schemeClr val="lt1"/>
          </a:fontRef>
        </p:style>
        <p:txBody>
          <a:bodyPr lIns="18000" tIns="36000" rIns="18000" bIns="36000" rtlCol="0" anchor="ctr"/>
          <a:lstStyle/>
          <a:p>
            <a:pPr algn="ctr"/>
            <a:r>
              <a:rPr lang="en-US" sz="1600" dirty="0">
                <a:solidFill>
                  <a:schemeClr val="bg1">
                    <a:lumMod val="95000"/>
                  </a:schemeClr>
                </a:solidFill>
                <a:ea typeface="Adobe Gothic Std B" panose="020B0800000000000000" pitchFamily="34" charset="-128"/>
              </a:rPr>
              <a:t>-5-</a:t>
            </a:r>
            <a:endParaRPr lang="en-NZ" sz="1600" dirty="0">
              <a:solidFill>
                <a:schemeClr val="bg1">
                  <a:lumMod val="95000"/>
                </a:schemeClr>
              </a:solidFill>
              <a:ea typeface="Adobe Gothic Std B" panose="020B0800000000000000" pitchFamily="34" charset="-128"/>
            </a:endParaRPr>
          </a:p>
          <a:p>
            <a:pPr algn="ctr"/>
            <a:r>
              <a:rPr lang="en-NZ" dirty="0"/>
              <a:t>According to Egeria, the Palm Sunday liturgy began in the afternoon with an elaborate procession which started outside of Jerusalem on the Mount of Olives. The bishop re-enacted the role of Jesus, while children waved palm branches as the procession wound its way </a:t>
            </a:r>
            <a:r>
              <a:rPr lang="en-NZ" dirty="0" smtClean="0"/>
              <a:t>through</a:t>
            </a:r>
            <a:br>
              <a:rPr lang="en-NZ" dirty="0" smtClean="0"/>
            </a:br>
            <a:r>
              <a:rPr lang="en-NZ" dirty="0" smtClean="0"/>
              <a:t>the </a:t>
            </a:r>
            <a:r>
              <a:rPr lang="en-NZ" dirty="0"/>
              <a:t>entire city.</a:t>
            </a:r>
          </a:p>
        </p:txBody>
      </p:sp>
      <p:sp>
        <p:nvSpPr>
          <p:cNvPr id="23" name="Shape: Card 4"/>
          <p:cNvSpPr/>
          <p:nvPr/>
        </p:nvSpPr>
        <p:spPr>
          <a:xfrm>
            <a:off x="4499906" y="797895"/>
            <a:ext cx="2880000" cy="3771680"/>
          </a:xfrm>
          <a:prstGeom prst="roundRect">
            <a:avLst/>
          </a:prstGeom>
          <a:blipFill dpi="0" rotWithShape="1">
            <a:blip r:embed="rId3"/>
            <a:srcRect/>
            <a:stretch>
              <a:fillRect l="-50000" r="-50000"/>
            </a:stretch>
          </a:blipFill>
          <a:ln w="82550" cmpd="thickThin">
            <a:solidFill>
              <a:srgbClr val="DAD380"/>
            </a:solidFill>
          </a:ln>
        </p:spPr>
        <p:style>
          <a:lnRef idx="2">
            <a:schemeClr val="accent1">
              <a:shade val="50000"/>
            </a:schemeClr>
          </a:lnRef>
          <a:fillRef idx="1">
            <a:schemeClr val="accent1"/>
          </a:fillRef>
          <a:effectRef idx="0">
            <a:schemeClr val="accent1"/>
          </a:effectRef>
          <a:fontRef idx="minor">
            <a:schemeClr val="lt1"/>
          </a:fontRef>
        </p:style>
        <p:txBody>
          <a:bodyPr lIns="18000" tIns="36000" rIns="18000" bIns="36000" rtlCol="0" anchor="ctr"/>
          <a:lstStyle/>
          <a:p>
            <a:pPr algn="ctr"/>
            <a:r>
              <a:rPr lang="en-US" sz="1600" dirty="0">
                <a:solidFill>
                  <a:schemeClr val="bg1">
                    <a:lumMod val="95000"/>
                  </a:schemeClr>
                </a:solidFill>
                <a:ea typeface="Adobe Gothic Std B" panose="020B0800000000000000" pitchFamily="34" charset="-128"/>
              </a:rPr>
              <a:t>-4-</a:t>
            </a:r>
            <a:endParaRPr lang="en-NZ" sz="1600" dirty="0">
              <a:solidFill>
                <a:schemeClr val="bg1">
                  <a:lumMod val="95000"/>
                </a:schemeClr>
              </a:solidFill>
              <a:ea typeface="Adobe Gothic Std B" panose="020B0800000000000000" pitchFamily="34" charset="-128"/>
            </a:endParaRPr>
          </a:p>
          <a:p>
            <a:pPr algn="ctr"/>
            <a:r>
              <a:rPr lang="en-NZ" dirty="0"/>
              <a:t>It was addressed to her 'dear ladies', the women of her spiritual community back home. Her pilgrimage lasted 3 years. The original diary was copied in the 11</a:t>
            </a:r>
            <a:r>
              <a:rPr lang="en-NZ" baseline="30000" dirty="0"/>
              <a:t>th</a:t>
            </a:r>
            <a:r>
              <a:rPr lang="en-NZ" dirty="0"/>
              <a:t> century. There was a suggestion that Egeria may have </a:t>
            </a:r>
            <a:r>
              <a:rPr lang="en-NZ" dirty="0" smtClean="0"/>
              <a:t>been a </a:t>
            </a:r>
            <a:r>
              <a:rPr lang="en-NZ" dirty="0"/>
              <a:t>member </a:t>
            </a:r>
            <a:r>
              <a:rPr lang="en-NZ" dirty="0" smtClean="0"/>
              <a:t>of</a:t>
            </a:r>
            <a:br>
              <a:rPr lang="en-NZ" dirty="0" smtClean="0"/>
            </a:br>
            <a:r>
              <a:rPr lang="en-NZ" dirty="0" smtClean="0"/>
              <a:t>a </a:t>
            </a:r>
            <a:r>
              <a:rPr lang="en-NZ" dirty="0"/>
              <a:t>religious order. </a:t>
            </a:r>
          </a:p>
        </p:txBody>
      </p:sp>
      <p:sp>
        <p:nvSpPr>
          <p:cNvPr id="24" name="Shape: Card 3"/>
          <p:cNvSpPr/>
          <p:nvPr/>
        </p:nvSpPr>
        <p:spPr>
          <a:xfrm>
            <a:off x="4963184" y="797895"/>
            <a:ext cx="2880000" cy="3771680"/>
          </a:xfrm>
          <a:prstGeom prst="roundRect">
            <a:avLst/>
          </a:prstGeom>
          <a:blipFill dpi="0" rotWithShape="1">
            <a:blip r:embed="rId3"/>
            <a:srcRect/>
            <a:stretch>
              <a:fillRect l="-50000" r="-50000"/>
            </a:stretch>
          </a:blipFill>
          <a:ln w="82550" cmpd="thickThin">
            <a:solidFill>
              <a:srgbClr val="DAD380"/>
            </a:solidFill>
          </a:ln>
        </p:spPr>
        <p:style>
          <a:lnRef idx="2">
            <a:schemeClr val="accent1">
              <a:shade val="50000"/>
            </a:schemeClr>
          </a:lnRef>
          <a:fillRef idx="1">
            <a:schemeClr val="accent1"/>
          </a:fillRef>
          <a:effectRef idx="0">
            <a:schemeClr val="accent1"/>
          </a:effectRef>
          <a:fontRef idx="minor">
            <a:schemeClr val="lt1"/>
          </a:fontRef>
        </p:style>
        <p:txBody>
          <a:bodyPr lIns="18000" tIns="36000" rIns="18000" bIns="36000" rtlCol="0" anchor="ctr"/>
          <a:lstStyle/>
          <a:p>
            <a:pPr algn="ctr"/>
            <a:r>
              <a:rPr lang="en-US" dirty="0">
                <a:solidFill>
                  <a:schemeClr val="bg1">
                    <a:lumMod val="95000"/>
                  </a:schemeClr>
                </a:solidFill>
                <a:ea typeface="Adobe Gothic Std B" panose="020B0800000000000000" pitchFamily="34" charset="-128"/>
              </a:rPr>
              <a:t>-3-</a:t>
            </a:r>
            <a:endParaRPr lang="en-NZ" dirty="0">
              <a:solidFill>
                <a:schemeClr val="bg1">
                  <a:lumMod val="95000"/>
                </a:schemeClr>
              </a:solidFill>
              <a:ea typeface="Adobe Gothic Std B" panose="020B0800000000000000" pitchFamily="34" charset="-128"/>
            </a:endParaRPr>
          </a:p>
          <a:p>
            <a:pPr algn="ctr"/>
            <a:r>
              <a:rPr lang="en-NZ" dirty="0"/>
              <a:t>Egeria, a wealthy, educated woman from </a:t>
            </a:r>
            <a:r>
              <a:rPr lang="en-NZ" dirty="0" err="1"/>
              <a:t>Galacia</a:t>
            </a:r>
            <a:r>
              <a:rPr lang="en-NZ" dirty="0"/>
              <a:t> (Eastern Europe) recorded her observations in a letter now known as </a:t>
            </a:r>
            <a:r>
              <a:rPr lang="en-NZ" dirty="0" err="1"/>
              <a:t>Itinerarium</a:t>
            </a:r>
            <a:r>
              <a:rPr lang="en-NZ" dirty="0"/>
              <a:t> </a:t>
            </a:r>
            <a:r>
              <a:rPr lang="en-NZ" dirty="0" err="1"/>
              <a:t>Egeriae</a:t>
            </a:r>
            <a:r>
              <a:rPr lang="en-NZ" dirty="0"/>
              <a:t>, "Travels of Egeria". The text is in narrative format and was apparently written at the end of Egeria's journey from notes she took </a:t>
            </a:r>
            <a:r>
              <a:rPr lang="en-NZ" dirty="0" err="1"/>
              <a:t>en</a:t>
            </a:r>
            <a:r>
              <a:rPr lang="en-NZ" dirty="0"/>
              <a:t> route.</a:t>
            </a:r>
          </a:p>
        </p:txBody>
      </p:sp>
      <p:sp>
        <p:nvSpPr>
          <p:cNvPr id="25" name="Shape: Card 2"/>
          <p:cNvSpPr/>
          <p:nvPr/>
        </p:nvSpPr>
        <p:spPr>
          <a:xfrm>
            <a:off x="5426462" y="797895"/>
            <a:ext cx="2880000" cy="3771680"/>
          </a:xfrm>
          <a:prstGeom prst="roundRect">
            <a:avLst/>
          </a:prstGeom>
          <a:blipFill dpi="0" rotWithShape="1">
            <a:blip r:embed="rId3"/>
            <a:srcRect/>
            <a:stretch>
              <a:fillRect l="-50000" r="-50000"/>
            </a:stretch>
          </a:blipFill>
          <a:ln w="82550" cmpd="thickThin">
            <a:solidFill>
              <a:srgbClr val="DAD380"/>
            </a:solidFill>
          </a:ln>
        </p:spPr>
        <p:style>
          <a:lnRef idx="2">
            <a:schemeClr val="accent1">
              <a:shade val="50000"/>
            </a:schemeClr>
          </a:lnRef>
          <a:fillRef idx="1">
            <a:schemeClr val="accent1"/>
          </a:fillRef>
          <a:effectRef idx="0">
            <a:schemeClr val="accent1"/>
          </a:effectRef>
          <a:fontRef idx="minor">
            <a:schemeClr val="lt1"/>
          </a:fontRef>
        </p:style>
        <p:txBody>
          <a:bodyPr lIns="18000" tIns="36000" rIns="18000" bIns="36000" rtlCol="0" anchor="ctr"/>
          <a:lstStyle/>
          <a:p>
            <a:pPr algn="ctr"/>
            <a:r>
              <a:rPr lang="en-US" dirty="0">
                <a:solidFill>
                  <a:schemeClr val="bg1">
                    <a:lumMod val="95000"/>
                  </a:schemeClr>
                </a:solidFill>
                <a:ea typeface="Adobe Gothic Std B" panose="020B0800000000000000" pitchFamily="34" charset="-128"/>
              </a:rPr>
              <a:t>-2-</a:t>
            </a:r>
            <a:endParaRPr lang="en-NZ" dirty="0">
              <a:solidFill>
                <a:schemeClr val="bg1">
                  <a:lumMod val="95000"/>
                </a:schemeClr>
              </a:solidFill>
              <a:ea typeface="Adobe Gothic Std B" panose="020B0800000000000000" pitchFamily="34" charset="-128"/>
            </a:endParaRPr>
          </a:p>
          <a:p>
            <a:pPr algn="ctr"/>
            <a:r>
              <a:rPr lang="en-NZ" dirty="0"/>
              <a:t>Before this time persecution forced Christians to celebrate their faith in hiding. When the persecution stopped Christians began to celebrate the meaning of Jesus’ final week openly where they believed each event happened</a:t>
            </a:r>
            <a:r>
              <a:rPr lang="en-NZ" dirty="0" smtClean="0"/>
              <a:t>.</a:t>
            </a:r>
            <a:endParaRPr lang="en-NZ" dirty="0"/>
          </a:p>
        </p:txBody>
      </p:sp>
      <p:sp>
        <p:nvSpPr>
          <p:cNvPr id="27" name="Shape: Card 1 (top)"/>
          <p:cNvSpPr/>
          <p:nvPr/>
        </p:nvSpPr>
        <p:spPr>
          <a:xfrm>
            <a:off x="5889737" y="797895"/>
            <a:ext cx="2880000" cy="3771680"/>
          </a:xfrm>
          <a:prstGeom prst="roundRect">
            <a:avLst/>
          </a:prstGeom>
          <a:blipFill dpi="0" rotWithShape="1">
            <a:blip r:embed="rId3"/>
            <a:srcRect/>
            <a:stretch>
              <a:fillRect l="-50000" r="-50000"/>
            </a:stretch>
          </a:blipFill>
          <a:ln w="82550" cmpd="thickThin">
            <a:solidFill>
              <a:srgbClr val="DAD380"/>
            </a:solidFill>
          </a:ln>
        </p:spPr>
        <p:style>
          <a:lnRef idx="2">
            <a:schemeClr val="accent1">
              <a:shade val="50000"/>
            </a:schemeClr>
          </a:lnRef>
          <a:fillRef idx="1">
            <a:schemeClr val="accent1"/>
          </a:fillRef>
          <a:effectRef idx="0">
            <a:schemeClr val="accent1"/>
          </a:effectRef>
          <a:fontRef idx="minor">
            <a:schemeClr val="lt1"/>
          </a:fontRef>
        </p:style>
        <p:txBody>
          <a:bodyPr lIns="18000" tIns="36000" rIns="18000" bIns="36000" rtlCol="0" anchor="ctr"/>
          <a:lstStyle/>
          <a:p>
            <a:pPr algn="ctr"/>
            <a:r>
              <a:rPr lang="en-US" dirty="0" smtClean="0">
                <a:solidFill>
                  <a:schemeClr val="bg1">
                    <a:lumMod val="95000"/>
                  </a:schemeClr>
                </a:solidFill>
                <a:ea typeface="Adobe Gothic Std B" panose="020B0800000000000000" pitchFamily="34" charset="-128"/>
              </a:rPr>
              <a:t>-1-</a:t>
            </a:r>
            <a:endParaRPr lang="en-NZ" dirty="0" smtClean="0">
              <a:solidFill>
                <a:schemeClr val="bg1">
                  <a:lumMod val="95000"/>
                </a:schemeClr>
              </a:solidFill>
              <a:ea typeface="Adobe Gothic Std B" panose="020B0800000000000000" pitchFamily="34" charset="-128"/>
            </a:endParaRPr>
          </a:p>
          <a:p>
            <a:pPr algn="ctr"/>
            <a:r>
              <a:rPr lang="en-NZ" dirty="0">
                <a:solidFill>
                  <a:schemeClr val="bg1">
                    <a:lumMod val="95000"/>
                  </a:schemeClr>
                </a:solidFill>
              </a:rPr>
              <a:t>The way the Holy Week ceremonies are celebrated today can be traced back to the 4</a:t>
            </a:r>
            <a:r>
              <a:rPr lang="en-NZ" baseline="30000" dirty="0">
                <a:solidFill>
                  <a:schemeClr val="bg1">
                    <a:lumMod val="95000"/>
                  </a:schemeClr>
                </a:solidFill>
              </a:rPr>
              <a:t>th</a:t>
            </a:r>
            <a:r>
              <a:rPr lang="en-NZ" dirty="0">
                <a:solidFill>
                  <a:schemeClr val="bg1">
                    <a:lumMod val="95000"/>
                  </a:schemeClr>
                </a:solidFill>
              </a:rPr>
              <a:t> century. The earliest record of the celebrations is a fourth-century travel diary kept by a European woman whose name was Egeria. She had been part of a pilgrimage to Jerusalem in the year 383.</a:t>
            </a:r>
            <a:endParaRPr lang="en-GB" b="1" dirty="0">
              <a:solidFill>
                <a:schemeClr val="bg1">
                  <a:lumMod val="95000"/>
                </a:schemeClr>
              </a:solidFill>
              <a:ea typeface="Adobe Gothic Std B" panose="020B0800000000000000" pitchFamily="34" charset="-128"/>
            </a:endParaRPr>
          </a:p>
        </p:txBody>
      </p:sp>
      <p:sp>
        <p:nvSpPr>
          <p:cNvPr id="2" name="Title"/>
          <p:cNvSpPr>
            <a:spLocks noGrp="1"/>
          </p:cNvSpPr>
          <p:nvPr>
            <p:ph type="ctrTitle"/>
          </p:nvPr>
        </p:nvSpPr>
        <p:spPr>
          <a:xfrm>
            <a:off x="0" y="50032"/>
            <a:ext cx="9144000" cy="584775"/>
          </a:xfrm>
        </p:spPr>
        <p:txBody>
          <a:bodyPr>
            <a:spAutoFit/>
          </a:bodyPr>
          <a:lstStyle/>
          <a:p>
            <a:r>
              <a:rPr lang="en-US" sz="3200" dirty="0">
                <a:solidFill>
                  <a:schemeClr val="bg1">
                    <a:lumMod val="95000"/>
                  </a:schemeClr>
                </a:solidFill>
                <a:latin typeface="+mj-lt"/>
                <a:ea typeface="Adobe Gothic Std B" panose="020B0800000000000000" pitchFamily="34" charset="-128"/>
                <a:cs typeface="+mn-cs"/>
              </a:rPr>
              <a:t>The History of the Holy Week Ceremonies</a:t>
            </a:r>
            <a:endParaRPr lang="en-GB" sz="3200" dirty="0">
              <a:solidFill>
                <a:schemeClr val="bg1">
                  <a:lumMod val="95000"/>
                </a:schemeClr>
              </a:solidFill>
              <a:latin typeface="+mj-lt"/>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S-04</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Tool instructions"/>
          <p:cNvSpPr txBox="1"/>
          <p:nvPr/>
        </p:nvSpPr>
        <p:spPr>
          <a:xfrm>
            <a:off x="3874534" y="4912668"/>
            <a:ext cx="1394933" cy="230832"/>
          </a:xfrm>
          <a:prstGeom prst="rect">
            <a:avLst/>
          </a:prstGeom>
          <a:noFill/>
        </p:spPr>
        <p:txBody>
          <a:bodyPr wrap="none" rtlCol="0">
            <a:spAutoFit/>
          </a:bodyPr>
          <a:lstStyle/>
          <a:p>
            <a:pPr algn="ctr"/>
            <a:r>
              <a:rPr lang="en-GB" sz="900" dirty="0" smtClean="0">
                <a:solidFill>
                  <a:schemeClr val="bg1">
                    <a:lumMod val="95000"/>
                  </a:schemeClr>
                </a:solidFill>
                <a:ea typeface="Adobe Gothic Std B" panose="020B0800000000000000" pitchFamily="34" charset="-128"/>
                <a:cs typeface="Arial" pitchFamily="34" charset="0"/>
              </a:rPr>
              <a:t>Click top card to discard it</a:t>
            </a:r>
            <a:endParaRPr lang="en-GB" sz="900" dirty="0">
              <a:solidFill>
                <a:schemeClr val="bg1">
                  <a:lumMod val="95000"/>
                </a:schemeClr>
              </a:solidFill>
              <a:ea typeface="Adobe Gothic Std B" panose="020B0800000000000000" pitchFamily="34" charset="-128"/>
              <a:cs typeface="Arial" pitchFamily="34" charset="0"/>
            </a:endParaRPr>
          </a:p>
        </p:txBody>
      </p:sp>
    </p:spTree>
    <p:extLst>
      <p:ext uri="{BB962C8B-B14F-4D97-AF65-F5344CB8AC3E}">
        <p14:creationId xmlns:p14="http://schemas.microsoft.com/office/powerpoint/2010/main" val="38541851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strVal val="#ppt_h"/>
                                          </p:val>
                                        </p:tav>
                                        <p:tav tm="100000">
                                          <p:val>
                                            <p:strVal val="#ppt_h"/>
                                          </p:val>
                                        </p:tav>
                                      </p:tavLst>
                                    </p:anim>
                                  </p:childTnLst>
                                </p:cTn>
                              </p:par>
                              <p:par>
                                <p:cTn id="37" presetID="17" presetClass="entr" presetSubtype="1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500" fill="hold"/>
                                        <p:tgtEl>
                                          <p:spTgt spid="32"/>
                                        </p:tgtEl>
                                        <p:attrNameLst>
                                          <p:attrName>ppt_w</p:attrName>
                                        </p:attrNameLst>
                                      </p:cBhvr>
                                      <p:tavLst>
                                        <p:tav tm="0">
                                          <p:val>
                                            <p:fltVal val="0"/>
                                          </p:val>
                                        </p:tav>
                                        <p:tav tm="100000">
                                          <p:val>
                                            <p:strVal val="#ppt_w"/>
                                          </p:val>
                                        </p:tav>
                                      </p:tavLst>
                                    </p:anim>
                                    <p:anim calcmode="lin" valueType="num">
                                      <p:cBhvr>
                                        <p:cTn id="40" dur="500" fill="hold"/>
                                        <p:tgtEl>
                                          <p:spTgt spid="32"/>
                                        </p:tgtEl>
                                        <p:attrNameLst>
                                          <p:attrName>ppt_h</p:attrName>
                                        </p:attrNameLst>
                                      </p:cBhvr>
                                      <p:tavLst>
                                        <p:tav tm="0">
                                          <p:val>
                                            <p:strVal val="#ppt_h"/>
                                          </p:val>
                                        </p:tav>
                                        <p:tav tm="100000">
                                          <p:val>
                                            <p:strVal val="#ppt_h"/>
                                          </p:val>
                                        </p:tav>
                                      </p:tavLst>
                                    </p:anim>
                                  </p:childTnLst>
                                </p:cTn>
                              </p:par>
                              <p:par>
                                <p:cTn id="41" presetID="17" presetClass="entr" presetSubtype="1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p:cTn id="43" dur="500" fill="hold"/>
                                        <p:tgtEl>
                                          <p:spTgt spid="33"/>
                                        </p:tgtEl>
                                        <p:attrNameLst>
                                          <p:attrName>ppt_w</p:attrName>
                                        </p:attrNameLst>
                                      </p:cBhvr>
                                      <p:tavLst>
                                        <p:tav tm="0">
                                          <p:val>
                                            <p:fltVal val="0"/>
                                          </p:val>
                                        </p:tav>
                                        <p:tav tm="100000">
                                          <p:val>
                                            <p:strVal val="#ppt_w"/>
                                          </p:val>
                                        </p:tav>
                                      </p:tavLst>
                                    </p:anim>
                                    <p:anim calcmode="lin" valueType="num">
                                      <p:cBhvr>
                                        <p:cTn id="44" dur="500" fill="hold"/>
                                        <p:tgtEl>
                                          <p:spTgt spid="33"/>
                                        </p:tgtEl>
                                        <p:attrNameLst>
                                          <p:attrName>ppt_h</p:attrName>
                                        </p:attrNameLst>
                                      </p:cBhvr>
                                      <p:tavLst>
                                        <p:tav tm="0">
                                          <p:val>
                                            <p:strVal val="#ppt_h"/>
                                          </p:val>
                                        </p:tav>
                                        <p:tav tm="100000">
                                          <p:val>
                                            <p:strVal val="#ppt_h"/>
                                          </p:val>
                                        </p:tav>
                                      </p:tavLst>
                                    </p:anim>
                                  </p:childTnLst>
                                </p:cTn>
                              </p:par>
                              <p:par>
                                <p:cTn id="45" presetID="17" presetClass="entr" presetSubtype="1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strVal val="#ppt_h"/>
                                          </p:val>
                                        </p:tav>
                                        <p:tav tm="100000">
                                          <p:val>
                                            <p:strVal val="#ppt_h"/>
                                          </p:val>
                                        </p:tav>
                                      </p:tavLst>
                                    </p:anim>
                                  </p:childTnLst>
                                </p:cTn>
                              </p:par>
                              <p:par>
                                <p:cTn id="49" presetID="17" presetClass="entr" presetSubtype="1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p:cTn id="51" dur="500" fill="hold"/>
                                        <p:tgtEl>
                                          <p:spTgt spid="35"/>
                                        </p:tgtEl>
                                        <p:attrNameLst>
                                          <p:attrName>ppt_w</p:attrName>
                                        </p:attrNameLst>
                                      </p:cBhvr>
                                      <p:tavLst>
                                        <p:tav tm="0">
                                          <p:val>
                                            <p:fltVal val="0"/>
                                          </p:val>
                                        </p:tav>
                                        <p:tav tm="100000">
                                          <p:val>
                                            <p:strVal val="#ppt_w"/>
                                          </p:val>
                                        </p:tav>
                                      </p:tavLst>
                                    </p:anim>
                                    <p:anim calcmode="lin" valueType="num">
                                      <p:cBhvr>
                                        <p:cTn id="52" dur="500" fill="hold"/>
                                        <p:tgtEl>
                                          <p:spTgt spid="35"/>
                                        </p:tgtEl>
                                        <p:attrNameLst>
                                          <p:attrName>ppt_h</p:attrName>
                                        </p:attrNameLst>
                                      </p:cBhvr>
                                      <p:tavLst>
                                        <p:tav tm="0">
                                          <p:val>
                                            <p:strVal val="#ppt_h"/>
                                          </p:val>
                                        </p:tav>
                                        <p:tav tm="100000">
                                          <p:val>
                                            <p:strVal val="#ppt_h"/>
                                          </p:val>
                                        </p:tav>
                                      </p:tavLst>
                                    </p:anim>
                                  </p:childTnLst>
                                </p:cTn>
                              </p:par>
                              <p:par>
                                <p:cTn id="53" presetID="17" presetClass="entr" presetSubtype="1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strVal val="#ppt_h"/>
                                          </p:val>
                                        </p:tav>
                                        <p:tav tm="100000">
                                          <p:val>
                                            <p:strVal val="#ppt_h"/>
                                          </p:val>
                                        </p:tav>
                                      </p:tavLst>
                                    </p:anim>
                                  </p:childTnLst>
                                </p:cTn>
                              </p:par>
                              <p:par>
                                <p:cTn id="57" presetID="1" presetClass="exit" presetSubtype="0" fill="hold" grpId="3" nodeType="withEffect">
                                  <p:stCondLst>
                                    <p:cond delay="0"/>
                                  </p:stCondLst>
                                  <p:childTnLst>
                                    <p:set>
                                      <p:cBhvr>
                                        <p:cTn id="58" dur="1" fill="hold">
                                          <p:stCondLst>
                                            <p:cond delay="0"/>
                                          </p:stCondLst>
                                        </p:cTn>
                                        <p:tgtEl>
                                          <p:spTgt spid="25">
                                            <p:txEl>
                                              <p:charRg st="4294967295" end="4294967295"/>
                                            </p:txEl>
                                          </p:spTgt>
                                        </p:tgtEl>
                                        <p:attrNameLst>
                                          <p:attrName>style.visibility</p:attrName>
                                        </p:attrNameLst>
                                      </p:cBhvr>
                                      <p:to>
                                        <p:strVal val="hidden"/>
                                      </p:to>
                                    </p:set>
                                  </p:childTnLst>
                                </p:cTn>
                              </p:par>
                              <p:par>
                                <p:cTn id="59" presetID="1" presetClass="exit" presetSubtype="0" fill="hold" grpId="3" nodeType="withEffect">
                                  <p:stCondLst>
                                    <p:cond delay="0"/>
                                  </p:stCondLst>
                                  <p:childTnLst>
                                    <p:set>
                                      <p:cBhvr>
                                        <p:cTn id="60" dur="1" fill="hold">
                                          <p:stCondLst>
                                            <p:cond delay="0"/>
                                          </p:stCondLst>
                                        </p:cTn>
                                        <p:tgtEl>
                                          <p:spTgt spid="24">
                                            <p:txEl>
                                              <p:charRg st="4294967295" end="4294967295"/>
                                            </p:txEl>
                                          </p:spTgt>
                                        </p:tgtEl>
                                        <p:attrNameLst>
                                          <p:attrName>style.visibility</p:attrName>
                                        </p:attrNameLst>
                                      </p:cBhvr>
                                      <p:to>
                                        <p:strVal val="hidden"/>
                                      </p:to>
                                    </p:set>
                                  </p:childTnLst>
                                </p:cTn>
                              </p:par>
                              <p:par>
                                <p:cTn id="61" presetID="1" presetClass="exit" presetSubtype="0" fill="hold" grpId="3" nodeType="withEffect">
                                  <p:stCondLst>
                                    <p:cond delay="0"/>
                                  </p:stCondLst>
                                  <p:childTnLst>
                                    <p:set>
                                      <p:cBhvr>
                                        <p:cTn id="62" dur="1" fill="hold">
                                          <p:stCondLst>
                                            <p:cond delay="0"/>
                                          </p:stCondLst>
                                        </p:cTn>
                                        <p:tgtEl>
                                          <p:spTgt spid="23">
                                            <p:txEl>
                                              <p:charRg st="4294967295" end="4294967295"/>
                                            </p:txEl>
                                          </p:spTgt>
                                        </p:tgtEl>
                                        <p:attrNameLst>
                                          <p:attrName>style.visibility</p:attrName>
                                        </p:attrNameLst>
                                      </p:cBhvr>
                                      <p:to>
                                        <p:strVal val="hidden"/>
                                      </p:to>
                                    </p:set>
                                  </p:childTnLst>
                                </p:cTn>
                              </p:par>
                              <p:par>
                                <p:cTn id="63" presetID="1" presetClass="exit" presetSubtype="0" fill="hold" grpId="3" nodeType="withEffect">
                                  <p:stCondLst>
                                    <p:cond delay="0"/>
                                  </p:stCondLst>
                                  <p:childTnLst>
                                    <p:set>
                                      <p:cBhvr>
                                        <p:cTn id="64" dur="1" fill="hold">
                                          <p:stCondLst>
                                            <p:cond delay="0"/>
                                          </p:stCondLst>
                                        </p:cTn>
                                        <p:tgtEl>
                                          <p:spTgt spid="22">
                                            <p:txEl>
                                              <p:charRg st="4294967295" end="4294967295"/>
                                            </p:txEl>
                                          </p:spTgt>
                                        </p:tgtEl>
                                        <p:attrNameLst>
                                          <p:attrName>style.visibility</p:attrName>
                                        </p:attrNameLst>
                                      </p:cBhvr>
                                      <p:to>
                                        <p:strVal val="hidden"/>
                                      </p:to>
                                    </p:set>
                                  </p:childTnLst>
                                </p:cTn>
                              </p:par>
                              <p:par>
                                <p:cTn id="65" presetID="1" presetClass="exit" presetSubtype="0" fill="hold" grpId="3" nodeType="withEffect">
                                  <p:stCondLst>
                                    <p:cond delay="0"/>
                                  </p:stCondLst>
                                  <p:childTnLst>
                                    <p:set>
                                      <p:cBhvr>
                                        <p:cTn id="66" dur="1" fill="hold">
                                          <p:stCondLst>
                                            <p:cond delay="0"/>
                                          </p:stCondLst>
                                        </p:cTn>
                                        <p:tgtEl>
                                          <p:spTgt spid="29">
                                            <p:txEl>
                                              <p:charRg st="4294967295" end="4294967295"/>
                                            </p:txEl>
                                          </p:spTgt>
                                        </p:tgtEl>
                                        <p:attrNameLst>
                                          <p:attrName>style.visibility</p:attrName>
                                        </p:attrNameLst>
                                      </p:cBhvr>
                                      <p:to>
                                        <p:strVal val="hidden"/>
                                      </p:to>
                                    </p:set>
                                  </p:childTnLst>
                                </p:cTn>
                              </p:par>
                              <p:par>
                                <p:cTn id="67" presetID="1" presetClass="exit" presetSubtype="0" fill="hold" grpId="3" nodeType="withEffect">
                                  <p:stCondLst>
                                    <p:cond delay="0"/>
                                  </p:stCondLst>
                                  <p:childTnLst>
                                    <p:set>
                                      <p:cBhvr>
                                        <p:cTn id="68" dur="1" fill="hold">
                                          <p:stCondLst>
                                            <p:cond delay="0"/>
                                          </p:stCondLst>
                                        </p:cTn>
                                        <p:tgtEl>
                                          <p:spTgt spid="30">
                                            <p:txEl>
                                              <p:charRg st="4294967295" end="4294967295"/>
                                            </p:txEl>
                                          </p:spTgt>
                                        </p:tgtEl>
                                        <p:attrNameLst>
                                          <p:attrName>style.visibility</p:attrName>
                                        </p:attrNameLst>
                                      </p:cBhvr>
                                      <p:to>
                                        <p:strVal val="hidden"/>
                                      </p:to>
                                    </p:set>
                                  </p:childTnLst>
                                </p:cTn>
                              </p:par>
                              <p:par>
                                <p:cTn id="69" presetID="1" presetClass="exit" presetSubtype="0" fill="hold" grpId="3" nodeType="withEffect">
                                  <p:stCondLst>
                                    <p:cond delay="0"/>
                                  </p:stCondLst>
                                  <p:childTnLst>
                                    <p:set>
                                      <p:cBhvr>
                                        <p:cTn id="70" dur="1" fill="hold">
                                          <p:stCondLst>
                                            <p:cond delay="0"/>
                                          </p:stCondLst>
                                        </p:cTn>
                                        <p:tgtEl>
                                          <p:spTgt spid="31">
                                            <p:txEl>
                                              <p:charRg st="4294967295" end="4294967295"/>
                                            </p:txEl>
                                          </p:spTgt>
                                        </p:tgtEl>
                                        <p:attrNameLst>
                                          <p:attrName>style.visibility</p:attrName>
                                        </p:attrNameLst>
                                      </p:cBhvr>
                                      <p:to>
                                        <p:strVal val="hidden"/>
                                      </p:to>
                                    </p:set>
                                  </p:childTnLst>
                                </p:cTn>
                              </p:par>
                              <p:par>
                                <p:cTn id="71" presetID="1" presetClass="exit" presetSubtype="0" fill="hold" grpId="3" nodeType="withEffect">
                                  <p:stCondLst>
                                    <p:cond delay="0"/>
                                  </p:stCondLst>
                                  <p:childTnLst>
                                    <p:set>
                                      <p:cBhvr>
                                        <p:cTn id="72" dur="1" fill="hold">
                                          <p:stCondLst>
                                            <p:cond delay="0"/>
                                          </p:stCondLst>
                                        </p:cTn>
                                        <p:tgtEl>
                                          <p:spTgt spid="32">
                                            <p:txEl>
                                              <p:charRg st="4294967295" end="4294967295"/>
                                            </p:txEl>
                                          </p:spTgt>
                                        </p:tgtEl>
                                        <p:attrNameLst>
                                          <p:attrName>style.visibility</p:attrName>
                                        </p:attrNameLst>
                                      </p:cBhvr>
                                      <p:to>
                                        <p:strVal val="hidden"/>
                                      </p:to>
                                    </p:set>
                                  </p:childTnLst>
                                </p:cTn>
                              </p:par>
                              <p:par>
                                <p:cTn id="73" presetID="1" presetClass="exit" presetSubtype="0" fill="hold" grpId="3" nodeType="withEffect">
                                  <p:stCondLst>
                                    <p:cond delay="0"/>
                                  </p:stCondLst>
                                  <p:childTnLst>
                                    <p:set>
                                      <p:cBhvr>
                                        <p:cTn id="74" dur="1" fill="hold">
                                          <p:stCondLst>
                                            <p:cond delay="0"/>
                                          </p:stCondLst>
                                        </p:cTn>
                                        <p:tgtEl>
                                          <p:spTgt spid="33">
                                            <p:txEl>
                                              <p:charRg st="4294967295" end="4294967295"/>
                                            </p:txEl>
                                          </p:spTgt>
                                        </p:tgtEl>
                                        <p:attrNameLst>
                                          <p:attrName>style.visibility</p:attrName>
                                        </p:attrNameLst>
                                      </p:cBhvr>
                                      <p:to>
                                        <p:strVal val="hidden"/>
                                      </p:to>
                                    </p:set>
                                  </p:childTnLst>
                                </p:cTn>
                              </p:par>
                              <p:par>
                                <p:cTn id="75" presetID="1" presetClass="exit" presetSubtype="0" fill="hold" grpId="3" nodeType="withEffect">
                                  <p:stCondLst>
                                    <p:cond delay="0"/>
                                  </p:stCondLst>
                                  <p:childTnLst>
                                    <p:set>
                                      <p:cBhvr>
                                        <p:cTn id="76" dur="1" fill="hold">
                                          <p:stCondLst>
                                            <p:cond delay="0"/>
                                          </p:stCondLst>
                                        </p:cTn>
                                        <p:tgtEl>
                                          <p:spTgt spid="34">
                                            <p:txEl>
                                              <p:charRg st="4294967295" end="4294967295"/>
                                            </p:txEl>
                                          </p:spTgt>
                                        </p:tgtEl>
                                        <p:attrNameLst>
                                          <p:attrName>style.visibility</p:attrName>
                                        </p:attrNameLst>
                                      </p:cBhvr>
                                      <p:to>
                                        <p:strVal val="hidden"/>
                                      </p:to>
                                    </p:set>
                                  </p:childTnLst>
                                </p:cTn>
                              </p:par>
                              <p:par>
                                <p:cTn id="77" presetID="1" presetClass="exit" presetSubtype="0" fill="hold" grpId="3" nodeType="withEffect">
                                  <p:stCondLst>
                                    <p:cond delay="0"/>
                                  </p:stCondLst>
                                  <p:childTnLst>
                                    <p:set>
                                      <p:cBhvr>
                                        <p:cTn id="78" dur="1" fill="hold">
                                          <p:stCondLst>
                                            <p:cond delay="0"/>
                                          </p:stCondLst>
                                        </p:cTn>
                                        <p:tgtEl>
                                          <p:spTgt spid="35">
                                            <p:txEl>
                                              <p:charRg st="4294967295" end="4294967295"/>
                                            </p:txEl>
                                          </p:spTgt>
                                        </p:tgtEl>
                                        <p:attrNameLst>
                                          <p:attrName>style.visibility</p:attrName>
                                        </p:attrNameLst>
                                      </p:cBhvr>
                                      <p:to>
                                        <p:strVal val="hidden"/>
                                      </p:to>
                                    </p:set>
                                  </p:childTnLst>
                                </p:cTn>
                              </p:par>
                              <p:par>
                                <p:cTn id="79" presetID="1" presetClass="exit" presetSubtype="0" fill="hold" grpId="3" nodeType="withEffect">
                                  <p:stCondLst>
                                    <p:cond delay="0"/>
                                  </p:stCondLst>
                                  <p:childTnLst>
                                    <p:set>
                                      <p:cBhvr>
                                        <p:cTn id="80" dur="1" fill="hold">
                                          <p:stCondLst>
                                            <p:cond delay="0"/>
                                          </p:stCondLst>
                                        </p:cTn>
                                        <p:tgtEl>
                                          <p:spTgt spid="16">
                                            <p:txEl>
                                              <p:charRg st="4294967295" end="4294967295"/>
                                            </p:txEl>
                                          </p:spTgt>
                                        </p:tgtEl>
                                        <p:attrNameLst>
                                          <p:attrName>style.visibility</p:attrName>
                                        </p:attrNameLst>
                                      </p:cBhvr>
                                      <p:to>
                                        <p:strVal val="hidden"/>
                                      </p:to>
                                    </p:set>
                                  </p:childTnLst>
                                </p:cTn>
                              </p:par>
                            </p:childTnLst>
                          </p:cTn>
                        </p:par>
                        <p:par>
                          <p:cTn id="81" fill="hold">
                            <p:stCondLst>
                              <p:cond delay="500"/>
                            </p:stCondLst>
                            <p:childTnLst>
                              <p:par>
                                <p:cTn id="82" presetID="10" presetClass="entr" presetSubtype="0" fill="hold" nodeType="afterEffect">
                                  <p:stCondLst>
                                    <p:cond delay="0"/>
                                  </p:stCondLst>
                                  <p:childTnLst>
                                    <p:set>
                                      <p:cBhvr>
                                        <p:cTn id="83" dur="1" fill="hold">
                                          <p:stCondLst>
                                            <p:cond delay="0"/>
                                          </p:stCondLst>
                                        </p:cTn>
                                        <p:tgtEl>
                                          <p:spTgt spid="7"/>
                                        </p:tgtEl>
                                        <p:attrNameLst>
                                          <p:attrName>style.visibility</p:attrName>
                                        </p:attrNameLst>
                                      </p:cBhvr>
                                      <p:to>
                                        <p:strVal val="visible"/>
                                      </p:to>
                                    </p:set>
                                    <p:animEffect transition="in" filter="fade">
                                      <p:cBhvr>
                                        <p:cTn id="84" dur="500"/>
                                        <p:tgtEl>
                                          <p:spTgt spid="7"/>
                                        </p:tgtEl>
                                      </p:cBhvr>
                                    </p:animEffect>
                                  </p:childTnLst>
                                </p:cTn>
                              </p:par>
                            </p:childTnLst>
                          </p:cTn>
                        </p:par>
                        <p:par>
                          <p:cTn id="85" fill="hold">
                            <p:stCondLst>
                              <p:cond delay="1000"/>
                            </p:stCondLst>
                            <p:childTnLst>
                              <p:par>
                                <p:cTn id="86" presetID="10" presetClass="entr" presetSubtype="0" fill="hold" nodeType="afterEffect">
                                  <p:stCondLst>
                                    <p:cond delay="0"/>
                                  </p:stCondLst>
                                  <p:childTnLst>
                                    <p:set>
                                      <p:cBhvr>
                                        <p:cTn id="87" dur="1" fill="hold">
                                          <p:stCondLst>
                                            <p:cond delay="0"/>
                                          </p:stCondLst>
                                        </p:cTn>
                                        <p:tgtEl>
                                          <p:spTgt spid="3"/>
                                        </p:tgtEl>
                                        <p:attrNameLst>
                                          <p:attrName>style.visibility</p:attrName>
                                        </p:attrNameLst>
                                      </p:cBhvr>
                                      <p:to>
                                        <p:strVal val="visible"/>
                                      </p:to>
                                    </p:set>
                                    <p:animEffect transition="in" filter="fade">
                                      <p:cBhvr>
                                        <p:cTn id="8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9" restart="whenNotActive" fill="hold" evtFilter="cancelBubble" nodeType="interactiveSeq">
                <p:stCondLst>
                  <p:cond evt="onClick" delay="0">
                    <p:tgtEl>
                      <p:spTgt spid="27"/>
                    </p:tgtEl>
                  </p:cond>
                </p:stCondLst>
                <p:endSync evt="end" delay="0">
                  <p:rtn val="all"/>
                </p:endSync>
                <p:childTnLst>
                  <p:par>
                    <p:cTn id="90" fill="hold">
                      <p:stCondLst>
                        <p:cond delay="0"/>
                      </p:stCondLst>
                      <p:childTnLst>
                        <p:par>
                          <p:cTn id="91" fill="hold">
                            <p:stCondLst>
                              <p:cond delay="0"/>
                            </p:stCondLst>
                            <p:childTnLst>
                              <p:par>
                                <p:cTn id="92" presetID="2" presetClass="exit" presetSubtype="2" fill="hold" grpId="1" nodeType="clickEffect">
                                  <p:stCondLst>
                                    <p:cond delay="0"/>
                                  </p:stCondLst>
                                  <p:childTnLst>
                                    <p:anim calcmode="lin" valueType="num">
                                      <p:cBhvr additive="base">
                                        <p:cTn id="93" dur="500"/>
                                        <p:tgtEl>
                                          <p:spTgt spid="27"/>
                                        </p:tgtEl>
                                        <p:attrNameLst>
                                          <p:attrName>ppt_x</p:attrName>
                                        </p:attrNameLst>
                                      </p:cBhvr>
                                      <p:tavLst>
                                        <p:tav tm="0">
                                          <p:val>
                                            <p:strVal val="ppt_x"/>
                                          </p:val>
                                        </p:tav>
                                        <p:tav tm="100000">
                                          <p:val>
                                            <p:strVal val="1+ppt_w/2"/>
                                          </p:val>
                                        </p:tav>
                                      </p:tavLst>
                                    </p:anim>
                                    <p:anim calcmode="lin" valueType="num">
                                      <p:cBhvr additive="base">
                                        <p:cTn id="94" dur="500"/>
                                        <p:tgtEl>
                                          <p:spTgt spid="27"/>
                                        </p:tgtEl>
                                        <p:attrNameLst>
                                          <p:attrName>ppt_y</p:attrName>
                                        </p:attrNameLst>
                                      </p:cBhvr>
                                      <p:tavLst>
                                        <p:tav tm="0">
                                          <p:val>
                                            <p:strVal val="ppt_y"/>
                                          </p:val>
                                        </p:tav>
                                        <p:tav tm="100000">
                                          <p:val>
                                            <p:strVal val="ppt_y"/>
                                          </p:val>
                                        </p:tav>
                                      </p:tavLst>
                                    </p:anim>
                                    <p:set>
                                      <p:cBhvr>
                                        <p:cTn id="95" dur="1" fill="hold">
                                          <p:stCondLst>
                                            <p:cond delay="499"/>
                                          </p:stCondLst>
                                        </p:cTn>
                                        <p:tgtEl>
                                          <p:spTgt spid="27"/>
                                        </p:tgtEl>
                                        <p:attrNameLst>
                                          <p:attrName>style.visibility</p:attrName>
                                        </p:attrNameLst>
                                      </p:cBhvr>
                                      <p:to>
                                        <p:strVal val="hidden"/>
                                      </p:to>
                                    </p:set>
                                  </p:childTnLst>
                                </p:cTn>
                              </p:par>
                              <p:par>
                                <p:cTn id="96" presetID="10" presetClass="entr" presetSubtype="0" fill="hold" grpId="2" nodeType="withEffect">
                                  <p:stCondLst>
                                    <p:cond delay="0"/>
                                  </p:stCondLst>
                                  <p:childTnLst>
                                    <p:set>
                                      <p:cBhvr>
                                        <p:cTn id="97" dur="1" fill="hold">
                                          <p:stCondLst>
                                            <p:cond delay="0"/>
                                          </p:stCondLst>
                                        </p:cTn>
                                        <p:tgtEl>
                                          <p:spTgt spid="25">
                                            <p:txEl>
                                              <p:charRg st="4294967295" end="4294967295"/>
                                            </p:txEl>
                                          </p:spTgt>
                                        </p:tgtEl>
                                        <p:attrNameLst>
                                          <p:attrName>style.visibility</p:attrName>
                                        </p:attrNameLst>
                                      </p:cBhvr>
                                      <p:to>
                                        <p:strVal val="visible"/>
                                      </p:to>
                                    </p:set>
                                    <p:animEffect transition="in" filter="fade">
                                      <p:cBhvr>
                                        <p:cTn id="98" dur="500"/>
                                        <p:tgtEl>
                                          <p:spTgt spid="25">
                                            <p:txEl>
                                              <p:charRg st="4294967295" end="4294967295"/>
                                            </p:txEl>
                                          </p:spTgt>
                                        </p:tgtEl>
                                      </p:cBhvr>
                                    </p:animEffect>
                                  </p:childTnLst>
                                </p:cTn>
                              </p:par>
                            </p:childTnLst>
                          </p:cTn>
                        </p:par>
                      </p:childTnLst>
                    </p:cTn>
                  </p:par>
                </p:childTnLst>
              </p:cTn>
              <p:nextCondLst>
                <p:cond evt="onClick" delay="0">
                  <p:tgtEl>
                    <p:spTgt spid="27"/>
                  </p:tgtEl>
                </p:cond>
              </p:nextCondLst>
            </p:seq>
            <p:seq concurrent="1" nextAc="seek">
              <p:cTn id="99" restart="whenNotActive" fill="hold" evtFilter="cancelBubble" nodeType="interactiveSeq">
                <p:stCondLst>
                  <p:cond evt="onClick" delay="0">
                    <p:tgtEl>
                      <p:spTgt spid="25"/>
                    </p:tgtEl>
                  </p:cond>
                </p:stCondLst>
                <p:endSync evt="end" delay="0">
                  <p:rtn val="all"/>
                </p:endSync>
                <p:childTnLst>
                  <p:par>
                    <p:cTn id="100" fill="hold">
                      <p:stCondLst>
                        <p:cond delay="0"/>
                      </p:stCondLst>
                      <p:childTnLst>
                        <p:par>
                          <p:cTn id="101" fill="hold">
                            <p:stCondLst>
                              <p:cond delay="0"/>
                            </p:stCondLst>
                            <p:childTnLst>
                              <p:par>
                                <p:cTn id="102" presetID="2" presetClass="exit" presetSubtype="2" fill="hold" grpId="1" nodeType="clickEffect">
                                  <p:stCondLst>
                                    <p:cond delay="0"/>
                                  </p:stCondLst>
                                  <p:childTnLst>
                                    <p:anim calcmode="lin" valueType="num">
                                      <p:cBhvr additive="base">
                                        <p:cTn id="103" dur="500"/>
                                        <p:tgtEl>
                                          <p:spTgt spid="25"/>
                                        </p:tgtEl>
                                        <p:attrNameLst>
                                          <p:attrName>ppt_x</p:attrName>
                                        </p:attrNameLst>
                                      </p:cBhvr>
                                      <p:tavLst>
                                        <p:tav tm="0">
                                          <p:val>
                                            <p:strVal val="ppt_x"/>
                                          </p:val>
                                        </p:tav>
                                        <p:tav tm="100000">
                                          <p:val>
                                            <p:strVal val="1+ppt_w/2"/>
                                          </p:val>
                                        </p:tav>
                                      </p:tavLst>
                                    </p:anim>
                                    <p:anim calcmode="lin" valueType="num">
                                      <p:cBhvr additive="base">
                                        <p:cTn id="104" dur="500"/>
                                        <p:tgtEl>
                                          <p:spTgt spid="25"/>
                                        </p:tgtEl>
                                        <p:attrNameLst>
                                          <p:attrName>ppt_y</p:attrName>
                                        </p:attrNameLst>
                                      </p:cBhvr>
                                      <p:tavLst>
                                        <p:tav tm="0">
                                          <p:val>
                                            <p:strVal val="ppt_y"/>
                                          </p:val>
                                        </p:tav>
                                        <p:tav tm="100000">
                                          <p:val>
                                            <p:strVal val="ppt_y"/>
                                          </p:val>
                                        </p:tav>
                                      </p:tavLst>
                                    </p:anim>
                                    <p:set>
                                      <p:cBhvr>
                                        <p:cTn id="105" dur="1" fill="hold">
                                          <p:stCondLst>
                                            <p:cond delay="499"/>
                                          </p:stCondLst>
                                        </p:cTn>
                                        <p:tgtEl>
                                          <p:spTgt spid="25"/>
                                        </p:tgtEl>
                                        <p:attrNameLst>
                                          <p:attrName>style.visibility</p:attrName>
                                        </p:attrNameLst>
                                      </p:cBhvr>
                                      <p:to>
                                        <p:strVal val="hidden"/>
                                      </p:to>
                                    </p:set>
                                  </p:childTnLst>
                                </p:cTn>
                              </p:par>
                              <p:par>
                                <p:cTn id="106" presetID="10" presetClass="entr" presetSubtype="0" fill="hold" grpId="2" nodeType="withEffect">
                                  <p:stCondLst>
                                    <p:cond delay="0"/>
                                  </p:stCondLst>
                                  <p:childTnLst>
                                    <p:set>
                                      <p:cBhvr>
                                        <p:cTn id="107" dur="1" fill="hold">
                                          <p:stCondLst>
                                            <p:cond delay="0"/>
                                          </p:stCondLst>
                                        </p:cTn>
                                        <p:tgtEl>
                                          <p:spTgt spid="24">
                                            <p:txEl>
                                              <p:charRg st="4294967295" end="4294967295"/>
                                            </p:txEl>
                                          </p:spTgt>
                                        </p:tgtEl>
                                        <p:attrNameLst>
                                          <p:attrName>style.visibility</p:attrName>
                                        </p:attrNameLst>
                                      </p:cBhvr>
                                      <p:to>
                                        <p:strVal val="visible"/>
                                      </p:to>
                                    </p:set>
                                    <p:animEffect transition="in" filter="fade">
                                      <p:cBhvr>
                                        <p:cTn id="108" dur="500"/>
                                        <p:tgtEl>
                                          <p:spTgt spid="24">
                                            <p:txEl>
                                              <p:charRg st="4294967295" end="4294967295"/>
                                            </p:txEl>
                                          </p:spTgt>
                                        </p:tgtEl>
                                      </p:cBhvr>
                                    </p:animEffect>
                                  </p:childTnLst>
                                </p:cTn>
                              </p:par>
                            </p:childTnLst>
                          </p:cTn>
                        </p:par>
                      </p:childTnLst>
                    </p:cTn>
                  </p:par>
                </p:childTnLst>
              </p:cTn>
              <p:nextCondLst>
                <p:cond evt="onClick" delay="0">
                  <p:tgtEl>
                    <p:spTgt spid="25"/>
                  </p:tgtEl>
                </p:cond>
              </p:nextCondLst>
            </p:seq>
            <p:seq concurrent="1" nextAc="seek">
              <p:cTn id="109" restart="whenNotActive" fill="hold" evtFilter="cancelBubble" nodeType="interactiveSeq">
                <p:stCondLst>
                  <p:cond evt="onClick" delay="0">
                    <p:tgtEl>
                      <p:spTgt spid="24"/>
                    </p:tgtEl>
                  </p:cond>
                </p:stCondLst>
                <p:endSync evt="end" delay="0">
                  <p:rtn val="all"/>
                </p:endSync>
                <p:childTnLst>
                  <p:par>
                    <p:cTn id="110" fill="hold">
                      <p:stCondLst>
                        <p:cond delay="0"/>
                      </p:stCondLst>
                      <p:childTnLst>
                        <p:par>
                          <p:cTn id="111" fill="hold">
                            <p:stCondLst>
                              <p:cond delay="0"/>
                            </p:stCondLst>
                            <p:childTnLst>
                              <p:par>
                                <p:cTn id="112" presetID="2" presetClass="exit" presetSubtype="2" fill="hold" grpId="1" nodeType="clickEffect">
                                  <p:stCondLst>
                                    <p:cond delay="0"/>
                                  </p:stCondLst>
                                  <p:childTnLst>
                                    <p:anim calcmode="lin" valueType="num">
                                      <p:cBhvr additive="base">
                                        <p:cTn id="113" dur="500"/>
                                        <p:tgtEl>
                                          <p:spTgt spid="24"/>
                                        </p:tgtEl>
                                        <p:attrNameLst>
                                          <p:attrName>ppt_x</p:attrName>
                                        </p:attrNameLst>
                                      </p:cBhvr>
                                      <p:tavLst>
                                        <p:tav tm="0">
                                          <p:val>
                                            <p:strVal val="ppt_x"/>
                                          </p:val>
                                        </p:tav>
                                        <p:tav tm="100000">
                                          <p:val>
                                            <p:strVal val="1+ppt_w/2"/>
                                          </p:val>
                                        </p:tav>
                                      </p:tavLst>
                                    </p:anim>
                                    <p:anim calcmode="lin" valueType="num">
                                      <p:cBhvr additive="base">
                                        <p:cTn id="114" dur="500"/>
                                        <p:tgtEl>
                                          <p:spTgt spid="24"/>
                                        </p:tgtEl>
                                        <p:attrNameLst>
                                          <p:attrName>ppt_y</p:attrName>
                                        </p:attrNameLst>
                                      </p:cBhvr>
                                      <p:tavLst>
                                        <p:tav tm="0">
                                          <p:val>
                                            <p:strVal val="ppt_y"/>
                                          </p:val>
                                        </p:tav>
                                        <p:tav tm="100000">
                                          <p:val>
                                            <p:strVal val="ppt_y"/>
                                          </p:val>
                                        </p:tav>
                                      </p:tavLst>
                                    </p:anim>
                                    <p:set>
                                      <p:cBhvr>
                                        <p:cTn id="115" dur="1" fill="hold">
                                          <p:stCondLst>
                                            <p:cond delay="499"/>
                                          </p:stCondLst>
                                        </p:cTn>
                                        <p:tgtEl>
                                          <p:spTgt spid="24"/>
                                        </p:tgtEl>
                                        <p:attrNameLst>
                                          <p:attrName>style.visibility</p:attrName>
                                        </p:attrNameLst>
                                      </p:cBhvr>
                                      <p:to>
                                        <p:strVal val="hidden"/>
                                      </p:to>
                                    </p:set>
                                  </p:childTnLst>
                                </p:cTn>
                              </p:par>
                              <p:par>
                                <p:cTn id="116" presetID="10" presetClass="entr" presetSubtype="0" fill="hold" grpId="2" nodeType="withEffect">
                                  <p:stCondLst>
                                    <p:cond delay="0"/>
                                  </p:stCondLst>
                                  <p:childTnLst>
                                    <p:set>
                                      <p:cBhvr>
                                        <p:cTn id="117"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118" dur="500"/>
                                        <p:tgtEl>
                                          <p:spTgt spid="23">
                                            <p:txEl>
                                              <p:charRg st="4294967295" end="4294967295"/>
                                            </p:txEl>
                                          </p:spTgt>
                                        </p:tgtEl>
                                      </p:cBhvr>
                                    </p:animEffect>
                                  </p:childTnLst>
                                </p:cTn>
                              </p:par>
                            </p:childTnLst>
                          </p:cTn>
                        </p:par>
                      </p:childTnLst>
                    </p:cTn>
                  </p:par>
                </p:childTnLst>
              </p:cTn>
              <p:nextCondLst>
                <p:cond evt="onClick" delay="0">
                  <p:tgtEl>
                    <p:spTgt spid="24"/>
                  </p:tgtEl>
                </p:cond>
              </p:nextCondLst>
            </p:seq>
            <p:seq concurrent="1" nextAc="seek">
              <p:cTn id="119" restart="whenNotActive" fill="hold" evtFilter="cancelBubble" nodeType="interactiveSeq">
                <p:stCondLst>
                  <p:cond evt="onClick" delay="0">
                    <p:tgtEl>
                      <p:spTgt spid="23"/>
                    </p:tgtEl>
                  </p:cond>
                </p:stCondLst>
                <p:endSync evt="end" delay="0">
                  <p:rtn val="all"/>
                </p:endSync>
                <p:childTnLst>
                  <p:par>
                    <p:cTn id="120" fill="hold">
                      <p:stCondLst>
                        <p:cond delay="0"/>
                      </p:stCondLst>
                      <p:childTnLst>
                        <p:par>
                          <p:cTn id="121" fill="hold">
                            <p:stCondLst>
                              <p:cond delay="0"/>
                            </p:stCondLst>
                            <p:childTnLst>
                              <p:par>
                                <p:cTn id="122" presetID="2" presetClass="exit" presetSubtype="2" fill="hold" grpId="1" nodeType="clickEffect">
                                  <p:stCondLst>
                                    <p:cond delay="0"/>
                                  </p:stCondLst>
                                  <p:childTnLst>
                                    <p:anim calcmode="lin" valueType="num">
                                      <p:cBhvr additive="base">
                                        <p:cTn id="123" dur="500"/>
                                        <p:tgtEl>
                                          <p:spTgt spid="23"/>
                                        </p:tgtEl>
                                        <p:attrNameLst>
                                          <p:attrName>ppt_x</p:attrName>
                                        </p:attrNameLst>
                                      </p:cBhvr>
                                      <p:tavLst>
                                        <p:tav tm="0">
                                          <p:val>
                                            <p:strVal val="ppt_x"/>
                                          </p:val>
                                        </p:tav>
                                        <p:tav tm="100000">
                                          <p:val>
                                            <p:strVal val="1+ppt_w/2"/>
                                          </p:val>
                                        </p:tav>
                                      </p:tavLst>
                                    </p:anim>
                                    <p:anim calcmode="lin" valueType="num">
                                      <p:cBhvr additive="base">
                                        <p:cTn id="124" dur="500"/>
                                        <p:tgtEl>
                                          <p:spTgt spid="23"/>
                                        </p:tgtEl>
                                        <p:attrNameLst>
                                          <p:attrName>ppt_y</p:attrName>
                                        </p:attrNameLst>
                                      </p:cBhvr>
                                      <p:tavLst>
                                        <p:tav tm="0">
                                          <p:val>
                                            <p:strVal val="ppt_y"/>
                                          </p:val>
                                        </p:tav>
                                        <p:tav tm="100000">
                                          <p:val>
                                            <p:strVal val="ppt_y"/>
                                          </p:val>
                                        </p:tav>
                                      </p:tavLst>
                                    </p:anim>
                                    <p:set>
                                      <p:cBhvr>
                                        <p:cTn id="125" dur="1" fill="hold">
                                          <p:stCondLst>
                                            <p:cond delay="499"/>
                                          </p:stCondLst>
                                        </p:cTn>
                                        <p:tgtEl>
                                          <p:spTgt spid="23"/>
                                        </p:tgtEl>
                                        <p:attrNameLst>
                                          <p:attrName>style.visibility</p:attrName>
                                        </p:attrNameLst>
                                      </p:cBhvr>
                                      <p:to>
                                        <p:strVal val="hidden"/>
                                      </p:to>
                                    </p:set>
                                  </p:childTnLst>
                                </p:cTn>
                              </p:par>
                              <p:par>
                                <p:cTn id="126" presetID="10" presetClass="entr" presetSubtype="0" fill="hold" grpId="2" nodeType="withEffect">
                                  <p:stCondLst>
                                    <p:cond delay="0"/>
                                  </p:stCondLst>
                                  <p:childTnLst>
                                    <p:set>
                                      <p:cBhvr>
                                        <p:cTn id="127" dur="1" fill="hold">
                                          <p:stCondLst>
                                            <p:cond delay="0"/>
                                          </p:stCondLst>
                                        </p:cTn>
                                        <p:tgtEl>
                                          <p:spTgt spid="22">
                                            <p:txEl>
                                              <p:charRg st="4294967295" end="4294967295"/>
                                            </p:txEl>
                                          </p:spTgt>
                                        </p:tgtEl>
                                        <p:attrNameLst>
                                          <p:attrName>style.visibility</p:attrName>
                                        </p:attrNameLst>
                                      </p:cBhvr>
                                      <p:to>
                                        <p:strVal val="visible"/>
                                      </p:to>
                                    </p:set>
                                    <p:animEffect transition="in" filter="fade">
                                      <p:cBhvr>
                                        <p:cTn id="128" dur="500"/>
                                        <p:tgtEl>
                                          <p:spTgt spid="22">
                                            <p:txEl>
                                              <p:charRg st="4294967295" end="4294967295"/>
                                            </p:txEl>
                                          </p:spTgt>
                                        </p:tgtEl>
                                      </p:cBhvr>
                                    </p:animEffect>
                                  </p:childTnLst>
                                </p:cTn>
                              </p:par>
                            </p:childTnLst>
                          </p:cTn>
                        </p:par>
                      </p:childTnLst>
                    </p:cTn>
                  </p:par>
                </p:childTnLst>
              </p:cTn>
              <p:nextCondLst>
                <p:cond evt="onClick" delay="0">
                  <p:tgtEl>
                    <p:spTgt spid="23"/>
                  </p:tgtEl>
                </p:cond>
              </p:nextCondLst>
            </p:seq>
            <p:seq concurrent="1" nextAc="seek">
              <p:cTn id="129" restart="whenNotActive" fill="hold" evtFilter="cancelBubble" nodeType="interactiveSeq">
                <p:stCondLst>
                  <p:cond evt="onClick" delay="0">
                    <p:tgtEl>
                      <p:spTgt spid="22"/>
                    </p:tgtEl>
                  </p:cond>
                </p:stCondLst>
                <p:endSync evt="end" delay="0">
                  <p:rtn val="all"/>
                </p:endSync>
                <p:childTnLst>
                  <p:par>
                    <p:cTn id="130" fill="hold">
                      <p:stCondLst>
                        <p:cond delay="0"/>
                      </p:stCondLst>
                      <p:childTnLst>
                        <p:par>
                          <p:cTn id="131" fill="hold">
                            <p:stCondLst>
                              <p:cond delay="0"/>
                            </p:stCondLst>
                            <p:childTnLst>
                              <p:par>
                                <p:cTn id="132" presetID="2" presetClass="exit" presetSubtype="2" fill="hold" grpId="1" nodeType="clickEffect">
                                  <p:stCondLst>
                                    <p:cond delay="0"/>
                                  </p:stCondLst>
                                  <p:childTnLst>
                                    <p:anim calcmode="lin" valueType="num">
                                      <p:cBhvr additive="base">
                                        <p:cTn id="133" dur="500"/>
                                        <p:tgtEl>
                                          <p:spTgt spid="22"/>
                                        </p:tgtEl>
                                        <p:attrNameLst>
                                          <p:attrName>ppt_x</p:attrName>
                                        </p:attrNameLst>
                                      </p:cBhvr>
                                      <p:tavLst>
                                        <p:tav tm="0">
                                          <p:val>
                                            <p:strVal val="ppt_x"/>
                                          </p:val>
                                        </p:tav>
                                        <p:tav tm="100000">
                                          <p:val>
                                            <p:strVal val="1+ppt_w/2"/>
                                          </p:val>
                                        </p:tav>
                                      </p:tavLst>
                                    </p:anim>
                                    <p:anim calcmode="lin" valueType="num">
                                      <p:cBhvr additive="base">
                                        <p:cTn id="134" dur="500"/>
                                        <p:tgtEl>
                                          <p:spTgt spid="22"/>
                                        </p:tgtEl>
                                        <p:attrNameLst>
                                          <p:attrName>ppt_y</p:attrName>
                                        </p:attrNameLst>
                                      </p:cBhvr>
                                      <p:tavLst>
                                        <p:tav tm="0">
                                          <p:val>
                                            <p:strVal val="ppt_y"/>
                                          </p:val>
                                        </p:tav>
                                        <p:tav tm="100000">
                                          <p:val>
                                            <p:strVal val="ppt_y"/>
                                          </p:val>
                                        </p:tav>
                                      </p:tavLst>
                                    </p:anim>
                                    <p:set>
                                      <p:cBhvr>
                                        <p:cTn id="135" dur="1" fill="hold">
                                          <p:stCondLst>
                                            <p:cond delay="499"/>
                                          </p:stCondLst>
                                        </p:cTn>
                                        <p:tgtEl>
                                          <p:spTgt spid="22"/>
                                        </p:tgtEl>
                                        <p:attrNameLst>
                                          <p:attrName>style.visibility</p:attrName>
                                        </p:attrNameLst>
                                      </p:cBhvr>
                                      <p:to>
                                        <p:strVal val="hidden"/>
                                      </p:to>
                                    </p:set>
                                  </p:childTnLst>
                                </p:cTn>
                              </p:par>
                              <p:par>
                                <p:cTn id="136" presetID="10" presetClass="entr" presetSubtype="0" fill="hold" grpId="2" nodeType="withEffect">
                                  <p:stCondLst>
                                    <p:cond delay="0"/>
                                  </p:stCondLst>
                                  <p:childTnLst>
                                    <p:set>
                                      <p:cBhvr>
                                        <p:cTn id="137" dur="1" fill="hold">
                                          <p:stCondLst>
                                            <p:cond delay="0"/>
                                          </p:stCondLst>
                                        </p:cTn>
                                        <p:tgtEl>
                                          <p:spTgt spid="29">
                                            <p:txEl>
                                              <p:charRg st="4294967295" end="4294967295"/>
                                            </p:txEl>
                                          </p:spTgt>
                                        </p:tgtEl>
                                        <p:attrNameLst>
                                          <p:attrName>style.visibility</p:attrName>
                                        </p:attrNameLst>
                                      </p:cBhvr>
                                      <p:to>
                                        <p:strVal val="visible"/>
                                      </p:to>
                                    </p:set>
                                    <p:animEffect transition="in" filter="fade">
                                      <p:cBhvr>
                                        <p:cTn id="138" dur="500"/>
                                        <p:tgtEl>
                                          <p:spTgt spid="29">
                                            <p:txEl>
                                              <p:charRg st="4294967295" end="4294967295"/>
                                            </p:txEl>
                                          </p:spTgt>
                                        </p:tgtEl>
                                      </p:cBhvr>
                                    </p:animEffect>
                                  </p:childTnLst>
                                </p:cTn>
                              </p:par>
                            </p:childTnLst>
                          </p:cTn>
                        </p:par>
                      </p:childTnLst>
                    </p:cTn>
                  </p:par>
                </p:childTnLst>
              </p:cTn>
              <p:nextCondLst>
                <p:cond evt="onClick" delay="0">
                  <p:tgtEl>
                    <p:spTgt spid="22"/>
                  </p:tgtEl>
                </p:cond>
              </p:nextCondLst>
            </p:seq>
            <p:seq concurrent="1" nextAc="seek">
              <p:cTn id="139" restart="whenNotActive" fill="hold" evtFilter="cancelBubble" nodeType="interactiveSeq">
                <p:stCondLst>
                  <p:cond evt="onClick" delay="0">
                    <p:tgtEl>
                      <p:spTgt spid="29"/>
                    </p:tgtEl>
                  </p:cond>
                </p:stCondLst>
                <p:endSync evt="end" delay="0">
                  <p:rtn val="all"/>
                </p:endSync>
                <p:childTnLst>
                  <p:par>
                    <p:cTn id="140" fill="hold">
                      <p:stCondLst>
                        <p:cond delay="0"/>
                      </p:stCondLst>
                      <p:childTnLst>
                        <p:par>
                          <p:cTn id="141" fill="hold">
                            <p:stCondLst>
                              <p:cond delay="0"/>
                            </p:stCondLst>
                            <p:childTnLst>
                              <p:par>
                                <p:cTn id="142" presetID="2" presetClass="exit" presetSubtype="2" fill="hold" grpId="1" nodeType="clickEffect">
                                  <p:stCondLst>
                                    <p:cond delay="0"/>
                                  </p:stCondLst>
                                  <p:childTnLst>
                                    <p:anim calcmode="lin" valueType="num">
                                      <p:cBhvr additive="base">
                                        <p:cTn id="143" dur="500"/>
                                        <p:tgtEl>
                                          <p:spTgt spid="29"/>
                                        </p:tgtEl>
                                        <p:attrNameLst>
                                          <p:attrName>ppt_x</p:attrName>
                                        </p:attrNameLst>
                                      </p:cBhvr>
                                      <p:tavLst>
                                        <p:tav tm="0">
                                          <p:val>
                                            <p:strVal val="ppt_x"/>
                                          </p:val>
                                        </p:tav>
                                        <p:tav tm="100000">
                                          <p:val>
                                            <p:strVal val="1+ppt_w/2"/>
                                          </p:val>
                                        </p:tav>
                                      </p:tavLst>
                                    </p:anim>
                                    <p:anim calcmode="lin" valueType="num">
                                      <p:cBhvr additive="base">
                                        <p:cTn id="144" dur="500"/>
                                        <p:tgtEl>
                                          <p:spTgt spid="29"/>
                                        </p:tgtEl>
                                        <p:attrNameLst>
                                          <p:attrName>ppt_y</p:attrName>
                                        </p:attrNameLst>
                                      </p:cBhvr>
                                      <p:tavLst>
                                        <p:tav tm="0">
                                          <p:val>
                                            <p:strVal val="ppt_y"/>
                                          </p:val>
                                        </p:tav>
                                        <p:tav tm="100000">
                                          <p:val>
                                            <p:strVal val="ppt_y"/>
                                          </p:val>
                                        </p:tav>
                                      </p:tavLst>
                                    </p:anim>
                                    <p:set>
                                      <p:cBhvr>
                                        <p:cTn id="145" dur="1" fill="hold">
                                          <p:stCondLst>
                                            <p:cond delay="499"/>
                                          </p:stCondLst>
                                        </p:cTn>
                                        <p:tgtEl>
                                          <p:spTgt spid="29"/>
                                        </p:tgtEl>
                                        <p:attrNameLst>
                                          <p:attrName>style.visibility</p:attrName>
                                        </p:attrNameLst>
                                      </p:cBhvr>
                                      <p:to>
                                        <p:strVal val="hidden"/>
                                      </p:to>
                                    </p:set>
                                  </p:childTnLst>
                                </p:cTn>
                              </p:par>
                              <p:par>
                                <p:cTn id="146" presetID="10" presetClass="entr" presetSubtype="0" fill="hold" grpId="2" nodeType="withEffect">
                                  <p:stCondLst>
                                    <p:cond delay="0"/>
                                  </p:stCondLst>
                                  <p:childTnLst>
                                    <p:set>
                                      <p:cBhvr>
                                        <p:cTn id="147" dur="1" fill="hold">
                                          <p:stCondLst>
                                            <p:cond delay="0"/>
                                          </p:stCondLst>
                                        </p:cTn>
                                        <p:tgtEl>
                                          <p:spTgt spid="30">
                                            <p:txEl>
                                              <p:charRg st="4294967295" end="4294967295"/>
                                            </p:txEl>
                                          </p:spTgt>
                                        </p:tgtEl>
                                        <p:attrNameLst>
                                          <p:attrName>style.visibility</p:attrName>
                                        </p:attrNameLst>
                                      </p:cBhvr>
                                      <p:to>
                                        <p:strVal val="visible"/>
                                      </p:to>
                                    </p:set>
                                    <p:animEffect transition="in" filter="fade">
                                      <p:cBhvr>
                                        <p:cTn id="148" dur="500"/>
                                        <p:tgtEl>
                                          <p:spTgt spid="30">
                                            <p:txEl>
                                              <p:charRg st="4294967295" end="4294967295"/>
                                            </p:txEl>
                                          </p:spTgt>
                                        </p:tgtEl>
                                      </p:cBhvr>
                                    </p:animEffect>
                                  </p:childTnLst>
                                </p:cTn>
                              </p:par>
                            </p:childTnLst>
                          </p:cTn>
                        </p:par>
                      </p:childTnLst>
                    </p:cTn>
                  </p:par>
                </p:childTnLst>
              </p:cTn>
              <p:nextCondLst>
                <p:cond evt="onClick" delay="0">
                  <p:tgtEl>
                    <p:spTgt spid="29"/>
                  </p:tgtEl>
                </p:cond>
              </p:nextCondLst>
            </p:seq>
            <p:seq concurrent="1" nextAc="seek">
              <p:cTn id="149" restart="whenNotActive" fill="hold" evtFilter="cancelBubble" nodeType="interactiveSeq">
                <p:stCondLst>
                  <p:cond evt="onClick" delay="0">
                    <p:tgtEl>
                      <p:spTgt spid="30"/>
                    </p:tgtEl>
                  </p:cond>
                </p:stCondLst>
                <p:endSync evt="end" delay="0">
                  <p:rtn val="all"/>
                </p:endSync>
                <p:childTnLst>
                  <p:par>
                    <p:cTn id="150" fill="hold">
                      <p:stCondLst>
                        <p:cond delay="0"/>
                      </p:stCondLst>
                      <p:childTnLst>
                        <p:par>
                          <p:cTn id="151" fill="hold">
                            <p:stCondLst>
                              <p:cond delay="0"/>
                            </p:stCondLst>
                            <p:childTnLst>
                              <p:par>
                                <p:cTn id="152" presetID="2" presetClass="exit" presetSubtype="2" fill="hold" grpId="1" nodeType="clickEffect">
                                  <p:stCondLst>
                                    <p:cond delay="0"/>
                                  </p:stCondLst>
                                  <p:childTnLst>
                                    <p:anim calcmode="lin" valueType="num">
                                      <p:cBhvr additive="base">
                                        <p:cTn id="153" dur="500"/>
                                        <p:tgtEl>
                                          <p:spTgt spid="30"/>
                                        </p:tgtEl>
                                        <p:attrNameLst>
                                          <p:attrName>ppt_x</p:attrName>
                                        </p:attrNameLst>
                                      </p:cBhvr>
                                      <p:tavLst>
                                        <p:tav tm="0">
                                          <p:val>
                                            <p:strVal val="ppt_x"/>
                                          </p:val>
                                        </p:tav>
                                        <p:tav tm="100000">
                                          <p:val>
                                            <p:strVal val="1+ppt_w/2"/>
                                          </p:val>
                                        </p:tav>
                                      </p:tavLst>
                                    </p:anim>
                                    <p:anim calcmode="lin" valueType="num">
                                      <p:cBhvr additive="base">
                                        <p:cTn id="154" dur="500"/>
                                        <p:tgtEl>
                                          <p:spTgt spid="30"/>
                                        </p:tgtEl>
                                        <p:attrNameLst>
                                          <p:attrName>ppt_y</p:attrName>
                                        </p:attrNameLst>
                                      </p:cBhvr>
                                      <p:tavLst>
                                        <p:tav tm="0">
                                          <p:val>
                                            <p:strVal val="ppt_y"/>
                                          </p:val>
                                        </p:tav>
                                        <p:tav tm="100000">
                                          <p:val>
                                            <p:strVal val="ppt_y"/>
                                          </p:val>
                                        </p:tav>
                                      </p:tavLst>
                                    </p:anim>
                                    <p:set>
                                      <p:cBhvr>
                                        <p:cTn id="155" dur="1" fill="hold">
                                          <p:stCondLst>
                                            <p:cond delay="499"/>
                                          </p:stCondLst>
                                        </p:cTn>
                                        <p:tgtEl>
                                          <p:spTgt spid="30"/>
                                        </p:tgtEl>
                                        <p:attrNameLst>
                                          <p:attrName>style.visibility</p:attrName>
                                        </p:attrNameLst>
                                      </p:cBhvr>
                                      <p:to>
                                        <p:strVal val="hidden"/>
                                      </p:to>
                                    </p:set>
                                  </p:childTnLst>
                                </p:cTn>
                              </p:par>
                              <p:par>
                                <p:cTn id="156" presetID="10" presetClass="entr" presetSubtype="0" fill="hold" grpId="2" nodeType="withEffect">
                                  <p:stCondLst>
                                    <p:cond delay="0"/>
                                  </p:stCondLst>
                                  <p:childTnLst>
                                    <p:set>
                                      <p:cBhvr>
                                        <p:cTn id="157" dur="1" fill="hold">
                                          <p:stCondLst>
                                            <p:cond delay="0"/>
                                          </p:stCondLst>
                                        </p:cTn>
                                        <p:tgtEl>
                                          <p:spTgt spid="31">
                                            <p:txEl>
                                              <p:charRg st="4294967295" end="4294967295"/>
                                            </p:txEl>
                                          </p:spTgt>
                                        </p:tgtEl>
                                        <p:attrNameLst>
                                          <p:attrName>style.visibility</p:attrName>
                                        </p:attrNameLst>
                                      </p:cBhvr>
                                      <p:to>
                                        <p:strVal val="visible"/>
                                      </p:to>
                                    </p:set>
                                    <p:animEffect transition="in" filter="fade">
                                      <p:cBhvr>
                                        <p:cTn id="158" dur="500"/>
                                        <p:tgtEl>
                                          <p:spTgt spid="31">
                                            <p:txEl>
                                              <p:charRg st="4294967295" end="4294967295"/>
                                            </p:txEl>
                                          </p:spTgt>
                                        </p:tgtEl>
                                      </p:cBhvr>
                                    </p:animEffect>
                                  </p:childTnLst>
                                </p:cTn>
                              </p:par>
                            </p:childTnLst>
                          </p:cTn>
                        </p:par>
                      </p:childTnLst>
                    </p:cTn>
                  </p:par>
                </p:childTnLst>
              </p:cTn>
              <p:nextCondLst>
                <p:cond evt="onClick" delay="0">
                  <p:tgtEl>
                    <p:spTgt spid="30"/>
                  </p:tgtEl>
                </p:cond>
              </p:nextCondLst>
            </p:seq>
            <p:seq concurrent="1" nextAc="seek">
              <p:cTn id="159" restart="whenNotActive" fill="hold" evtFilter="cancelBubble" nodeType="interactiveSeq">
                <p:stCondLst>
                  <p:cond evt="onClick" delay="0">
                    <p:tgtEl>
                      <p:spTgt spid="31"/>
                    </p:tgtEl>
                  </p:cond>
                </p:stCondLst>
                <p:endSync evt="end" delay="0">
                  <p:rtn val="all"/>
                </p:endSync>
                <p:childTnLst>
                  <p:par>
                    <p:cTn id="160" fill="hold">
                      <p:stCondLst>
                        <p:cond delay="0"/>
                      </p:stCondLst>
                      <p:childTnLst>
                        <p:par>
                          <p:cTn id="161" fill="hold">
                            <p:stCondLst>
                              <p:cond delay="0"/>
                            </p:stCondLst>
                            <p:childTnLst>
                              <p:par>
                                <p:cTn id="162" presetID="2" presetClass="exit" presetSubtype="2" fill="hold" grpId="1" nodeType="clickEffect">
                                  <p:stCondLst>
                                    <p:cond delay="0"/>
                                  </p:stCondLst>
                                  <p:childTnLst>
                                    <p:anim calcmode="lin" valueType="num">
                                      <p:cBhvr additive="base">
                                        <p:cTn id="163" dur="500"/>
                                        <p:tgtEl>
                                          <p:spTgt spid="31"/>
                                        </p:tgtEl>
                                        <p:attrNameLst>
                                          <p:attrName>ppt_x</p:attrName>
                                        </p:attrNameLst>
                                      </p:cBhvr>
                                      <p:tavLst>
                                        <p:tav tm="0">
                                          <p:val>
                                            <p:strVal val="ppt_x"/>
                                          </p:val>
                                        </p:tav>
                                        <p:tav tm="100000">
                                          <p:val>
                                            <p:strVal val="1+ppt_w/2"/>
                                          </p:val>
                                        </p:tav>
                                      </p:tavLst>
                                    </p:anim>
                                    <p:anim calcmode="lin" valueType="num">
                                      <p:cBhvr additive="base">
                                        <p:cTn id="164" dur="500"/>
                                        <p:tgtEl>
                                          <p:spTgt spid="31"/>
                                        </p:tgtEl>
                                        <p:attrNameLst>
                                          <p:attrName>ppt_y</p:attrName>
                                        </p:attrNameLst>
                                      </p:cBhvr>
                                      <p:tavLst>
                                        <p:tav tm="0">
                                          <p:val>
                                            <p:strVal val="ppt_y"/>
                                          </p:val>
                                        </p:tav>
                                        <p:tav tm="100000">
                                          <p:val>
                                            <p:strVal val="ppt_y"/>
                                          </p:val>
                                        </p:tav>
                                      </p:tavLst>
                                    </p:anim>
                                    <p:set>
                                      <p:cBhvr>
                                        <p:cTn id="165" dur="1" fill="hold">
                                          <p:stCondLst>
                                            <p:cond delay="499"/>
                                          </p:stCondLst>
                                        </p:cTn>
                                        <p:tgtEl>
                                          <p:spTgt spid="31"/>
                                        </p:tgtEl>
                                        <p:attrNameLst>
                                          <p:attrName>style.visibility</p:attrName>
                                        </p:attrNameLst>
                                      </p:cBhvr>
                                      <p:to>
                                        <p:strVal val="hidden"/>
                                      </p:to>
                                    </p:set>
                                  </p:childTnLst>
                                </p:cTn>
                              </p:par>
                              <p:par>
                                <p:cTn id="166" presetID="10" presetClass="entr" presetSubtype="0" fill="hold" grpId="2" nodeType="withEffect">
                                  <p:stCondLst>
                                    <p:cond delay="0"/>
                                  </p:stCondLst>
                                  <p:childTnLst>
                                    <p:set>
                                      <p:cBhvr>
                                        <p:cTn id="167" dur="1" fill="hold">
                                          <p:stCondLst>
                                            <p:cond delay="0"/>
                                          </p:stCondLst>
                                        </p:cTn>
                                        <p:tgtEl>
                                          <p:spTgt spid="32">
                                            <p:txEl>
                                              <p:charRg st="4294967295" end="4294967295"/>
                                            </p:txEl>
                                          </p:spTgt>
                                        </p:tgtEl>
                                        <p:attrNameLst>
                                          <p:attrName>style.visibility</p:attrName>
                                        </p:attrNameLst>
                                      </p:cBhvr>
                                      <p:to>
                                        <p:strVal val="visible"/>
                                      </p:to>
                                    </p:set>
                                    <p:animEffect transition="in" filter="fade">
                                      <p:cBhvr>
                                        <p:cTn id="168" dur="500"/>
                                        <p:tgtEl>
                                          <p:spTgt spid="32">
                                            <p:txEl>
                                              <p:charRg st="4294967295" end="4294967295"/>
                                            </p:txEl>
                                          </p:spTgt>
                                        </p:tgtEl>
                                      </p:cBhvr>
                                    </p:animEffect>
                                  </p:childTnLst>
                                </p:cTn>
                              </p:par>
                            </p:childTnLst>
                          </p:cTn>
                        </p:par>
                      </p:childTnLst>
                    </p:cTn>
                  </p:par>
                </p:childTnLst>
              </p:cTn>
              <p:nextCondLst>
                <p:cond evt="onClick" delay="0">
                  <p:tgtEl>
                    <p:spTgt spid="31"/>
                  </p:tgtEl>
                </p:cond>
              </p:nextCondLst>
            </p:seq>
            <p:seq concurrent="1" nextAc="seek">
              <p:cTn id="169" restart="whenNotActive" fill="hold" evtFilter="cancelBubble" nodeType="interactiveSeq">
                <p:stCondLst>
                  <p:cond evt="onClick" delay="0">
                    <p:tgtEl>
                      <p:spTgt spid="32"/>
                    </p:tgtEl>
                  </p:cond>
                </p:stCondLst>
                <p:endSync evt="end" delay="0">
                  <p:rtn val="all"/>
                </p:endSync>
                <p:childTnLst>
                  <p:par>
                    <p:cTn id="170" fill="hold">
                      <p:stCondLst>
                        <p:cond delay="0"/>
                      </p:stCondLst>
                      <p:childTnLst>
                        <p:par>
                          <p:cTn id="171" fill="hold">
                            <p:stCondLst>
                              <p:cond delay="0"/>
                            </p:stCondLst>
                            <p:childTnLst>
                              <p:par>
                                <p:cTn id="172" presetID="2" presetClass="exit" presetSubtype="2" fill="hold" grpId="1" nodeType="clickEffect">
                                  <p:stCondLst>
                                    <p:cond delay="0"/>
                                  </p:stCondLst>
                                  <p:childTnLst>
                                    <p:anim calcmode="lin" valueType="num">
                                      <p:cBhvr additive="base">
                                        <p:cTn id="173" dur="500"/>
                                        <p:tgtEl>
                                          <p:spTgt spid="32"/>
                                        </p:tgtEl>
                                        <p:attrNameLst>
                                          <p:attrName>ppt_x</p:attrName>
                                        </p:attrNameLst>
                                      </p:cBhvr>
                                      <p:tavLst>
                                        <p:tav tm="0">
                                          <p:val>
                                            <p:strVal val="ppt_x"/>
                                          </p:val>
                                        </p:tav>
                                        <p:tav tm="100000">
                                          <p:val>
                                            <p:strVal val="1+ppt_w/2"/>
                                          </p:val>
                                        </p:tav>
                                      </p:tavLst>
                                    </p:anim>
                                    <p:anim calcmode="lin" valueType="num">
                                      <p:cBhvr additive="base">
                                        <p:cTn id="174" dur="500"/>
                                        <p:tgtEl>
                                          <p:spTgt spid="32"/>
                                        </p:tgtEl>
                                        <p:attrNameLst>
                                          <p:attrName>ppt_y</p:attrName>
                                        </p:attrNameLst>
                                      </p:cBhvr>
                                      <p:tavLst>
                                        <p:tav tm="0">
                                          <p:val>
                                            <p:strVal val="ppt_y"/>
                                          </p:val>
                                        </p:tav>
                                        <p:tav tm="100000">
                                          <p:val>
                                            <p:strVal val="ppt_y"/>
                                          </p:val>
                                        </p:tav>
                                      </p:tavLst>
                                    </p:anim>
                                    <p:set>
                                      <p:cBhvr>
                                        <p:cTn id="175" dur="1" fill="hold">
                                          <p:stCondLst>
                                            <p:cond delay="499"/>
                                          </p:stCondLst>
                                        </p:cTn>
                                        <p:tgtEl>
                                          <p:spTgt spid="32"/>
                                        </p:tgtEl>
                                        <p:attrNameLst>
                                          <p:attrName>style.visibility</p:attrName>
                                        </p:attrNameLst>
                                      </p:cBhvr>
                                      <p:to>
                                        <p:strVal val="hidden"/>
                                      </p:to>
                                    </p:set>
                                  </p:childTnLst>
                                </p:cTn>
                              </p:par>
                              <p:par>
                                <p:cTn id="176" presetID="10" presetClass="entr" presetSubtype="0" fill="hold" grpId="2" nodeType="withEffect">
                                  <p:stCondLst>
                                    <p:cond delay="0"/>
                                  </p:stCondLst>
                                  <p:childTnLst>
                                    <p:set>
                                      <p:cBhvr>
                                        <p:cTn id="177" dur="1" fill="hold">
                                          <p:stCondLst>
                                            <p:cond delay="0"/>
                                          </p:stCondLst>
                                        </p:cTn>
                                        <p:tgtEl>
                                          <p:spTgt spid="33">
                                            <p:txEl>
                                              <p:charRg st="4294967295" end="4294967295"/>
                                            </p:txEl>
                                          </p:spTgt>
                                        </p:tgtEl>
                                        <p:attrNameLst>
                                          <p:attrName>style.visibility</p:attrName>
                                        </p:attrNameLst>
                                      </p:cBhvr>
                                      <p:to>
                                        <p:strVal val="visible"/>
                                      </p:to>
                                    </p:set>
                                    <p:animEffect transition="in" filter="fade">
                                      <p:cBhvr>
                                        <p:cTn id="178" dur="500"/>
                                        <p:tgtEl>
                                          <p:spTgt spid="33">
                                            <p:txEl>
                                              <p:charRg st="4294967295" end="4294967295"/>
                                            </p:txEl>
                                          </p:spTgt>
                                        </p:tgtEl>
                                      </p:cBhvr>
                                    </p:animEffect>
                                  </p:childTnLst>
                                </p:cTn>
                              </p:par>
                            </p:childTnLst>
                          </p:cTn>
                        </p:par>
                      </p:childTnLst>
                    </p:cTn>
                  </p:par>
                </p:childTnLst>
              </p:cTn>
              <p:nextCondLst>
                <p:cond evt="onClick" delay="0">
                  <p:tgtEl>
                    <p:spTgt spid="32"/>
                  </p:tgtEl>
                </p:cond>
              </p:nextCondLst>
            </p:seq>
            <p:seq concurrent="1" nextAc="seek">
              <p:cTn id="179" restart="whenNotActive" fill="hold" evtFilter="cancelBubble" nodeType="interactiveSeq">
                <p:stCondLst>
                  <p:cond evt="onClick" delay="0">
                    <p:tgtEl>
                      <p:spTgt spid="33"/>
                    </p:tgtEl>
                  </p:cond>
                </p:stCondLst>
                <p:endSync evt="end" delay="0">
                  <p:rtn val="all"/>
                </p:endSync>
                <p:childTnLst>
                  <p:par>
                    <p:cTn id="180" fill="hold">
                      <p:stCondLst>
                        <p:cond delay="0"/>
                      </p:stCondLst>
                      <p:childTnLst>
                        <p:par>
                          <p:cTn id="181" fill="hold">
                            <p:stCondLst>
                              <p:cond delay="0"/>
                            </p:stCondLst>
                            <p:childTnLst>
                              <p:par>
                                <p:cTn id="182" presetID="2" presetClass="exit" presetSubtype="2" fill="hold" grpId="1" nodeType="clickEffect">
                                  <p:stCondLst>
                                    <p:cond delay="0"/>
                                  </p:stCondLst>
                                  <p:childTnLst>
                                    <p:anim calcmode="lin" valueType="num">
                                      <p:cBhvr additive="base">
                                        <p:cTn id="183" dur="500"/>
                                        <p:tgtEl>
                                          <p:spTgt spid="33"/>
                                        </p:tgtEl>
                                        <p:attrNameLst>
                                          <p:attrName>ppt_x</p:attrName>
                                        </p:attrNameLst>
                                      </p:cBhvr>
                                      <p:tavLst>
                                        <p:tav tm="0">
                                          <p:val>
                                            <p:strVal val="ppt_x"/>
                                          </p:val>
                                        </p:tav>
                                        <p:tav tm="100000">
                                          <p:val>
                                            <p:strVal val="1+ppt_w/2"/>
                                          </p:val>
                                        </p:tav>
                                      </p:tavLst>
                                    </p:anim>
                                    <p:anim calcmode="lin" valueType="num">
                                      <p:cBhvr additive="base">
                                        <p:cTn id="184" dur="500"/>
                                        <p:tgtEl>
                                          <p:spTgt spid="33"/>
                                        </p:tgtEl>
                                        <p:attrNameLst>
                                          <p:attrName>ppt_y</p:attrName>
                                        </p:attrNameLst>
                                      </p:cBhvr>
                                      <p:tavLst>
                                        <p:tav tm="0">
                                          <p:val>
                                            <p:strVal val="ppt_y"/>
                                          </p:val>
                                        </p:tav>
                                        <p:tav tm="100000">
                                          <p:val>
                                            <p:strVal val="ppt_y"/>
                                          </p:val>
                                        </p:tav>
                                      </p:tavLst>
                                    </p:anim>
                                    <p:set>
                                      <p:cBhvr>
                                        <p:cTn id="185" dur="1" fill="hold">
                                          <p:stCondLst>
                                            <p:cond delay="499"/>
                                          </p:stCondLst>
                                        </p:cTn>
                                        <p:tgtEl>
                                          <p:spTgt spid="33"/>
                                        </p:tgtEl>
                                        <p:attrNameLst>
                                          <p:attrName>style.visibility</p:attrName>
                                        </p:attrNameLst>
                                      </p:cBhvr>
                                      <p:to>
                                        <p:strVal val="hidden"/>
                                      </p:to>
                                    </p:set>
                                  </p:childTnLst>
                                </p:cTn>
                              </p:par>
                              <p:par>
                                <p:cTn id="186" presetID="10" presetClass="entr" presetSubtype="0" fill="hold" grpId="2" nodeType="withEffect">
                                  <p:stCondLst>
                                    <p:cond delay="0"/>
                                  </p:stCondLst>
                                  <p:childTnLst>
                                    <p:set>
                                      <p:cBhvr>
                                        <p:cTn id="187" dur="1" fill="hold">
                                          <p:stCondLst>
                                            <p:cond delay="0"/>
                                          </p:stCondLst>
                                        </p:cTn>
                                        <p:tgtEl>
                                          <p:spTgt spid="34">
                                            <p:txEl>
                                              <p:charRg st="4294967295" end="4294967295"/>
                                            </p:txEl>
                                          </p:spTgt>
                                        </p:tgtEl>
                                        <p:attrNameLst>
                                          <p:attrName>style.visibility</p:attrName>
                                        </p:attrNameLst>
                                      </p:cBhvr>
                                      <p:to>
                                        <p:strVal val="visible"/>
                                      </p:to>
                                    </p:set>
                                    <p:animEffect transition="in" filter="fade">
                                      <p:cBhvr>
                                        <p:cTn id="188" dur="500"/>
                                        <p:tgtEl>
                                          <p:spTgt spid="34">
                                            <p:txEl>
                                              <p:charRg st="4294967295" end="4294967295"/>
                                            </p:txEl>
                                          </p:spTgt>
                                        </p:tgtEl>
                                      </p:cBhvr>
                                    </p:animEffect>
                                  </p:childTnLst>
                                </p:cTn>
                              </p:par>
                            </p:childTnLst>
                          </p:cTn>
                        </p:par>
                      </p:childTnLst>
                    </p:cTn>
                  </p:par>
                </p:childTnLst>
              </p:cTn>
              <p:nextCondLst>
                <p:cond evt="onClick" delay="0">
                  <p:tgtEl>
                    <p:spTgt spid="33"/>
                  </p:tgtEl>
                </p:cond>
              </p:nextCondLst>
            </p:seq>
            <p:seq concurrent="1" nextAc="seek">
              <p:cTn id="189" restart="whenNotActive" fill="hold" evtFilter="cancelBubble" nodeType="interactiveSeq">
                <p:stCondLst>
                  <p:cond evt="onClick" delay="0">
                    <p:tgtEl>
                      <p:spTgt spid="34"/>
                    </p:tgtEl>
                  </p:cond>
                </p:stCondLst>
                <p:endSync evt="end" delay="0">
                  <p:rtn val="all"/>
                </p:endSync>
                <p:childTnLst>
                  <p:par>
                    <p:cTn id="190" fill="hold">
                      <p:stCondLst>
                        <p:cond delay="0"/>
                      </p:stCondLst>
                      <p:childTnLst>
                        <p:par>
                          <p:cTn id="191" fill="hold">
                            <p:stCondLst>
                              <p:cond delay="0"/>
                            </p:stCondLst>
                            <p:childTnLst>
                              <p:par>
                                <p:cTn id="192" presetID="2" presetClass="exit" presetSubtype="2" fill="hold" grpId="1" nodeType="clickEffect">
                                  <p:stCondLst>
                                    <p:cond delay="0"/>
                                  </p:stCondLst>
                                  <p:childTnLst>
                                    <p:anim calcmode="lin" valueType="num">
                                      <p:cBhvr additive="base">
                                        <p:cTn id="193" dur="500"/>
                                        <p:tgtEl>
                                          <p:spTgt spid="34"/>
                                        </p:tgtEl>
                                        <p:attrNameLst>
                                          <p:attrName>ppt_x</p:attrName>
                                        </p:attrNameLst>
                                      </p:cBhvr>
                                      <p:tavLst>
                                        <p:tav tm="0">
                                          <p:val>
                                            <p:strVal val="ppt_x"/>
                                          </p:val>
                                        </p:tav>
                                        <p:tav tm="100000">
                                          <p:val>
                                            <p:strVal val="1+ppt_w/2"/>
                                          </p:val>
                                        </p:tav>
                                      </p:tavLst>
                                    </p:anim>
                                    <p:anim calcmode="lin" valueType="num">
                                      <p:cBhvr additive="base">
                                        <p:cTn id="194" dur="500"/>
                                        <p:tgtEl>
                                          <p:spTgt spid="34"/>
                                        </p:tgtEl>
                                        <p:attrNameLst>
                                          <p:attrName>ppt_y</p:attrName>
                                        </p:attrNameLst>
                                      </p:cBhvr>
                                      <p:tavLst>
                                        <p:tav tm="0">
                                          <p:val>
                                            <p:strVal val="ppt_y"/>
                                          </p:val>
                                        </p:tav>
                                        <p:tav tm="100000">
                                          <p:val>
                                            <p:strVal val="ppt_y"/>
                                          </p:val>
                                        </p:tav>
                                      </p:tavLst>
                                    </p:anim>
                                    <p:set>
                                      <p:cBhvr>
                                        <p:cTn id="195" dur="1" fill="hold">
                                          <p:stCondLst>
                                            <p:cond delay="499"/>
                                          </p:stCondLst>
                                        </p:cTn>
                                        <p:tgtEl>
                                          <p:spTgt spid="34"/>
                                        </p:tgtEl>
                                        <p:attrNameLst>
                                          <p:attrName>style.visibility</p:attrName>
                                        </p:attrNameLst>
                                      </p:cBhvr>
                                      <p:to>
                                        <p:strVal val="hidden"/>
                                      </p:to>
                                    </p:set>
                                  </p:childTnLst>
                                </p:cTn>
                              </p:par>
                              <p:par>
                                <p:cTn id="196" presetID="10" presetClass="entr" presetSubtype="0" fill="hold" grpId="2" nodeType="withEffect">
                                  <p:stCondLst>
                                    <p:cond delay="0"/>
                                  </p:stCondLst>
                                  <p:childTnLst>
                                    <p:set>
                                      <p:cBhvr>
                                        <p:cTn id="197" dur="1" fill="hold">
                                          <p:stCondLst>
                                            <p:cond delay="0"/>
                                          </p:stCondLst>
                                        </p:cTn>
                                        <p:tgtEl>
                                          <p:spTgt spid="35">
                                            <p:txEl>
                                              <p:charRg st="4294967295" end="4294967295"/>
                                            </p:txEl>
                                          </p:spTgt>
                                        </p:tgtEl>
                                        <p:attrNameLst>
                                          <p:attrName>style.visibility</p:attrName>
                                        </p:attrNameLst>
                                      </p:cBhvr>
                                      <p:to>
                                        <p:strVal val="visible"/>
                                      </p:to>
                                    </p:set>
                                    <p:animEffect transition="in" filter="fade">
                                      <p:cBhvr>
                                        <p:cTn id="198" dur="500"/>
                                        <p:tgtEl>
                                          <p:spTgt spid="35">
                                            <p:txEl>
                                              <p:charRg st="4294967295" end="4294967295"/>
                                            </p:txEl>
                                          </p:spTgt>
                                        </p:tgtEl>
                                      </p:cBhvr>
                                    </p:animEffect>
                                  </p:childTnLst>
                                </p:cTn>
                              </p:par>
                            </p:childTnLst>
                          </p:cTn>
                        </p:par>
                      </p:childTnLst>
                    </p:cTn>
                  </p:par>
                </p:childTnLst>
              </p:cTn>
              <p:nextCondLst>
                <p:cond evt="onClick" delay="0">
                  <p:tgtEl>
                    <p:spTgt spid="34"/>
                  </p:tgtEl>
                </p:cond>
              </p:nextCondLst>
            </p:seq>
            <p:seq concurrent="1" nextAc="seek">
              <p:cTn id="199" restart="whenNotActive" fill="hold" evtFilter="cancelBubble" nodeType="interactiveSeq">
                <p:stCondLst>
                  <p:cond evt="onClick" delay="0">
                    <p:tgtEl>
                      <p:spTgt spid="35"/>
                    </p:tgtEl>
                  </p:cond>
                </p:stCondLst>
                <p:endSync evt="end" delay="0">
                  <p:rtn val="all"/>
                </p:endSync>
                <p:childTnLst>
                  <p:par>
                    <p:cTn id="200" fill="hold">
                      <p:stCondLst>
                        <p:cond delay="0"/>
                      </p:stCondLst>
                      <p:childTnLst>
                        <p:par>
                          <p:cTn id="201" fill="hold">
                            <p:stCondLst>
                              <p:cond delay="0"/>
                            </p:stCondLst>
                            <p:childTnLst>
                              <p:par>
                                <p:cTn id="202" presetID="2" presetClass="exit" presetSubtype="2" fill="hold" grpId="1" nodeType="clickEffect">
                                  <p:stCondLst>
                                    <p:cond delay="0"/>
                                  </p:stCondLst>
                                  <p:childTnLst>
                                    <p:anim calcmode="lin" valueType="num">
                                      <p:cBhvr additive="base">
                                        <p:cTn id="203" dur="500"/>
                                        <p:tgtEl>
                                          <p:spTgt spid="35"/>
                                        </p:tgtEl>
                                        <p:attrNameLst>
                                          <p:attrName>ppt_x</p:attrName>
                                        </p:attrNameLst>
                                      </p:cBhvr>
                                      <p:tavLst>
                                        <p:tav tm="0">
                                          <p:val>
                                            <p:strVal val="ppt_x"/>
                                          </p:val>
                                        </p:tav>
                                        <p:tav tm="100000">
                                          <p:val>
                                            <p:strVal val="1+ppt_w/2"/>
                                          </p:val>
                                        </p:tav>
                                      </p:tavLst>
                                    </p:anim>
                                    <p:anim calcmode="lin" valueType="num">
                                      <p:cBhvr additive="base">
                                        <p:cTn id="204" dur="500"/>
                                        <p:tgtEl>
                                          <p:spTgt spid="35"/>
                                        </p:tgtEl>
                                        <p:attrNameLst>
                                          <p:attrName>ppt_y</p:attrName>
                                        </p:attrNameLst>
                                      </p:cBhvr>
                                      <p:tavLst>
                                        <p:tav tm="0">
                                          <p:val>
                                            <p:strVal val="ppt_y"/>
                                          </p:val>
                                        </p:tav>
                                        <p:tav tm="100000">
                                          <p:val>
                                            <p:strVal val="ppt_y"/>
                                          </p:val>
                                        </p:tav>
                                      </p:tavLst>
                                    </p:anim>
                                    <p:set>
                                      <p:cBhvr>
                                        <p:cTn id="205" dur="1" fill="hold">
                                          <p:stCondLst>
                                            <p:cond delay="499"/>
                                          </p:stCondLst>
                                        </p:cTn>
                                        <p:tgtEl>
                                          <p:spTgt spid="35"/>
                                        </p:tgtEl>
                                        <p:attrNameLst>
                                          <p:attrName>style.visibility</p:attrName>
                                        </p:attrNameLst>
                                      </p:cBhvr>
                                      <p:to>
                                        <p:strVal val="hidden"/>
                                      </p:to>
                                    </p:set>
                                  </p:childTnLst>
                                </p:cTn>
                              </p:par>
                              <p:par>
                                <p:cTn id="206" presetID="10" presetClass="entr" presetSubtype="0" fill="hold" grpId="2" nodeType="withEffect">
                                  <p:stCondLst>
                                    <p:cond delay="0"/>
                                  </p:stCondLst>
                                  <p:childTnLst>
                                    <p:set>
                                      <p:cBhvr>
                                        <p:cTn id="207" dur="1" fill="hold">
                                          <p:stCondLst>
                                            <p:cond delay="0"/>
                                          </p:stCondLst>
                                        </p:cTn>
                                        <p:tgtEl>
                                          <p:spTgt spid="16">
                                            <p:txEl>
                                              <p:charRg st="4294967295" end="4294967295"/>
                                            </p:txEl>
                                          </p:spTgt>
                                        </p:tgtEl>
                                        <p:attrNameLst>
                                          <p:attrName>style.visibility</p:attrName>
                                        </p:attrNameLst>
                                      </p:cBhvr>
                                      <p:to>
                                        <p:strVal val="visible"/>
                                      </p:to>
                                    </p:set>
                                    <p:animEffect transition="in" filter="fade">
                                      <p:cBhvr>
                                        <p:cTn id="208" dur="500"/>
                                        <p:tgtEl>
                                          <p:spTgt spid="16">
                                            <p:txEl>
                                              <p:charRg st="4294967295" end="4294967295"/>
                                            </p:txEl>
                                          </p:spTgt>
                                        </p:tgtEl>
                                      </p:cBhvr>
                                    </p:animEffect>
                                  </p:childTnLst>
                                </p:cTn>
                              </p:par>
                            </p:childTnLst>
                          </p:cTn>
                        </p:par>
                      </p:childTnLst>
                    </p:cTn>
                  </p:par>
                </p:childTnLst>
              </p:cTn>
              <p:nextCondLst>
                <p:cond evt="onClick" delay="0">
                  <p:tgtEl>
                    <p:spTgt spid="35"/>
                  </p:tgtEl>
                </p:cond>
              </p:nextCondLst>
            </p:seq>
            <p:seq concurrent="1" nextAc="seek">
              <p:cTn id="209" restart="whenNotActive" fill="hold" evtFilter="cancelBubble" nodeType="interactiveSeq">
                <p:stCondLst>
                  <p:cond evt="onClick" delay="0">
                    <p:tgtEl>
                      <p:spTgt spid="16"/>
                    </p:tgtEl>
                  </p:cond>
                </p:stCondLst>
                <p:endSync evt="end" delay="0">
                  <p:rtn val="all"/>
                </p:endSync>
                <p:childTnLst>
                  <p:par>
                    <p:cTn id="210" fill="hold">
                      <p:stCondLst>
                        <p:cond delay="0"/>
                      </p:stCondLst>
                      <p:childTnLst>
                        <p:par>
                          <p:cTn id="211" fill="hold">
                            <p:stCondLst>
                              <p:cond delay="0"/>
                            </p:stCondLst>
                            <p:childTnLst>
                              <p:par>
                                <p:cTn id="212" presetID="10" presetClass="entr" presetSubtype="0" fill="hold" grpId="0" nodeType="withEffect">
                                  <p:stCondLst>
                                    <p:cond delay="0"/>
                                  </p:stCondLst>
                                  <p:childTnLst>
                                    <p:set>
                                      <p:cBhvr>
                                        <p:cTn id="213" dur="1" fill="hold">
                                          <p:stCondLst>
                                            <p:cond delay="0"/>
                                          </p:stCondLst>
                                        </p:cTn>
                                        <p:tgtEl>
                                          <p:spTgt spid="8"/>
                                        </p:tgtEl>
                                        <p:attrNameLst>
                                          <p:attrName>style.visibility</p:attrName>
                                        </p:attrNameLst>
                                      </p:cBhvr>
                                      <p:to>
                                        <p:strVal val="visible"/>
                                      </p:to>
                                    </p:set>
                                    <p:animEffect transition="in" filter="fade">
                                      <p:cBhvr>
                                        <p:cTn id="214" dur="1000"/>
                                        <p:tgtEl>
                                          <p:spTgt spid="8"/>
                                        </p:tgtEl>
                                      </p:cBhvr>
                                    </p:animEffect>
                                  </p:childTnLst>
                                </p:cTn>
                              </p:par>
                              <p:par>
                                <p:cTn id="215" presetID="2" presetClass="exit" presetSubtype="2" fill="hold" grpId="1" nodeType="withEffect">
                                  <p:stCondLst>
                                    <p:cond delay="0"/>
                                  </p:stCondLst>
                                  <p:childTnLst>
                                    <p:anim calcmode="lin" valueType="num">
                                      <p:cBhvr additive="base">
                                        <p:cTn id="216" dur="500"/>
                                        <p:tgtEl>
                                          <p:spTgt spid="16"/>
                                        </p:tgtEl>
                                        <p:attrNameLst>
                                          <p:attrName>ppt_x</p:attrName>
                                        </p:attrNameLst>
                                      </p:cBhvr>
                                      <p:tavLst>
                                        <p:tav tm="0">
                                          <p:val>
                                            <p:strVal val="ppt_x"/>
                                          </p:val>
                                        </p:tav>
                                        <p:tav tm="100000">
                                          <p:val>
                                            <p:strVal val="1+ppt_w/2"/>
                                          </p:val>
                                        </p:tav>
                                      </p:tavLst>
                                    </p:anim>
                                    <p:anim calcmode="lin" valueType="num">
                                      <p:cBhvr additive="base">
                                        <p:cTn id="217" dur="500"/>
                                        <p:tgtEl>
                                          <p:spTgt spid="16"/>
                                        </p:tgtEl>
                                        <p:attrNameLst>
                                          <p:attrName>ppt_y</p:attrName>
                                        </p:attrNameLst>
                                      </p:cBhvr>
                                      <p:tavLst>
                                        <p:tav tm="0">
                                          <p:val>
                                            <p:strVal val="ppt_y"/>
                                          </p:val>
                                        </p:tav>
                                        <p:tav tm="100000">
                                          <p:val>
                                            <p:strVal val="ppt_y"/>
                                          </p:val>
                                        </p:tav>
                                      </p:tavLst>
                                    </p:anim>
                                    <p:set>
                                      <p:cBhvr>
                                        <p:cTn id="2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19" restart="whenNotActive" fill="hold" evtFilter="cancelBubble" nodeType="interactiveSeq">
                <p:stCondLst>
                  <p:cond evt="onClick" delay="0">
                    <p:tgtEl>
                      <p:spTgt spid="5"/>
                    </p:tgtEl>
                  </p:cond>
                </p:stCondLst>
                <p:endSync evt="end" delay="0">
                  <p:rtn val="all"/>
                </p:endSync>
                <p:childTnLst>
                  <p:par>
                    <p:cTn id="220" fill="hold">
                      <p:stCondLst>
                        <p:cond delay="0"/>
                      </p:stCondLst>
                      <p:childTnLst>
                        <p:par>
                          <p:cTn id="221" fill="hold">
                            <p:stCondLst>
                              <p:cond delay="0"/>
                            </p:stCondLst>
                            <p:childTnLst>
                              <p:par>
                                <p:cTn id="222" presetID="17" presetClass="entr" presetSubtype="10" fill="hold" grpId="2" nodeType="clickEffect">
                                  <p:stCondLst>
                                    <p:cond delay="0"/>
                                  </p:stCondLst>
                                  <p:childTnLst>
                                    <p:set>
                                      <p:cBhvr>
                                        <p:cTn id="223" dur="1" fill="hold">
                                          <p:stCondLst>
                                            <p:cond delay="0"/>
                                          </p:stCondLst>
                                        </p:cTn>
                                        <p:tgtEl>
                                          <p:spTgt spid="27"/>
                                        </p:tgtEl>
                                        <p:attrNameLst>
                                          <p:attrName>style.visibility</p:attrName>
                                        </p:attrNameLst>
                                      </p:cBhvr>
                                      <p:to>
                                        <p:strVal val="visible"/>
                                      </p:to>
                                    </p:set>
                                    <p:anim calcmode="lin" valueType="num">
                                      <p:cBhvr>
                                        <p:cTn id="224" dur="500" fill="hold"/>
                                        <p:tgtEl>
                                          <p:spTgt spid="27"/>
                                        </p:tgtEl>
                                        <p:attrNameLst>
                                          <p:attrName>ppt_w</p:attrName>
                                        </p:attrNameLst>
                                      </p:cBhvr>
                                      <p:tavLst>
                                        <p:tav tm="0">
                                          <p:val>
                                            <p:fltVal val="0"/>
                                          </p:val>
                                        </p:tav>
                                        <p:tav tm="100000">
                                          <p:val>
                                            <p:strVal val="#ppt_w"/>
                                          </p:val>
                                        </p:tav>
                                      </p:tavLst>
                                    </p:anim>
                                    <p:anim calcmode="lin" valueType="num">
                                      <p:cBhvr>
                                        <p:cTn id="225" dur="500" fill="hold"/>
                                        <p:tgtEl>
                                          <p:spTgt spid="27"/>
                                        </p:tgtEl>
                                        <p:attrNameLst>
                                          <p:attrName>ppt_h</p:attrName>
                                        </p:attrNameLst>
                                      </p:cBhvr>
                                      <p:tavLst>
                                        <p:tav tm="0">
                                          <p:val>
                                            <p:strVal val="#ppt_h"/>
                                          </p:val>
                                        </p:tav>
                                        <p:tav tm="100000">
                                          <p:val>
                                            <p:strVal val="#ppt_h"/>
                                          </p:val>
                                        </p:tav>
                                      </p:tavLst>
                                    </p:anim>
                                  </p:childTnLst>
                                </p:cTn>
                              </p:par>
                              <p:par>
                                <p:cTn id="226" presetID="17" presetClass="entr" presetSubtype="10" fill="hold" grpId="4" nodeType="withEffect">
                                  <p:stCondLst>
                                    <p:cond delay="0"/>
                                  </p:stCondLst>
                                  <p:childTnLst>
                                    <p:set>
                                      <p:cBhvr>
                                        <p:cTn id="227" dur="1" fill="hold">
                                          <p:stCondLst>
                                            <p:cond delay="0"/>
                                          </p:stCondLst>
                                        </p:cTn>
                                        <p:tgtEl>
                                          <p:spTgt spid="25"/>
                                        </p:tgtEl>
                                        <p:attrNameLst>
                                          <p:attrName>style.visibility</p:attrName>
                                        </p:attrNameLst>
                                      </p:cBhvr>
                                      <p:to>
                                        <p:strVal val="visible"/>
                                      </p:to>
                                    </p:set>
                                    <p:anim calcmode="lin" valueType="num">
                                      <p:cBhvr>
                                        <p:cTn id="228" dur="500" fill="hold"/>
                                        <p:tgtEl>
                                          <p:spTgt spid="25"/>
                                        </p:tgtEl>
                                        <p:attrNameLst>
                                          <p:attrName>ppt_w</p:attrName>
                                        </p:attrNameLst>
                                      </p:cBhvr>
                                      <p:tavLst>
                                        <p:tav tm="0">
                                          <p:val>
                                            <p:fltVal val="0"/>
                                          </p:val>
                                        </p:tav>
                                        <p:tav tm="100000">
                                          <p:val>
                                            <p:strVal val="#ppt_w"/>
                                          </p:val>
                                        </p:tav>
                                      </p:tavLst>
                                    </p:anim>
                                    <p:anim calcmode="lin" valueType="num">
                                      <p:cBhvr>
                                        <p:cTn id="229" dur="500" fill="hold"/>
                                        <p:tgtEl>
                                          <p:spTgt spid="25"/>
                                        </p:tgtEl>
                                        <p:attrNameLst>
                                          <p:attrName>ppt_h</p:attrName>
                                        </p:attrNameLst>
                                      </p:cBhvr>
                                      <p:tavLst>
                                        <p:tav tm="0">
                                          <p:val>
                                            <p:strVal val="#ppt_h"/>
                                          </p:val>
                                        </p:tav>
                                        <p:tav tm="100000">
                                          <p:val>
                                            <p:strVal val="#ppt_h"/>
                                          </p:val>
                                        </p:tav>
                                      </p:tavLst>
                                    </p:anim>
                                  </p:childTnLst>
                                </p:cTn>
                              </p:par>
                              <p:par>
                                <p:cTn id="230" presetID="17" presetClass="entr" presetSubtype="10" fill="hold" grpId="4" nodeType="withEffect">
                                  <p:stCondLst>
                                    <p:cond delay="0"/>
                                  </p:stCondLst>
                                  <p:childTnLst>
                                    <p:set>
                                      <p:cBhvr>
                                        <p:cTn id="231" dur="1" fill="hold">
                                          <p:stCondLst>
                                            <p:cond delay="0"/>
                                          </p:stCondLst>
                                        </p:cTn>
                                        <p:tgtEl>
                                          <p:spTgt spid="24"/>
                                        </p:tgtEl>
                                        <p:attrNameLst>
                                          <p:attrName>style.visibility</p:attrName>
                                        </p:attrNameLst>
                                      </p:cBhvr>
                                      <p:to>
                                        <p:strVal val="visible"/>
                                      </p:to>
                                    </p:set>
                                    <p:anim calcmode="lin" valueType="num">
                                      <p:cBhvr>
                                        <p:cTn id="232" dur="500" fill="hold"/>
                                        <p:tgtEl>
                                          <p:spTgt spid="24"/>
                                        </p:tgtEl>
                                        <p:attrNameLst>
                                          <p:attrName>ppt_w</p:attrName>
                                        </p:attrNameLst>
                                      </p:cBhvr>
                                      <p:tavLst>
                                        <p:tav tm="0">
                                          <p:val>
                                            <p:fltVal val="0"/>
                                          </p:val>
                                        </p:tav>
                                        <p:tav tm="100000">
                                          <p:val>
                                            <p:strVal val="#ppt_w"/>
                                          </p:val>
                                        </p:tav>
                                      </p:tavLst>
                                    </p:anim>
                                    <p:anim calcmode="lin" valueType="num">
                                      <p:cBhvr>
                                        <p:cTn id="233" dur="500" fill="hold"/>
                                        <p:tgtEl>
                                          <p:spTgt spid="24"/>
                                        </p:tgtEl>
                                        <p:attrNameLst>
                                          <p:attrName>ppt_h</p:attrName>
                                        </p:attrNameLst>
                                      </p:cBhvr>
                                      <p:tavLst>
                                        <p:tav tm="0">
                                          <p:val>
                                            <p:strVal val="#ppt_h"/>
                                          </p:val>
                                        </p:tav>
                                        <p:tav tm="100000">
                                          <p:val>
                                            <p:strVal val="#ppt_h"/>
                                          </p:val>
                                        </p:tav>
                                      </p:tavLst>
                                    </p:anim>
                                  </p:childTnLst>
                                </p:cTn>
                              </p:par>
                              <p:par>
                                <p:cTn id="234" presetID="17" presetClass="entr" presetSubtype="10" fill="hold" grpId="4" nodeType="withEffect">
                                  <p:stCondLst>
                                    <p:cond delay="0"/>
                                  </p:stCondLst>
                                  <p:childTnLst>
                                    <p:set>
                                      <p:cBhvr>
                                        <p:cTn id="235" dur="1" fill="hold">
                                          <p:stCondLst>
                                            <p:cond delay="0"/>
                                          </p:stCondLst>
                                        </p:cTn>
                                        <p:tgtEl>
                                          <p:spTgt spid="23"/>
                                        </p:tgtEl>
                                        <p:attrNameLst>
                                          <p:attrName>style.visibility</p:attrName>
                                        </p:attrNameLst>
                                      </p:cBhvr>
                                      <p:to>
                                        <p:strVal val="visible"/>
                                      </p:to>
                                    </p:set>
                                    <p:anim calcmode="lin" valueType="num">
                                      <p:cBhvr>
                                        <p:cTn id="236" dur="500" fill="hold"/>
                                        <p:tgtEl>
                                          <p:spTgt spid="23"/>
                                        </p:tgtEl>
                                        <p:attrNameLst>
                                          <p:attrName>ppt_w</p:attrName>
                                        </p:attrNameLst>
                                      </p:cBhvr>
                                      <p:tavLst>
                                        <p:tav tm="0">
                                          <p:val>
                                            <p:fltVal val="0"/>
                                          </p:val>
                                        </p:tav>
                                        <p:tav tm="100000">
                                          <p:val>
                                            <p:strVal val="#ppt_w"/>
                                          </p:val>
                                        </p:tav>
                                      </p:tavLst>
                                    </p:anim>
                                    <p:anim calcmode="lin" valueType="num">
                                      <p:cBhvr>
                                        <p:cTn id="237" dur="500" fill="hold"/>
                                        <p:tgtEl>
                                          <p:spTgt spid="23"/>
                                        </p:tgtEl>
                                        <p:attrNameLst>
                                          <p:attrName>ppt_h</p:attrName>
                                        </p:attrNameLst>
                                      </p:cBhvr>
                                      <p:tavLst>
                                        <p:tav tm="0">
                                          <p:val>
                                            <p:strVal val="#ppt_h"/>
                                          </p:val>
                                        </p:tav>
                                        <p:tav tm="100000">
                                          <p:val>
                                            <p:strVal val="#ppt_h"/>
                                          </p:val>
                                        </p:tav>
                                      </p:tavLst>
                                    </p:anim>
                                  </p:childTnLst>
                                </p:cTn>
                              </p:par>
                              <p:par>
                                <p:cTn id="238" presetID="17" presetClass="entr" presetSubtype="10" fill="hold" grpId="4" nodeType="withEffect">
                                  <p:stCondLst>
                                    <p:cond delay="0"/>
                                  </p:stCondLst>
                                  <p:childTnLst>
                                    <p:set>
                                      <p:cBhvr>
                                        <p:cTn id="239" dur="1" fill="hold">
                                          <p:stCondLst>
                                            <p:cond delay="0"/>
                                          </p:stCondLst>
                                        </p:cTn>
                                        <p:tgtEl>
                                          <p:spTgt spid="22"/>
                                        </p:tgtEl>
                                        <p:attrNameLst>
                                          <p:attrName>style.visibility</p:attrName>
                                        </p:attrNameLst>
                                      </p:cBhvr>
                                      <p:to>
                                        <p:strVal val="visible"/>
                                      </p:to>
                                    </p:set>
                                    <p:anim calcmode="lin" valueType="num">
                                      <p:cBhvr>
                                        <p:cTn id="240" dur="500" fill="hold"/>
                                        <p:tgtEl>
                                          <p:spTgt spid="22"/>
                                        </p:tgtEl>
                                        <p:attrNameLst>
                                          <p:attrName>ppt_w</p:attrName>
                                        </p:attrNameLst>
                                      </p:cBhvr>
                                      <p:tavLst>
                                        <p:tav tm="0">
                                          <p:val>
                                            <p:fltVal val="0"/>
                                          </p:val>
                                        </p:tav>
                                        <p:tav tm="100000">
                                          <p:val>
                                            <p:strVal val="#ppt_w"/>
                                          </p:val>
                                        </p:tav>
                                      </p:tavLst>
                                    </p:anim>
                                    <p:anim calcmode="lin" valueType="num">
                                      <p:cBhvr>
                                        <p:cTn id="241" dur="500" fill="hold"/>
                                        <p:tgtEl>
                                          <p:spTgt spid="22"/>
                                        </p:tgtEl>
                                        <p:attrNameLst>
                                          <p:attrName>ppt_h</p:attrName>
                                        </p:attrNameLst>
                                      </p:cBhvr>
                                      <p:tavLst>
                                        <p:tav tm="0">
                                          <p:val>
                                            <p:strVal val="#ppt_h"/>
                                          </p:val>
                                        </p:tav>
                                        <p:tav tm="100000">
                                          <p:val>
                                            <p:strVal val="#ppt_h"/>
                                          </p:val>
                                        </p:tav>
                                      </p:tavLst>
                                    </p:anim>
                                  </p:childTnLst>
                                </p:cTn>
                              </p:par>
                              <p:par>
                                <p:cTn id="242" presetID="17" presetClass="entr" presetSubtype="10" fill="hold" grpId="4" nodeType="withEffect">
                                  <p:stCondLst>
                                    <p:cond delay="0"/>
                                  </p:stCondLst>
                                  <p:childTnLst>
                                    <p:set>
                                      <p:cBhvr>
                                        <p:cTn id="243" dur="1" fill="hold">
                                          <p:stCondLst>
                                            <p:cond delay="0"/>
                                          </p:stCondLst>
                                        </p:cTn>
                                        <p:tgtEl>
                                          <p:spTgt spid="29"/>
                                        </p:tgtEl>
                                        <p:attrNameLst>
                                          <p:attrName>style.visibility</p:attrName>
                                        </p:attrNameLst>
                                      </p:cBhvr>
                                      <p:to>
                                        <p:strVal val="visible"/>
                                      </p:to>
                                    </p:set>
                                    <p:anim calcmode="lin" valueType="num">
                                      <p:cBhvr>
                                        <p:cTn id="244" dur="500" fill="hold"/>
                                        <p:tgtEl>
                                          <p:spTgt spid="29"/>
                                        </p:tgtEl>
                                        <p:attrNameLst>
                                          <p:attrName>ppt_w</p:attrName>
                                        </p:attrNameLst>
                                      </p:cBhvr>
                                      <p:tavLst>
                                        <p:tav tm="0">
                                          <p:val>
                                            <p:fltVal val="0"/>
                                          </p:val>
                                        </p:tav>
                                        <p:tav tm="100000">
                                          <p:val>
                                            <p:strVal val="#ppt_w"/>
                                          </p:val>
                                        </p:tav>
                                      </p:tavLst>
                                    </p:anim>
                                    <p:anim calcmode="lin" valueType="num">
                                      <p:cBhvr>
                                        <p:cTn id="245" dur="500" fill="hold"/>
                                        <p:tgtEl>
                                          <p:spTgt spid="29"/>
                                        </p:tgtEl>
                                        <p:attrNameLst>
                                          <p:attrName>ppt_h</p:attrName>
                                        </p:attrNameLst>
                                      </p:cBhvr>
                                      <p:tavLst>
                                        <p:tav tm="0">
                                          <p:val>
                                            <p:strVal val="#ppt_h"/>
                                          </p:val>
                                        </p:tav>
                                        <p:tav tm="100000">
                                          <p:val>
                                            <p:strVal val="#ppt_h"/>
                                          </p:val>
                                        </p:tav>
                                      </p:tavLst>
                                    </p:anim>
                                  </p:childTnLst>
                                </p:cTn>
                              </p:par>
                              <p:par>
                                <p:cTn id="246" presetID="17" presetClass="entr" presetSubtype="10" fill="hold" grpId="4" nodeType="withEffect">
                                  <p:stCondLst>
                                    <p:cond delay="0"/>
                                  </p:stCondLst>
                                  <p:childTnLst>
                                    <p:set>
                                      <p:cBhvr>
                                        <p:cTn id="247" dur="1" fill="hold">
                                          <p:stCondLst>
                                            <p:cond delay="0"/>
                                          </p:stCondLst>
                                        </p:cTn>
                                        <p:tgtEl>
                                          <p:spTgt spid="30"/>
                                        </p:tgtEl>
                                        <p:attrNameLst>
                                          <p:attrName>style.visibility</p:attrName>
                                        </p:attrNameLst>
                                      </p:cBhvr>
                                      <p:to>
                                        <p:strVal val="visible"/>
                                      </p:to>
                                    </p:set>
                                    <p:anim calcmode="lin" valueType="num">
                                      <p:cBhvr>
                                        <p:cTn id="248" dur="500" fill="hold"/>
                                        <p:tgtEl>
                                          <p:spTgt spid="30"/>
                                        </p:tgtEl>
                                        <p:attrNameLst>
                                          <p:attrName>ppt_w</p:attrName>
                                        </p:attrNameLst>
                                      </p:cBhvr>
                                      <p:tavLst>
                                        <p:tav tm="0">
                                          <p:val>
                                            <p:fltVal val="0"/>
                                          </p:val>
                                        </p:tav>
                                        <p:tav tm="100000">
                                          <p:val>
                                            <p:strVal val="#ppt_w"/>
                                          </p:val>
                                        </p:tav>
                                      </p:tavLst>
                                    </p:anim>
                                    <p:anim calcmode="lin" valueType="num">
                                      <p:cBhvr>
                                        <p:cTn id="249" dur="500" fill="hold"/>
                                        <p:tgtEl>
                                          <p:spTgt spid="30"/>
                                        </p:tgtEl>
                                        <p:attrNameLst>
                                          <p:attrName>ppt_h</p:attrName>
                                        </p:attrNameLst>
                                      </p:cBhvr>
                                      <p:tavLst>
                                        <p:tav tm="0">
                                          <p:val>
                                            <p:strVal val="#ppt_h"/>
                                          </p:val>
                                        </p:tav>
                                        <p:tav tm="100000">
                                          <p:val>
                                            <p:strVal val="#ppt_h"/>
                                          </p:val>
                                        </p:tav>
                                      </p:tavLst>
                                    </p:anim>
                                  </p:childTnLst>
                                </p:cTn>
                              </p:par>
                              <p:par>
                                <p:cTn id="250" presetID="17" presetClass="entr" presetSubtype="10" fill="hold" grpId="4" nodeType="withEffect">
                                  <p:stCondLst>
                                    <p:cond delay="0"/>
                                  </p:stCondLst>
                                  <p:childTnLst>
                                    <p:set>
                                      <p:cBhvr>
                                        <p:cTn id="251" dur="1" fill="hold">
                                          <p:stCondLst>
                                            <p:cond delay="0"/>
                                          </p:stCondLst>
                                        </p:cTn>
                                        <p:tgtEl>
                                          <p:spTgt spid="31"/>
                                        </p:tgtEl>
                                        <p:attrNameLst>
                                          <p:attrName>style.visibility</p:attrName>
                                        </p:attrNameLst>
                                      </p:cBhvr>
                                      <p:to>
                                        <p:strVal val="visible"/>
                                      </p:to>
                                    </p:set>
                                    <p:anim calcmode="lin" valueType="num">
                                      <p:cBhvr>
                                        <p:cTn id="252" dur="500" fill="hold"/>
                                        <p:tgtEl>
                                          <p:spTgt spid="31"/>
                                        </p:tgtEl>
                                        <p:attrNameLst>
                                          <p:attrName>ppt_w</p:attrName>
                                        </p:attrNameLst>
                                      </p:cBhvr>
                                      <p:tavLst>
                                        <p:tav tm="0">
                                          <p:val>
                                            <p:fltVal val="0"/>
                                          </p:val>
                                        </p:tav>
                                        <p:tav tm="100000">
                                          <p:val>
                                            <p:strVal val="#ppt_w"/>
                                          </p:val>
                                        </p:tav>
                                      </p:tavLst>
                                    </p:anim>
                                    <p:anim calcmode="lin" valueType="num">
                                      <p:cBhvr>
                                        <p:cTn id="253" dur="500" fill="hold"/>
                                        <p:tgtEl>
                                          <p:spTgt spid="31"/>
                                        </p:tgtEl>
                                        <p:attrNameLst>
                                          <p:attrName>ppt_h</p:attrName>
                                        </p:attrNameLst>
                                      </p:cBhvr>
                                      <p:tavLst>
                                        <p:tav tm="0">
                                          <p:val>
                                            <p:strVal val="#ppt_h"/>
                                          </p:val>
                                        </p:tav>
                                        <p:tav tm="100000">
                                          <p:val>
                                            <p:strVal val="#ppt_h"/>
                                          </p:val>
                                        </p:tav>
                                      </p:tavLst>
                                    </p:anim>
                                  </p:childTnLst>
                                </p:cTn>
                              </p:par>
                              <p:par>
                                <p:cTn id="254" presetID="17" presetClass="entr" presetSubtype="10" fill="hold" grpId="4" nodeType="withEffect">
                                  <p:stCondLst>
                                    <p:cond delay="0"/>
                                  </p:stCondLst>
                                  <p:childTnLst>
                                    <p:set>
                                      <p:cBhvr>
                                        <p:cTn id="255" dur="1" fill="hold">
                                          <p:stCondLst>
                                            <p:cond delay="0"/>
                                          </p:stCondLst>
                                        </p:cTn>
                                        <p:tgtEl>
                                          <p:spTgt spid="32"/>
                                        </p:tgtEl>
                                        <p:attrNameLst>
                                          <p:attrName>style.visibility</p:attrName>
                                        </p:attrNameLst>
                                      </p:cBhvr>
                                      <p:to>
                                        <p:strVal val="visible"/>
                                      </p:to>
                                    </p:set>
                                    <p:anim calcmode="lin" valueType="num">
                                      <p:cBhvr>
                                        <p:cTn id="256" dur="500" fill="hold"/>
                                        <p:tgtEl>
                                          <p:spTgt spid="32"/>
                                        </p:tgtEl>
                                        <p:attrNameLst>
                                          <p:attrName>ppt_w</p:attrName>
                                        </p:attrNameLst>
                                      </p:cBhvr>
                                      <p:tavLst>
                                        <p:tav tm="0">
                                          <p:val>
                                            <p:fltVal val="0"/>
                                          </p:val>
                                        </p:tav>
                                        <p:tav tm="100000">
                                          <p:val>
                                            <p:strVal val="#ppt_w"/>
                                          </p:val>
                                        </p:tav>
                                      </p:tavLst>
                                    </p:anim>
                                    <p:anim calcmode="lin" valueType="num">
                                      <p:cBhvr>
                                        <p:cTn id="257" dur="500" fill="hold"/>
                                        <p:tgtEl>
                                          <p:spTgt spid="32"/>
                                        </p:tgtEl>
                                        <p:attrNameLst>
                                          <p:attrName>ppt_h</p:attrName>
                                        </p:attrNameLst>
                                      </p:cBhvr>
                                      <p:tavLst>
                                        <p:tav tm="0">
                                          <p:val>
                                            <p:strVal val="#ppt_h"/>
                                          </p:val>
                                        </p:tav>
                                        <p:tav tm="100000">
                                          <p:val>
                                            <p:strVal val="#ppt_h"/>
                                          </p:val>
                                        </p:tav>
                                      </p:tavLst>
                                    </p:anim>
                                  </p:childTnLst>
                                </p:cTn>
                              </p:par>
                              <p:par>
                                <p:cTn id="258" presetID="17" presetClass="entr" presetSubtype="10" fill="hold" grpId="4" nodeType="withEffect">
                                  <p:stCondLst>
                                    <p:cond delay="0"/>
                                  </p:stCondLst>
                                  <p:childTnLst>
                                    <p:set>
                                      <p:cBhvr>
                                        <p:cTn id="259" dur="1" fill="hold">
                                          <p:stCondLst>
                                            <p:cond delay="0"/>
                                          </p:stCondLst>
                                        </p:cTn>
                                        <p:tgtEl>
                                          <p:spTgt spid="33"/>
                                        </p:tgtEl>
                                        <p:attrNameLst>
                                          <p:attrName>style.visibility</p:attrName>
                                        </p:attrNameLst>
                                      </p:cBhvr>
                                      <p:to>
                                        <p:strVal val="visible"/>
                                      </p:to>
                                    </p:set>
                                    <p:anim calcmode="lin" valueType="num">
                                      <p:cBhvr>
                                        <p:cTn id="260" dur="500" fill="hold"/>
                                        <p:tgtEl>
                                          <p:spTgt spid="33"/>
                                        </p:tgtEl>
                                        <p:attrNameLst>
                                          <p:attrName>ppt_w</p:attrName>
                                        </p:attrNameLst>
                                      </p:cBhvr>
                                      <p:tavLst>
                                        <p:tav tm="0">
                                          <p:val>
                                            <p:fltVal val="0"/>
                                          </p:val>
                                        </p:tav>
                                        <p:tav tm="100000">
                                          <p:val>
                                            <p:strVal val="#ppt_w"/>
                                          </p:val>
                                        </p:tav>
                                      </p:tavLst>
                                    </p:anim>
                                    <p:anim calcmode="lin" valueType="num">
                                      <p:cBhvr>
                                        <p:cTn id="261" dur="500" fill="hold"/>
                                        <p:tgtEl>
                                          <p:spTgt spid="33"/>
                                        </p:tgtEl>
                                        <p:attrNameLst>
                                          <p:attrName>ppt_h</p:attrName>
                                        </p:attrNameLst>
                                      </p:cBhvr>
                                      <p:tavLst>
                                        <p:tav tm="0">
                                          <p:val>
                                            <p:strVal val="#ppt_h"/>
                                          </p:val>
                                        </p:tav>
                                        <p:tav tm="100000">
                                          <p:val>
                                            <p:strVal val="#ppt_h"/>
                                          </p:val>
                                        </p:tav>
                                      </p:tavLst>
                                    </p:anim>
                                  </p:childTnLst>
                                </p:cTn>
                              </p:par>
                              <p:par>
                                <p:cTn id="262" presetID="17" presetClass="entr" presetSubtype="10" fill="hold" grpId="4" nodeType="withEffect">
                                  <p:stCondLst>
                                    <p:cond delay="0"/>
                                  </p:stCondLst>
                                  <p:childTnLst>
                                    <p:set>
                                      <p:cBhvr>
                                        <p:cTn id="263" dur="1" fill="hold">
                                          <p:stCondLst>
                                            <p:cond delay="0"/>
                                          </p:stCondLst>
                                        </p:cTn>
                                        <p:tgtEl>
                                          <p:spTgt spid="34"/>
                                        </p:tgtEl>
                                        <p:attrNameLst>
                                          <p:attrName>style.visibility</p:attrName>
                                        </p:attrNameLst>
                                      </p:cBhvr>
                                      <p:to>
                                        <p:strVal val="visible"/>
                                      </p:to>
                                    </p:set>
                                    <p:anim calcmode="lin" valueType="num">
                                      <p:cBhvr>
                                        <p:cTn id="264" dur="500" fill="hold"/>
                                        <p:tgtEl>
                                          <p:spTgt spid="34"/>
                                        </p:tgtEl>
                                        <p:attrNameLst>
                                          <p:attrName>ppt_w</p:attrName>
                                        </p:attrNameLst>
                                      </p:cBhvr>
                                      <p:tavLst>
                                        <p:tav tm="0">
                                          <p:val>
                                            <p:fltVal val="0"/>
                                          </p:val>
                                        </p:tav>
                                        <p:tav tm="100000">
                                          <p:val>
                                            <p:strVal val="#ppt_w"/>
                                          </p:val>
                                        </p:tav>
                                      </p:tavLst>
                                    </p:anim>
                                    <p:anim calcmode="lin" valueType="num">
                                      <p:cBhvr>
                                        <p:cTn id="265" dur="500" fill="hold"/>
                                        <p:tgtEl>
                                          <p:spTgt spid="34"/>
                                        </p:tgtEl>
                                        <p:attrNameLst>
                                          <p:attrName>ppt_h</p:attrName>
                                        </p:attrNameLst>
                                      </p:cBhvr>
                                      <p:tavLst>
                                        <p:tav tm="0">
                                          <p:val>
                                            <p:strVal val="#ppt_h"/>
                                          </p:val>
                                        </p:tav>
                                        <p:tav tm="100000">
                                          <p:val>
                                            <p:strVal val="#ppt_h"/>
                                          </p:val>
                                        </p:tav>
                                      </p:tavLst>
                                    </p:anim>
                                  </p:childTnLst>
                                </p:cTn>
                              </p:par>
                              <p:par>
                                <p:cTn id="266" presetID="17" presetClass="entr" presetSubtype="10" fill="hold" grpId="4" nodeType="withEffect">
                                  <p:stCondLst>
                                    <p:cond delay="0"/>
                                  </p:stCondLst>
                                  <p:childTnLst>
                                    <p:set>
                                      <p:cBhvr>
                                        <p:cTn id="267" dur="1" fill="hold">
                                          <p:stCondLst>
                                            <p:cond delay="0"/>
                                          </p:stCondLst>
                                        </p:cTn>
                                        <p:tgtEl>
                                          <p:spTgt spid="35"/>
                                        </p:tgtEl>
                                        <p:attrNameLst>
                                          <p:attrName>style.visibility</p:attrName>
                                        </p:attrNameLst>
                                      </p:cBhvr>
                                      <p:to>
                                        <p:strVal val="visible"/>
                                      </p:to>
                                    </p:set>
                                    <p:anim calcmode="lin" valueType="num">
                                      <p:cBhvr>
                                        <p:cTn id="268" dur="500" fill="hold"/>
                                        <p:tgtEl>
                                          <p:spTgt spid="35"/>
                                        </p:tgtEl>
                                        <p:attrNameLst>
                                          <p:attrName>ppt_w</p:attrName>
                                        </p:attrNameLst>
                                      </p:cBhvr>
                                      <p:tavLst>
                                        <p:tav tm="0">
                                          <p:val>
                                            <p:fltVal val="0"/>
                                          </p:val>
                                        </p:tav>
                                        <p:tav tm="100000">
                                          <p:val>
                                            <p:strVal val="#ppt_w"/>
                                          </p:val>
                                        </p:tav>
                                      </p:tavLst>
                                    </p:anim>
                                    <p:anim calcmode="lin" valueType="num">
                                      <p:cBhvr>
                                        <p:cTn id="269" dur="500" fill="hold"/>
                                        <p:tgtEl>
                                          <p:spTgt spid="35"/>
                                        </p:tgtEl>
                                        <p:attrNameLst>
                                          <p:attrName>ppt_h</p:attrName>
                                        </p:attrNameLst>
                                      </p:cBhvr>
                                      <p:tavLst>
                                        <p:tav tm="0">
                                          <p:val>
                                            <p:strVal val="#ppt_h"/>
                                          </p:val>
                                        </p:tav>
                                        <p:tav tm="100000">
                                          <p:val>
                                            <p:strVal val="#ppt_h"/>
                                          </p:val>
                                        </p:tav>
                                      </p:tavLst>
                                    </p:anim>
                                  </p:childTnLst>
                                </p:cTn>
                              </p:par>
                              <p:par>
                                <p:cTn id="270" presetID="17" presetClass="entr" presetSubtype="10" fill="hold" grpId="4" nodeType="withEffect">
                                  <p:stCondLst>
                                    <p:cond delay="0"/>
                                  </p:stCondLst>
                                  <p:childTnLst>
                                    <p:set>
                                      <p:cBhvr>
                                        <p:cTn id="271" dur="1" fill="hold">
                                          <p:stCondLst>
                                            <p:cond delay="0"/>
                                          </p:stCondLst>
                                        </p:cTn>
                                        <p:tgtEl>
                                          <p:spTgt spid="16"/>
                                        </p:tgtEl>
                                        <p:attrNameLst>
                                          <p:attrName>style.visibility</p:attrName>
                                        </p:attrNameLst>
                                      </p:cBhvr>
                                      <p:to>
                                        <p:strVal val="visible"/>
                                      </p:to>
                                    </p:set>
                                    <p:anim calcmode="lin" valueType="num">
                                      <p:cBhvr>
                                        <p:cTn id="272" dur="500" fill="hold"/>
                                        <p:tgtEl>
                                          <p:spTgt spid="16"/>
                                        </p:tgtEl>
                                        <p:attrNameLst>
                                          <p:attrName>ppt_w</p:attrName>
                                        </p:attrNameLst>
                                      </p:cBhvr>
                                      <p:tavLst>
                                        <p:tav tm="0">
                                          <p:val>
                                            <p:fltVal val="0"/>
                                          </p:val>
                                        </p:tav>
                                        <p:tav tm="100000">
                                          <p:val>
                                            <p:strVal val="#ppt_w"/>
                                          </p:val>
                                        </p:tav>
                                      </p:tavLst>
                                    </p:anim>
                                    <p:anim calcmode="lin" valueType="num">
                                      <p:cBhvr>
                                        <p:cTn id="273" dur="500" fill="hold"/>
                                        <p:tgtEl>
                                          <p:spTgt spid="16"/>
                                        </p:tgtEl>
                                        <p:attrNameLst>
                                          <p:attrName>ppt_h</p:attrName>
                                        </p:attrNameLst>
                                      </p:cBhvr>
                                      <p:tavLst>
                                        <p:tav tm="0">
                                          <p:val>
                                            <p:strVal val="#ppt_h"/>
                                          </p:val>
                                        </p:tav>
                                        <p:tav tm="100000">
                                          <p:val>
                                            <p:strVal val="#ppt_h"/>
                                          </p:val>
                                        </p:tav>
                                      </p:tavLst>
                                    </p:anim>
                                  </p:childTnLst>
                                </p:cTn>
                              </p:par>
                              <p:par>
                                <p:cTn id="274" presetID="1" presetClass="exit" presetSubtype="0" fill="hold" grpId="5" nodeType="withEffect">
                                  <p:stCondLst>
                                    <p:cond delay="0"/>
                                  </p:stCondLst>
                                  <p:childTnLst>
                                    <p:set>
                                      <p:cBhvr>
                                        <p:cTn id="275" dur="1" fill="hold">
                                          <p:stCondLst>
                                            <p:cond delay="0"/>
                                          </p:stCondLst>
                                        </p:cTn>
                                        <p:tgtEl>
                                          <p:spTgt spid="25">
                                            <p:txEl>
                                              <p:charRg st="4294967295" end="4294967295"/>
                                            </p:txEl>
                                          </p:spTgt>
                                        </p:tgtEl>
                                        <p:attrNameLst>
                                          <p:attrName>style.visibility</p:attrName>
                                        </p:attrNameLst>
                                      </p:cBhvr>
                                      <p:to>
                                        <p:strVal val="hidden"/>
                                      </p:to>
                                    </p:set>
                                  </p:childTnLst>
                                </p:cTn>
                              </p:par>
                              <p:par>
                                <p:cTn id="276" presetID="1" presetClass="exit" presetSubtype="0" fill="hold" grpId="5" nodeType="withEffect">
                                  <p:stCondLst>
                                    <p:cond delay="0"/>
                                  </p:stCondLst>
                                  <p:childTnLst>
                                    <p:set>
                                      <p:cBhvr>
                                        <p:cTn id="277" dur="1" fill="hold">
                                          <p:stCondLst>
                                            <p:cond delay="0"/>
                                          </p:stCondLst>
                                        </p:cTn>
                                        <p:tgtEl>
                                          <p:spTgt spid="24">
                                            <p:txEl>
                                              <p:charRg st="4294967295" end="4294967295"/>
                                            </p:txEl>
                                          </p:spTgt>
                                        </p:tgtEl>
                                        <p:attrNameLst>
                                          <p:attrName>style.visibility</p:attrName>
                                        </p:attrNameLst>
                                      </p:cBhvr>
                                      <p:to>
                                        <p:strVal val="hidden"/>
                                      </p:to>
                                    </p:set>
                                  </p:childTnLst>
                                </p:cTn>
                              </p:par>
                              <p:par>
                                <p:cTn id="278" presetID="1" presetClass="exit" presetSubtype="0" fill="hold" grpId="5" nodeType="withEffect">
                                  <p:stCondLst>
                                    <p:cond delay="0"/>
                                  </p:stCondLst>
                                  <p:childTnLst>
                                    <p:set>
                                      <p:cBhvr>
                                        <p:cTn id="279" dur="1" fill="hold">
                                          <p:stCondLst>
                                            <p:cond delay="0"/>
                                          </p:stCondLst>
                                        </p:cTn>
                                        <p:tgtEl>
                                          <p:spTgt spid="23">
                                            <p:txEl>
                                              <p:charRg st="4294967295" end="4294967295"/>
                                            </p:txEl>
                                          </p:spTgt>
                                        </p:tgtEl>
                                        <p:attrNameLst>
                                          <p:attrName>style.visibility</p:attrName>
                                        </p:attrNameLst>
                                      </p:cBhvr>
                                      <p:to>
                                        <p:strVal val="hidden"/>
                                      </p:to>
                                    </p:set>
                                  </p:childTnLst>
                                </p:cTn>
                              </p:par>
                              <p:par>
                                <p:cTn id="280" presetID="1" presetClass="exit" presetSubtype="0" fill="hold" grpId="5" nodeType="withEffect">
                                  <p:stCondLst>
                                    <p:cond delay="0"/>
                                  </p:stCondLst>
                                  <p:childTnLst>
                                    <p:set>
                                      <p:cBhvr>
                                        <p:cTn id="281" dur="1" fill="hold">
                                          <p:stCondLst>
                                            <p:cond delay="0"/>
                                          </p:stCondLst>
                                        </p:cTn>
                                        <p:tgtEl>
                                          <p:spTgt spid="22">
                                            <p:txEl>
                                              <p:charRg st="4294967295" end="4294967295"/>
                                            </p:txEl>
                                          </p:spTgt>
                                        </p:tgtEl>
                                        <p:attrNameLst>
                                          <p:attrName>style.visibility</p:attrName>
                                        </p:attrNameLst>
                                      </p:cBhvr>
                                      <p:to>
                                        <p:strVal val="hidden"/>
                                      </p:to>
                                    </p:set>
                                  </p:childTnLst>
                                </p:cTn>
                              </p:par>
                              <p:par>
                                <p:cTn id="282" presetID="1" presetClass="exit" presetSubtype="0" fill="hold" grpId="5" nodeType="withEffect">
                                  <p:stCondLst>
                                    <p:cond delay="0"/>
                                  </p:stCondLst>
                                  <p:childTnLst>
                                    <p:set>
                                      <p:cBhvr>
                                        <p:cTn id="283" dur="1" fill="hold">
                                          <p:stCondLst>
                                            <p:cond delay="0"/>
                                          </p:stCondLst>
                                        </p:cTn>
                                        <p:tgtEl>
                                          <p:spTgt spid="29">
                                            <p:txEl>
                                              <p:charRg st="4294967295" end="4294967295"/>
                                            </p:txEl>
                                          </p:spTgt>
                                        </p:tgtEl>
                                        <p:attrNameLst>
                                          <p:attrName>style.visibility</p:attrName>
                                        </p:attrNameLst>
                                      </p:cBhvr>
                                      <p:to>
                                        <p:strVal val="hidden"/>
                                      </p:to>
                                    </p:set>
                                  </p:childTnLst>
                                </p:cTn>
                              </p:par>
                              <p:par>
                                <p:cTn id="284" presetID="1" presetClass="exit" presetSubtype="0" fill="hold" grpId="5" nodeType="withEffect">
                                  <p:stCondLst>
                                    <p:cond delay="0"/>
                                  </p:stCondLst>
                                  <p:childTnLst>
                                    <p:set>
                                      <p:cBhvr>
                                        <p:cTn id="285" dur="1" fill="hold">
                                          <p:stCondLst>
                                            <p:cond delay="0"/>
                                          </p:stCondLst>
                                        </p:cTn>
                                        <p:tgtEl>
                                          <p:spTgt spid="30">
                                            <p:txEl>
                                              <p:charRg st="4294967295" end="4294967295"/>
                                            </p:txEl>
                                          </p:spTgt>
                                        </p:tgtEl>
                                        <p:attrNameLst>
                                          <p:attrName>style.visibility</p:attrName>
                                        </p:attrNameLst>
                                      </p:cBhvr>
                                      <p:to>
                                        <p:strVal val="hidden"/>
                                      </p:to>
                                    </p:set>
                                  </p:childTnLst>
                                </p:cTn>
                              </p:par>
                              <p:par>
                                <p:cTn id="286" presetID="1" presetClass="exit" presetSubtype="0" fill="hold" grpId="5" nodeType="withEffect">
                                  <p:stCondLst>
                                    <p:cond delay="0"/>
                                  </p:stCondLst>
                                  <p:childTnLst>
                                    <p:set>
                                      <p:cBhvr>
                                        <p:cTn id="287" dur="1" fill="hold">
                                          <p:stCondLst>
                                            <p:cond delay="0"/>
                                          </p:stCondLst>
                                        </p:cTn>
                                        <p:tgtEl>
                                          <p:spTgt spid="31">
                                            <p:txEl>
                                              <p:charRg st="4294967295" end="4294967295"/>
                                            </p:txEl>
                                          </p:spTgt>
                                        </p:tgtEl>
                                        <p:attrNameLst>
                                          <p:attrName>style.visibility</p:attrName>
                                        </p:attrNameLst>
                                      </p:cBhvr>
                                      <p:to>
                                        <p:strVal val="hidden"/>
                                      </p:to>
                                    </p:set>
                                  </p:childTnLst>
                                </p:cTn>
                              </p:par>
                              <p:par>
                                <p:cTn id="288" presetID="1" presetClass="exit" presetSubtype="0" fill="hold" grpId="5" nodeType="withEffect">
                                  <p:stCondLst>
                                    <p:cond delay="0"/>
                                  </p:stCondLst>
                                  <p:childTnLst>
                                    <p:set>
                                      <p:cBhvr>
                                        <p:cTn id="289" dur="1" fill="hold">
                                          <p:stCondLst>
                                            <p:cond delay="0"/>
                                          </p:stCondLst>
                                        </p:cTn>
                                        <p:tgtEl>
                                          <p:spTgt spid="32">
                                            <p:txEl>
                                              <p:charRg st="4294967295" end="4294967295"/>
                                            </p:txEl>
                                          </p:spTgt>
                                        </p:tgtEl>
                                        <p:attrNameLst>
                                          <p:attrName>style.visibility</p:attrName>
                                        </p:attrNameLst>
                                      </p:cBhvr>
                                      <p:to>
                                        <p:strVal val="hidden"/>
                                      </p:to>
                                    </p:set>
                                  </p:childTnLst>
                                </p:cTn>
                              </p:par>
                              <p:par>
                                <p:cTn id="290" presetID="1" presetClass="exit" presetSubtype="0" fill="hold" grpId="5" nodeType="withEffect">
                                  <p:stCondLst>
                                    <p:cond delay="0"/>
                                  </p:stCondLst>
                                  <p:childTnLst>
                                    <p:set>
                                      <p:cBhvr>
                                        <p:cTn id="291" dur="1" fill="hold">
                                          <p:stCondLst>
                                            <p:cond delay="0"/>
                                          </p:stCondLst>
                                        </p:cTn>
                                        <p:tgtEl>
                                          <p:spTgt spid="33">
                                            <p:txEl>
                                              <p:charRg st="4294967295" end="4294967295"/>
                                            </p:txEl>
                                          </p:spTgt>
                                        </p:tgtEl>
                                        <p:attrNameLst>
                                          <p:attrName>style.visibility</p:attrName>
                                        </p:attrNameLst>
                                      </p:cBhvr>
                                      <p:to>
                                        <p:strVal val="hidden"/>
                                      </p:to>
                                    </p:set>
                                  </p:childTnLst>
                                </p:cTn>
                              </p:par>
                              <p:par>
                                <p:cTn id="292" presetID="1" presetClass="exit" presetSubtype="0" fill="hold" grpId="5" nodeType="withEffect">
                                  <p:stCondLst>
                                    <p:cond delay="0"/>
                                  </p:stCondLst>
                                  <p:childTnLst>
                                    <p:set>
                                      <p:cBhvr>
                                        <p:cTn id="293" dur="1" fill="hold">
                                          <p:stCondLst>
                                            <p:cond delay="0"/>
                                          </p:stCondLst>
                                        </p:cTn>
                                        <p:tgtEl>
                                          <p:spTgt spid="34">
                                            <p:txEl>
                                              <p:charRg st="4294967295" end="4294967295"/>
                                            </p:txEl>
                                          </p:spTgt>
                                        </p:tgtEl>
                                        <p:attrNameLst>
                                          <p:attrName>style.visibility</p:attrName>
                                        </p:attrNameLst>
                                      </p:cBhvr>
                                      <p:to>
                                        <p:strVal val="hidden"/>
                                      </p:to>
                                    </p:set>
                                  </p:childTnLst>
                                </p:cTn>
                              </p:par>
                              <p:par>
                                <p:cTn id="294" presetID="1" presetClass="exit" presetSubtype="0" fill="hold" grpId="5" nodeType="withEffect">
                                  <p:stCondLst>
                                    <p:cond delay="0"/>
                                  </p:stCondLst>
                                  <p:childTnLst>
                                    <p:set>
                                      <p:cBhvr>
                                        <p:cTn id="295" dur="1" fill="hold">
                                          <p:stCondLst>
                                            <p:cond delay="0"/>
                                          </p:stCondLst>
                                        </p:cTn>
                                        <p:tgtEl>
                                          <p:spTgt spid="35">
                                            <p:txEl>
                                              <p:charRg st="4294967295" end="4294967295"/>
                                            </p:txEl>
                                          </p:spTgt>
                                        </p:tgtEl>
                                        <p:attrNameLst>
                                          <p:attrName>style.visibility</p:attrName>
                                        </p:attrNameLst>
                                      </p:cBhvr>
                                      <p:to>
                                        <p:strVal val="hidden"/>
                                      </p:to>
                                    </p:set>
                                  </p:childTnLst>
                                </p:cTn>
                              </p:par>
                              <p:par>
                                <p:cTn id="296" presetID="1" presetClass="exit" presetSubtype="0" fill="hold" grpId="5" nodeType="withEffect">
                                  <p:stCondLst>
                                    <p:cond delay="0"/>
                                  </p:stCondLst>
                                  <p:childTnLst>
                                    <p:set>
                                      <p:cBhvr>
                                        <p:cTn id="297" dur="1" fill="hold">
                                          <p:stCondLst>
                                            <p:cond delay="0"/>
                                          </p:stCondLst>
                                        </p:cTn>
                                        <p:tgtEl>
                                          <p:spTgt spid="16">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8" restart="whenNotActive" fill="hold" evtFilter="cancelBubble" nodeType="interactiveSeq">
                <p:stCondLst>
                  <p:cond evt="onClick" delay="0">
                    <p:tgtEl>
                      <p:spTgt spid="6"/>
                    </p:tgtEl>
                  </p:cond>
                </p:stCondLst>
                <p:endSync evt="end" delay="0">
                  <p:rtn val="all"/>
                </p:endSync>
                <p:childTnLst>
                  <p:par>
                    <p:cTn id="299" fill="hold">
                      <p:stCondLst>
                        <p:cond delay="0"/>
                      </p:stCondLst>
                      <p:childTnLst>
                        <p:par>
                          <p:cTn id="300" fill="hold">
                            <p:stCondLst>
                              <p:cond delay="0"/>
                            </p:stCondLst>
                            <p:childTnLst>
                              <p:par>
                                <p:cTn id="301" presetID="17" presetClass="entr" presetSubtype="10" fill="hold" grpId="3" nodeType="clickEffect">
                                  <p:stCondLst>
                                    <p:cond delay="0"/>
                                  </p:stCondLst>
                                  <p:childTnLst>
                                    <p:set>
                                      <p:cBhvr>
                                        <p:cTn id="302" dur="1" fill="hold">
                                          <p:stCondLst>
                                            <p:cond delay="0"/>
                                          </p:stCondLst>
                                        </p:cTn>
                                        <p:tgtEl>
                                          <p:spTgt spid="27"/>
                                        </p:tgtEl>
                                        <p:attrNameLst>
                                          <p:attrName>style.visibility</p:attrName>
                                        </p:attrNameLst>
                                      </p:cBhvr>
                                      <p:to>
                                        <p:strVal val="visible"/>
                                      </p:to>
                                    </p:set>
                                    <p:anim calcmode="lin" valueType="num">
                                      <p:cBhvr>
                                        <p:cTn id="303" dur="500" fill="hold"/>
                                        <p:tgtEl>
                                          <p:spTgt spid="27"/>
                                        </p:tgtEl>
                                        <p:attrNameLst>
                                          <p:attrName>ppt_w</p:attrName>
                                        </p:attrNameLst>
                                      </p:cBhvr>
                                      <p:tavLst>
                                        <p:tav tm="0">
                                          <p:val>
                                            <p:fltVal val="0"/>
                                          </p:val>
                                        </p:tav>
                                        <p:tav tm="100000">
                                          <p:val>
                                            <p:strVal val="#ppt_w"/>
                                          </p:val>
                                        </p:tav>
                                      </p:tavLst>
                                    </p:anim>
                                    <p:anim calcmode="lin" valueType="num">
                                      <p:cBhvr>
                                        <p:cTn id="304" dur="500" fill="hold"/>
                                        <p:tgtEl>
                                          <p:spTgt spid="27"/>
                                        </p:tgtEl>
                                        <p:attrNameLst>
                                          <p:attrName>ppt_h</p:attrName>
                                        </p:attrNameLst>
                                      </p:cBhvr>
                                      <p:tavLst>
                                        <p:tav tm="0">
                                          <p:val>
                                            <p:strVal val="#ppt_h"/>
                                          </p:val>
                                        </p:tav>
                                        <p:tav tm="100000">
                                          <p:val>
                                            <p:strVal val="#ppt_h"/>
                                          </p:val>
                                        </p:tav>
                                      </p:tavLst>
                                    </p:anim>
                                  </p:childTnLst>
                                </p:cTn>
                              </p:par>
                              <p:par>
                                <p:cTn id="305" presetID="17" presetClass="entr" presetSubtype="10" fill="hold" grpId="6" nodeType="withEffect">
                                  <p:stCondLst>
                                    <p:cond delay="0"/>
                                  </p:stCondLst>
                                  <p:childTnLst>
                                    <p:set>
                                      <p:cBhvr>
                                        <p:cTn id="306" dur="1" fill="hold">
                                          <p:stCondLst>
                                            <p:cond delay="0"/>
                                          </p:stCondLst>
                                        </p:cTn>
                                        <p:tgtEl>
                                          <p:spTgt spid="25"/>
                                        </p:tgtEl>
                                        <p:attrNameLst>
                                          <p:attrName>style.visibility</p:attrName>
                                        </p:attrNameLst>
                                      </p:cBhvr>
                                      <p:to>
                                        <p:strVal val="visible"/>
                                      </p:to>
                                    </p:set>
                                    <p:anim calcmode="lin" valueType="num">
                                      <p:cBhvr>
                                        <p:cTn id="307" dur="500" fill="hold"/>
                                        <p:tgtEl>
                                          <p:spTgt spid="25"/>
                                        </p:tgtEl>
                                        <p:attrNameLst>
                                          <p:attrName>ppt_w</p:attrName>
                                        </p:attrNameLst>
                                      </p:cBhvr>
                                      <p:tavLst>
                                        <p:tav tm="0">
                                          <p:val>
                                            <p:fltVal val="0"/>
                                          </p:val>
                                        </p:tav>
                                        <p:tav tm="100000">
                                          <p:val>
                                            <p:strVal val="#ppt_w"/>
                                          </p:val>
                                        </p:tav>
                                      </p:tavLst>
                                    </p:anim>
                                    <p:anim calcmode="lin" valueType="num">
                                      <p:cBhvr>
                                        <p:cTn id="308" dur="500" fill="hold"/>
                                        <p:tgtEl>
                                          <p:spTgt spid="25"/>
                                        </p:tgtEl>
                                        <p:attrNameLst>
                                          <p:attrName>ppt_h</p:attrName>
                                        </p:attrNameLst>
                                      </p:cBhvr>
                                      <p:tavLst>
                                        <p:tav tm="0">
                                          <p:val>
                                            <p:strVal val="#ppt_h"/>
                                          </p:val>
                                        </p:tav>
                                        <p:tav tm="100000">
                                          <p:val>
                                            <p:strVal val="#ppt_h"/>
                                          </p:val>
                                        </p:tav>
                                      </p:tavLst>
                                    </p:anim>
                                  </p:childTnLst>
                                </p:cTn>
                              </p:par>
                              <p:par>
                                <p:cTn id="309" presetID="17" presetClass="entr" presetSubtype="10" fill="hold" grpId="6" nodeType="withEffect">
                                  <p:stCondLst>
                                    <p:cond delay="0"/>
                                  </p:stCondLst>
                                  <p:childTnLst>
                                    <p:set>
                                      <p:cBhvr>
                                        <p:cTn id="310" dur="1" fill="hold">
                                          <p:stCondLst>
                                            <p:cond delay="0"/>
                                          </p:stCondLst>
                                        </p:cTn>
                                        <p:tgtEl>
                                          <p:spTgt spid="24"/>
                                        </p:tgtEl>
                                        <p:attrNameLst>
                                          <p:attrName>style.visibility</p:attrName>
                                        </p:attrNameLst>
                                      </p:cBhvr>
                                      <p:to>
                                        <p:strVal val="visible"/>
                                      </p:to>
                                    </p:set>
                                    <p:anim calcmode="lin" valueType="num">
                                      <p:cBhvr>
                                        <p:cTn id="311" dur="500" fill="hold"/>
                                        <p:tgtEl>
                                          <p:spTgt spid="24"/>
                                        </p:tgtEl>
                                        <p:attrNameLst>
                                          <p:attrName>ppt_w</p:attrName>
                                        </p:attrNameLst>
                                      </p:cBhvr>
                                      <p:tavLst>
                                        <p:tav tm="0">
                                          <p:val>
                                            <p:fltVal val="0"/>
                                          </p:val>
                                        </p:tav>
                                        <p:tav tm="100000">
                                          <p:val>
                                            <p:strVal val="#ppt_w"/>
                                          </p:val>
                                        </p:tav>
                                      </p:tavLst>
                                    </p:anim>
                                    <p:anim calcmode="lin" valueType="num">
                                      <p:cBhvr>
                                        <p:cTn id="312" dur="500" fill="hold"/>
                                        <p:tgtEl>
                                          <p:spTgt spid="24"/>
                                        </p:tgtEl>
                                        <p:attrNameLst>
                                          <p:attrName>ppt_h</p:attrName>
                                        </p:attrNameLst>
                                      </p:cBhvr>
                                      <p:tavLst>
                                        <p:tav tm="0">
                                          <p:val>
                                            <p:strVal val="#ppt_h"/>
                                          </p:val>
                                        </p:tav>
                                        <p:tav tm="100000">
                                          <p:val>
                                            <p:strVal val="#ppt_h"/>
                                          </p:val>
                                        </p:tav>
                                      </p:tavLst>
                                    </p:anim>
                                  </p:childTnLst>
                                </p:cTn>
                              </p:par>
                              <p:par>
                                <p:cTn id="313" presetID="17" presetClass="entr" presetSubtype="10" fill="hold" grpId="6" nodeType="withEffect">
                                  <p:stCondLst>
                                    <p:cond delay="0"/>
                                  </p:stCondLst>
                                  <p:childTnLst>
                                    <p:set>
                                      <p:cBhvr>
                                        <p:cTn id="314" dur="1" fill="hold">
                                          <p:stCondLst>
                                            <p:cond delay="0"/>
                                          </p:stCondLst>
                                        </p:cTn>
                                        <p:tgtEl>
                                          <p:spTgt spid="23"/>
                                        </p:tgtEl>
                                        <p:attrNameLst>
                                          <p:attrName>style.visibility</p:attrName>
                                        </p:attrNameLst>
                                      </p:cBhvr>
                                      <p:to>
                                        <p:strVal val="visible"/>
                                      </p:to>
                                    </p:set>
                                    <p:anim calcmode="lin" valueType="num">
                                      <p:cBhvr>
                                        <p:cTn id="315" dur="500" fill="hold"/>
                                        <p:tgtEl>
                                          <p:spTgt spid="23"/>
                                        </p:tgtEl>
                                        <p:attrNameLst>
                                          <p:attrName>ppt_w</p:attrName>
                                        </p:attrNameLst>
                                      </p:cBhvr>
                                      <p:tavLst>
                                        <p:tav tm="0">
                                          <p:val>
                                            <p:fltVal val="0"/>
                                          </p:val>
                                        </p:tav>
                                        <p:tav tm="100000">
                                          <p:val>
                                            <p:strVal val="#ppt_w"/>
                                          </p:val>
                                        </p:tav>
                                      </p:tavLst>
                                    </p:anim>
                                    <p:anim calcmode="lin" valueType="num">
                                      <p:cBhvr>
                                        <p:cTn id="316" dur="500" fill="hold"/>
                                        <p:tgtEl>
                                          <p:spTgt spid="23"/>
                                        </p:tgtEl>
                                        <p:attrNameLst>
                                          <p:attrName>ppt_h</p:attrName>
                                        </p:attrNameLst>
                                      </p:cBhvr>
                                      <p:tavLst>
                                        <p:tav tm="0">
                                          <p:val>
                                            <p:strVal val="#ppt_h"/>
                                          </p:val>
                                        </p:tav>
                                        <p:tav tm="100000">
                                          <p:val>
                                            <p:strVal val="#ppt_h"/>
                                          </p:val>
                                        </p:tav>
                                      </p:tavLst>
                                    </p:anim>
                                  </p:childTnLst>
                                </p:cTn>
                              </p:par>
                              <p:par>
                                <p:cTn id="317" presetID="17" presetClass="entr" presetSubtype="10" fill="hold" grpId="6" nodeType="withEffect">
                                  <p:stCondLst>
                                    <p:cond delay="0"/>
                                  </p:stCondLst>
                                  <p:childTnLst>
                                    <p:set>
                                      <p:cBhvr>
                                        <p:cTn id="318" dur="1" fill="hold">
                                          <p:stCondLst>
                                            <p:cond delay="0"/>
                                          </p:stCondLst>
                                        </p:cTn>
                                        <p:tgtEl>
                                          <p:spTgt spid="22"/>
                                        </p:tgtEl>
                                        <p:attrNameLst>
                                          <p:attrName>style.visibility</p:attrName>
                                        </p:attrNameLst>
                                      </p:cBhvr>
                                      <p:to>
                                        <p:strVal val="visible"/>
                                      </p:to>
                                    </p:set>
                                    <p:anim calcmode="lin" valueType="num">
                                      <p:cBhvr>
                                        <p:cTn id="319" dur="500" fill="hold"/>
                                        <p:tgtEl>
                                          <p:spTgt spid="22"/>
                                        </p:tgtEl>
                                        <p:attrNameLst>
                                          <p:attrName>ppt_w</p:attrName>
                                        </p:attrNameLst>
                                      </p:cBhvr>
                                      <p:tavLst>
                                        <p:tav tm="0">
                                          <p:val>
                                            <p:fltVal val="0"/>
                                          </p:val>
                                        </p:tav>
                                        <p:tav tm="100000">
                                          <p:val>
                                            <p:strVal val="#ppt_w"/>
                                          </p:val>
                                        </p:tav>
                                      </p:tavLst>
                                    </p:anim>
                                    <p:anim calcmode="lin" valueType="num">
                                      <p:cBhvr>
                                        <p:cTn id="320" dur="500" fill="hold"/>
                                        <p:tgtEl>
                                          <p:spTgt spid="22"/>
                                        </p:tgtEl>
                                        <p:attrNameLst>
                                          <p:attrName>ppt_h</p:attrName>
                                        </p:attrNameLst>
                                      </p:cBhvr>
                                      <p:tavLst>
                                        <p:tav tm="0">
                                          <p:val>
                                            <p:strVal val="#ppt_h"/>
                                          </p:val>
                                        </p:tav>
                                        <p:tav tm="100000">
                                          <p:val>
                                            <p:strVal val="#ppt_h"/>
                                          </p:val>
                                        </p:tav>
                                      </p:tavLst>
                                    </p:anim>
                                  </p:childTnLst>
                                </p:cTn>
                              </p:par>
                              <p:par>
                                <p:cTn id="321" presetID="17" presetClass="entr" presetSubtype="10" fill="hold" grpId="6" nodeType="withEffect">
                                  <p:stCondLst>
                                    <p:cond delay="0"/>
                                  </p:stCondLst>
                                  <p:childTnLst>
                                    <p:set>
                                      <p:cBhvr>
                                        <p:cTn id="322" dur="1" fill="hold">
                                          <p:stCondLst>
                                            <p:cond delay="0"/>
                                          </p:stCondLst>
                                        </p:cTn>
                                        <p:tgtEl>
                                          <p:spTgt spid="29"/>
                                        </p:tgtEl>
                                        <p:attrNameLst>
                                          <p:attrName>style.visibility</p:attrName>
                                        </p:attrNameLst>
                                      </p:cBhvr>
                                      <p:to>
                                        <p:strVal val="visible"/>
                                      </p:to>
                                    </p:set>
                                    <p:anim calcmode="lin" valueType="num">
                                      <p:cBhvr>
                                        <p:cTn id="323" dur="500" fill="hold"/>
                                        <p:tgtEl>
                                          <p:spTgt spid="29"/>
                                        </p:tgtEl>
                                        <p:attrNameLst>
                                          <p:attrName>ppt_w</p:attrName>
                                        </p:attrNameLst>
                                      </p:cBhvr>
                                      <p:tavLst>
                                        <p:tav tm="0">
                                          <p:val>
                                            <p:fltVal val="0"/>
                                          </p:val>
                                        </p:tav>
                                        <p:tav tm="100000">
                                          <p:val>
                                            <p:strVal val="#ppt_w"/>
                                          </p:val>
                                        </p:tav>
                                      </p:tavLst>
                                    </p:anim>
                                    <p:anim calcmode="lin" valueType="num">
                                      <p:cBhvr>
                                        <p:cTn id="324" dur="500" fill="hold"/>
                                        <p:tgtEl>
                                          <p:spTgt spid="29"/>
                                        </p:tgtEl>
                                        <p:attrNameLst>
                                          <p:attrName>ppt_h</p:attrName>
                                        </p:attrNameLst>
                                      </p:cBhvr>
                                      <p:tavLst>
                                        <p:tav tm="0">
                                          <p:val>
                                            <p:strVal val="#ppt_h"/>
                                          </p:val>
                                        </p:tav>
                                        <p:tav tm="100000">
                                          <p:val>
                                            <p:strVal val="#ppt_h"/>
                                          </p:val>
                                        </p:tav>
                                      </p:tavLst>
                                    </p:anim>
                                  </p:childTnLst>
                                </p:cTn>
                              </p:par>
                              <p:par>
                                <p:cTn id="325" presetID="17" presetClass="entr" presetSubtype="10" fill="hold" grpId="6" nodeType="withEffect">
                                  <p:stCondLst>
                                    <p:cond delay="0"/>
                                  </p:stCondLst>
                                  <p:childTnLst>
                                    <p:set>
                                      <p:cBhvr>
                                        <p:cTn id="326" dur="1" fill="hold">
                                          <p:stCondLst>
                                            <p:cond delay="0"/>
                                          </p:stCondLst>
                                        </p:cTn>
                                        <p:tgtEl>
                                          <p:spTgt spid="30"/>
                                        </p:tgtEl>
                                        <p:attrNameLst>
                                          <p:attrName>style.visibility</p:attrName>
                                        </p:attrNameLst>
                                      </p:cBhvr>
                                      <p:to>
                                        <p:strVal val="visible"/>
                                      </p:to>
                                    </p:set>
                                    <p:anim calcmode="lin" valueType="num">
                                      <p:cBhvr>
                                        <p:cTn id="327" dur="500" fill="hold"/>
                                        <p:tgtEl>
                                          <p:spTgt spid="30"/>
                                        </p:tgtEl>
                                        <p:attrNameLst>
                                          <p:attrName>ppt_w</p:attrName>
                                        </p:attrNameLst>
                                      </p:cBhvr>
                                      <p:tavLst>
                                        <p:tav tm="0">
                                          <p:val>
                                            <p:fltVal val="0"/>
                                          </p:val>
                                        </p:tav>
                                        <p:tav tm="100000">
                                          <p:val>
                                            <p:strVal val="#ppt_w"/>
                                          </p:val>
                                        </p:tav>
                                      </p:tavLst>
                                    </p:anim>
                                    <p:anim calcmode="lin" valueType="num">
                                      <p:cBhvr>
                                        <p:cTn id="328" dur="500" fill="hold"/>
                                        <p:tgtEl>
                                          <p:spTgt spid="30"/>
                                        </p:tgtEl>
                                        <p:attrNameLst>
                                          <p:attrName>ppt_h</p:attrName>
                                        </p:attrNameLst>
                                      </p:cBhvr>
                                      <p:tavLst>
                                        <p:tav tm="0">
                                          <p:val>
                                            <p:strVal val="#ppt_h"/>
                                          </p:val>
                                        </p:tav>
                                        <p:tav tm="100000">
                                          <p:val>
                                            <p:strVal val="#ppt_h"/>
                                          </p:val>
                                        </p:tav>
                                      </p:tavLst>
                                    </p:anim>
                                  </p:childTnLst>
                                </p:cTn>
                              </p:par>
                              <p:par>
                                <p:cTn id="329" presetID="17" presetClass="entr" presetSubtype="10" fill="hold" grpId="6" nodeType="withEffect">
                                  <p:stCondLst>
                                    <p:cond delay="0"/>
                                  </p:stCondLst>
                                  <p:childTnLst>
                                    <p:set>
                                      <p:cBhvr>
                                        <p:cTn id="330" dur="1" fill="hold">
                                          <p:stCondLst>
                                            <p:cond delay="0"/>
                                          </p:stCondLst>
                                        </p:cTn>
                                        <p:tgtEl>
                                          <p:spTgt spid="31"/>
                                        </p:tgtEl>
                                        <p:attrNameLst>
                                          <p:attrName>style.visibility</p:attrName>
                                        </p:attrNameLst>
                                      </p:cBhvr>
                                      <p:to>
                                        <p:strVal val="visible"/>
                                      </p:to>
                                    </p:set>
                                    <p:anim calcmode="lin" valueType="num">
                                      <p:cBhvr>
                                        <p:cTn id="331" dur="500" fill="hold"/>
                                        <p:tgtEl>
                                          <p:spTgt spid="31"/>
                                        </p:tgtEl>
                                        <p:attrNameLst>
                                          <p:attrName>ppt_w</p:attrName>
                                        </p:attrNameLst>
                                      </p:cBhvr>
                                      <p:tavLst>
                                        <p:tav tm="0">
                                          <p:val>
                                            <p:fltVal val="0"/>
                                          </p:val>
                                        </p:tav>
                                        <p:tav tm="100000">
                                          <p:val>
                                            <p:strVal val="#ppt_w"/>
                                          </p:val>
                                        </p:tav>
                                      </p:tavLst>
                                    </p:anim>
                                    <p:anim calcmode="lin" valueType="num">
                                      <p:cBhvr>
                                        <p:cTn id="332" dur="500" fill="hold"/>
                                        <p:tgtEl>
                                          <p:spTgt spid="31"/>
                                        </p:tgtEl>
                                        <p:attrNameLst>
                                          <p:attrName>ppt_h</p:attrName>
                                        </p:attrNameLst>
                                      </p:cBhvr>
                                      <p:tavLst>
                                        <p:tav tm="0">
                                          <p:val>
                                            <p:strVal val="#ppt_h"/>
                                          </p:val>
                                        </p:tav>
                                        <p:tav tm="100000">
                                          <p:val>
                                            <p:strVal val="#ppt_h"/>
                                          </p:val>
                                        </p:tav>
                                      </p:tavLst>
                                    </p:anim>
                                  </p:childTnLst>
                                </p:cTn>
                              </p:par>
                              <p:par>
                                <p:cTn id="333" presetID="17" presetClass="entr" presetSubtype="10" fill="hold" grpId="6" nodeType="withEffect">
                                  <p:stCondLst>
                                    <p:cond delay="0"/>
                                  </p:stCondLst>
                                  <p:childTnLst>
                                    <p:set>
                                      <p:cBhvr>
                                        <p:cTn id="334" dur="1" fill="hold">
                                          <p:stCondLst>
                                            <p:cond delay="0"/>
                                          </p:stCondLst>
                                        </p:cTn>
                                        <p:tgtEl>
                                          <p:spTgt spid="32"/>
                                        </p:tgtEl>
                                        <p:attrNameLst>
                                          <p:attrName>style.visibility</p:attrName>
                                        </p:attrNameLst>
                                      </p:cBhvr>
                                      <p:to>
                                        <p:strVal val="visible"/>
                                      </p:to>
                                    </p:set>
                                    <p:anim calcmode="lin" valueType="num">
                                      <p:cBhvr>
                                        <p:cTn id="335" dur="500" fill="hold"/>
                                        <p:tgtEl>
                                          <p:spTgt spid="32"/>
                                        </p:tgtEl>
                                        <p:attrNameLst>
                                          <p:attrName>ppt_w</p:attrName>
                                        </p:attrNameLst>
                                      </p:cBhvr>
                                      <p:tavLst>
                                        <p:tav tm="0">
                                          <p:val>
                                            <p:fltVal val="0"/>
                                          </p:val>
                                        </p:tav>
                                        <p:tav tm="100000">
                                          <p:val>
                                            <p:strVal val="#ppt_w"/>
                                          </p:val>
                                        </p:tav>
                                      </p:tavLst>
                                    </p:anim>
                                    <p:anim calcmode="lin" valueType="num">
                                      <p:cBhvr>
                                        <p:cTn id="336" dur="500" fill="hold"/>
                                        <p:tgtEl>
                                          <p:spTgt spid="32"/>
                                        </p:tgtEl>
                                        <p:attrNameLst>
                                          <p:attrName>ppt_h</p:attrName>
                                        </p:attrNameLst>
                                      </p:cBhvr>
                                      <p:tavLst>
                                        <p:tav tm="0">
                                          <p:val>
                                            <p:strVal val="#ppt_h"/>
                                          </p:val>
                                        </p:tav>
                                        <p:tav tm="100000">
                                          <p:val>
                                            <p:strVal val="#ppt_h"/>
                                          </p:val>
                                        </p:tav>
                                      </p:tavLst>
                                    </p:anim>
                                  </p:childTnLst>
                                </p:cTn>
                              </p:par>
                              <p:par>
                                <p:cTn id="337" presetID="17" presetClass="entr" presetSubtype="10" fill="hold" grpId="6" nodeType="withEffect">
                                  <p:stCondLst>
                                    <p:cond delay="0"/>
                                  </p:stCondLst>
                                  <p:childTnLst>
                                    <p:set>
                                      <p:cBhvr>
                                        <p:cTn id="338" dur="1" fill="hold">
                                          <p:stCondLst>
                                            <p:cond delay="0"/>
                                          </p:stCondLst>
                                        </p:cTn>
                                        <p:tgtEl>
                                          <p:spTgt spid="33"/>
                                        </p:tgtEl>
                                        <p:attrNameLst>
                                          <p:attrName>style.visibility</p:attrName>
                                        </p:attrNameLst>
                                      </p:cBhvr>
                                      <p:to>
                                        <p:strVal val="visible"/>
                                      </p:to>
                                    </p:set>
                                    <p:anim calcmode="lin" valueType="num">
                                      <p:cBhvr>
                                        <p:cTn id="339" dur="500" fill="hold"/>
                                        <p:tgtEl>
                                          <p:spTgt spid="33"/>
                                        </p:tgtEl>
                                        <p:attrNameLst>
                                          <p:attrName>ppt_w</p:attrName>
                                        </p:attrNameLst>
                                      </p:cBhvr>
                                      <p:tavLst>
                                        <p:tav tm="0">
                                          <p:val>
                                            <p:fltVal val="0"/>
                                          </p:val>
                                        </p:tav>
                                        <p:tav tm="100000">
                                          <p:val>
                                            <p:strVal val="#ppt_w"/>
                                          </p:val>
                                        </p:tav>
                                      </p:tavLst>
                                    </p:anim>
                                    <p:anim calcmode="lin" valueType="num">
                                      <p:cBhvr>
                                        <p:cTn id="340" dur="500" fill="hold"/>
                                        <p:tgtEl>
                                          <p:spTgt spid="33"/>
                                        </p:tgtEl>
                                        <p:attrNameLst>
                                          <p:attrName>ppt_h</p:attrName>
                                        </p:attrNameLst>
                                      </p:cBhvr>
                                      <p:tavLst>
                                        <p:tav tm="0">
                                          <p:val>
                                            <p:strVal val="#ppt_h"/>
                                          </p:val>
                                        </p:tav>
                                        <p:tav tm="100000">
                                          <p:val>
                                            <p:strVal val="#ppt_h"/>
                                          </p:val>
                                        </p:tav>
                                      </p:tavLst>
                                    </p:anim>
                                  </p:childTnLst>
                                </p:cTn>
                              </p:par>
                              <p:par>
                                <p:cTn id="341" presetID="17" presetClass="entr" presetSubtype="10" fill="hold" grpId="6" nodeType="withEffect">
                                  <p:stCondLst>
                                    <p:cond delay="0"/>
                                  </p:stCondLst>
                                  <p:childTnLst>
                                    <p:set>
                                      <p:cBhvr>
                                        <p:cTn id="342" dur="1" fill="hold">
                                          <p:stCondLst>
                                            <p:cond delay="0"/>
                                          </p:stCondLst>
                                        </p:cTn>
                                        <p:tgtEl>
                                          <p:spTgt spid="34"/>
                                        </p:tgtEl>
                                        <p:attrNameLst>
                                          <p:attrName>style.visibility</p:attrName>
                                        </p:attrNameLst>
                                      </p:cBhvr>
                                      <p:to>
                                        <p:strVal val="visible"/>
                                      </p:to>
                                    </p:set>
                                    <p:anim calcmode="lin" valueType="num">
                                      <p:cBhvr>
                                        <p:cTn id="343" dur="500" fill="hold"/>
                                        <p:tgtEl>
                                          <p:spTgt spid="34"/>
                                        </p:tgtEl>
                                        <p:attrNameLst>
                                          <p:attrName>ppt_w</p:attrName>
                                        </p:attrNameLst>
                                      </p:cBhvr>
                                      <p:tavLst>
                                        <p:tav tm="0">
                                          <p:val>
                                            <p:fltVal val="0"/>
                                          </p:val>
                                        </p:tav>
                                        <p:tav tm="100000">
                                          <p:val>
                                            <p:strVal val="#ppt_w"/>
                                          </p:val>
                                        </p:tav>
                                      </p:tavLst>
                                    </p:anim>
                                    <p:anim calcmode="lin" valueType="num">
                                      <p:cBhvr>
                                        <p:cTn id="344" dur="500" fill="hold"/>
                                        <p:tgtEl>
                                          <p:spTgt spid="34"/>
                                        </p:tgtEl>
                                        <p:attrNameLst>
                                          <p:attrName>ppt_h</p:attrName>
                                        </p:attrNameLst>
                                      </p:cBhvr>
                                      <p:tavLst>
                                        <p:tav tm="0">
                                          <p:val>
                                            <p:strVal val="#ppt_h"/>
                                          </p:val>
                                        </p:tav>
                                        <p:tav tm="100000">
                                          <p:val>
                                            <p:strVal val="#ppt_h"/>
                                          </p:val>
                                        </p:tav>
                                      </p:tavLst>
                                    </p:anim>
                                  </p:childTnLst>
                                </p:cTn>
                              </p:par>
                              <p:par>
                                <p:cTn id="345" presetID="17" presetClass="entr" presetSubtype="10" fill="hold" grpId="6" nodeType="withEffect">
                                  <p:stCondLst>
                                    <p:cond delay="0"/>
                                  </p:stCondLst>
                                  <p:childTnLst>
                                    <p:set>
                                      <p:cBhvr>
                                        <p:cTn id="346" dur="1" fill="hold">
                                          <p:stCondLst>
                                            <p:cond delay="0"/>
                                          </p:stCondLst>
                                        </p:cTn>
                                        <p:tgtEl>
                                          <p:spTgt spid="35"/>
                                        </p:tgtEl>
                                        <p:attrNameLst>
                                          <p:attrName>style.visibility</p:attrName>
                                        </p:attrNameLst>
                                      </p:cBhvr>
                                      <p:to>
                                        <p:strVal val="visible"/>
                                      </p:to>
                                    </p:set>
                                    <p:anim calcmode="lin" valueType="num">
                                      <p:cBhvr>
                                        <p:cTn id="347" dur="500" fill="hold"/>
                                        <p:tgtEl>
                                          <p:spTgt spid="35"/>
                                        </p:tgtEl>
                                        <p:attrNameLst>
                                          <p:attrName>ppt_w</p:attrName>
                                        </p:attrNameLst>
                                      </p:cBhvr>
                                      <p:tavLst>
                                        <p:tav tm="0">
                                          <p:val>
                                            <p:fltVal val="0"/>
                                          </p:val>
                                        </p:tav>
                                        <p:tav tm="100000">
                                          <p:val>
                                            <p:strVal val="#ppt_w"/>
                                          </p:val>
                                        </p:tav>
                                      </p:tavLst>
                                    </p:anim>
                                    <p:anim calcmode="lin" valueType="num">
                                      <p:cBhvr>
                                        <p:cTn id="348" dur="500" fill="hold"/>
                                        <p:tgtEl>
                                          <p:spTgt spid="35"/>
                                        </p:tgtEl>
                                        <p:attrNameLst>
                                          <p:attrName>ppt_h</p:attrName>
                                        </p:attrNameLst>
                                      </p:cBhvr>
                                      <p:tavLst>
                                        <p:tav tm="0">
                                          <p:val>
                                            <p:strVal val="#ppt_h"/>
                                          </p:val>
                                        </p:tav>
                                        <p:tav tm="100000">
                                          <p:val>
                                            <p:strVal val="#ppt_h"/>
                                          </p:val>
                                        </p:tav>
                                      </p:tavLst>
                                    </p:anim>
                                  </p:childTnLst>
                                </p:cTn>
                              </p:par>
                              <p:par>
                                <p:cTn id="349" presetID="17" presetClass="entr" presetSubtype="10" fill="hold" grpId="6" nodeType="withEffect">
                                  <p:stCondLst>
                                    <p:cond delay="0"/>
                                  </p:stCondLst>
                                  <p:childTnLst>
                                    <p:set>
                                      <p:cBhvr>
                                        <p:cTn id="350" dur="1" fill="hold">
                                          <p:stCondLst>
                                            <p:cond delay="0"/>
                                          </p:stCondLst>
                                        </p:cTn>
                                        <p:tgtEl>
                                          <p:spTgt spid="16"/>
                                        </p:tgtEl>
                                        <p:attrNameLst>
                                          <p:attrName>style.visibility</p:attrName>
                                        </p:attrNameLst>
                                      </p:cBhvr>
                                      <p:to>
                                        <p:strVal val="visible"/>
                                      </p:to>
                                    </p:set>
                                    <p:anim calcmode="lin" valueType="num">
                                      <p:cBhvr>
                                        <p:cTn id="351" dur="500" fill="hold"/>
                                        <p:tgtEl>
                                          <p:spTgt spid="16"/>
                                        </p:tgtEl>
                                        <p:attrNameLst>
                                          <p:attrName>ppt_w</p:attrName>
                                        </p:attrNameLst>
                                      </p:cBhvr>
                                      <p:tavLst>
                                        <p:tav tm="0">
                                          <p:val>
                                            <p:fltVal val="0"/>
                                          </p:val>
                                        </p:tav>
                                        <p:tav tm="100000">
                                          <p:val>
                                            <p:strVal val="#ppt_w"/>
                                          </p:val>
                                        </p:tav>
                                      </p:tavLst>
                                    </p:anim>
                                    <p:anim calcmode="lin" valueType="num">
                                      <p:cBhvr>
                                        <p:cTn id="352" dur="500" fill="hold"/>
                                        <p:tgtEl>
                                          <p:spTgt spid="16"/>
                                        </p:tgtEl>
                                        <p:attrNameLst>
                                          <p:attrName>ppt_h</p:attrName>
                                        </p:attrNameLst>
                                      </p:cBhvr>
                                      <p:tavLst>
                                        <p:tav tm="0">
                                          <p:val>
                                            <p:strVal val="#ppt_h"/>
                                          </p:val>
                                        </p:tav>
                                        <p:tav tm="100000">
                                          <p:val>
                                            <p:strVal val="#ppt_h"/>
                                          </p:val>
                                        </p:tav>
                                      </p:tavLst>
                                    </p:anim>
                                  </p:childTnLst>
                                </p:cTn>
                              </p:par>
                              <p:par>
                                <p:cTn id="353" presetID="1" presetClass="exit" presetSubtype="0" fill="hold" grpId="7" nodeType="withEffect">
                                  <p:stCondLst>
                                    <p:cond delay="0"/>
                                  </p:stCondLst>
                                  <p:childTnLst>
                                    <p:set>
                                      <p:cBhvr>
                                        <p:cTn id="354" dur="1" fill="hold">
                                          <p:stCondLst>
                                            <p:cond delay="0"/>
                                          </p:stCondLst>
                                        </p:cTn>
                                        <p:tgtEl>
                                          <p:spTgt spid="25">
                                            <p:txEl>
                                              <p:charRg st="4294967295" end="4294967295"/>
                                            </p:txEl>
                                          </p:spTgt>
                                        </p:tgtEl>
                                        <p:attrNameLst>
                                          <p:attrName>style.visibility</p:attrName>
                                        </p:attrNameLst>
                                      </p:cBhvr>
                                      <p:to>
                                        <p:strVal val="hidden"/>
                                      </p:to>
                                    </p:set>
                                  </p:childTnLst>
                                </p:cTn>
                              </p:par>
                              <p:par>
                                <p:cTn id="355" presetID="1" presetClass="exit" presetSubtype="0" fill="hold" grpId="7" nodeType="withEffect">
                                  <p:stCondLst>
                                    <p:cond delay="0"/>
                                  </p:stCondLst>
                                  <p:childTnLst>
                                    <p:set>
                                      <p:cBhvr>
                                        <p:cTn id="356" dur="1" fill="hold">
                                          <p:stCondLst>
                                            <p:cond delay="0"/>
                                          </p:stCondLst>
                                        </p:cTn>
                                        <p:tgtEl>
                                          <p:spTgt spid="24">
                                            <p:txEl>
                                              <p:charRg st="4294967295" end="4294967295"/>
                                            </p:txEl>
                                          </p:spTgt>
                                        </p:tgtEl>
                                        <p:attrNameLst>
                                          <p:attrName>style.visibility</p:attrName>
                                        </p:attrNameLst>
                                      </p:cBhvr>
                                      <p:to>
                                        <p:strVal val="hidden"/>
                                      </p:to>
                                    </p:set>
                                  </p:childTnLst>
                                </p:cTn>
                              </p:par>
                              <p:par>
                                <p:cTn id="357" presetID="1" presetClass="exit" presetSubtype="0" fill="hold" grpId="7" nodeType="withEffect">
                                  <p:stCondLst>
                                    <p:cond delay="0"/>
                                  </p:stCondLst>
                                  <p:childTnLst>
                                    <p:set>
                                      <p:cBhvr>
                                        <p:cTn id="358" dur="1" fill="hold">
                                          <p:stCondLst>
                                            <p:cond delay="0"/>
                                          </p:stCondLst>
                                        </p:cTn>
                                        <p:tgtEl>
                                          <p:spTgt spid="23">
                                            <p:txEl>
                                              <p:charRg st="4294967295" end="4294967295"/>
                                            </p:txEl>
                                          </p:spTgt>
                                        </p:tgtEl>
                                        <p:attrNameLst>
                                          <p:attrName>style.visibility</p:attrName>
                                        </p:attrNameLst>
                                      </p:cBhvr>
                                      <p:to>
                                        <p:strVal val="hidden"/>
                                      </p:to>
                                    </p:set>
                                  </p:childTnLst>
                                </p:cTn>
                              </p:par>
                              <p:par>
                                <p:cTn id="359" presetID="1" presetClass="exit" presetSubtype="0" fill="hold" grpId="7" nodeType="withEffect">
                                  <p:stCondLst>
                                    <p:cond delay="0"/>
                                  </p:stCondLst>
                                  <p:childTnLst>
                                    <p:set>
                                      <p:cBhvr>
                                        <p:cTn id="360" dur="1" fill="hold">
                                          <p:stCondLst>
                                            <p:cond delay="0"/>
                                          </p:stCondLst>
                                        </p:cTn>
                                        <p:tgtEl>
                                          <p:spTgt spid="22">
                                            <p:txEl>
                                              <p:charRg st="4294967295" end="4294967295"/>
                                            </p:txEl>
                                          </p:spTgt>
                                        </p:tgtEl>
                                        <p:attrNameLst>
                                          <p:attrName>style.visibility</p:attrName>
                                        </p:attrNameLst>
                                      </p:cBhvr>
                                      <p:to>
                                        <p:strVal val="hidden"/>
                                      </p:to>
                                    </p:set>
                                  </p:childTnLst>
                                </p:cTn>
                              </p:par>
                              <p:par>
                                <p:cTn id="361" presetID="1" presetClass="exit" presetSubtype="0" fill="hold" grpId="7" nodeType="withEffect">
                                  <p:stCondLst>
                                    <p:cond delay="0"/>
                                  </p:stCondLst>
                                  <p:childTnLst>
                                    <p:set>
                                      <p:cBhvr>
                                        <p:cTn id="362" dur="1" fill="hold">
                                          <p:stCondLst>
                                            <p:cond delay="0"/>
                                          </p:stCondLst>
                                        </p:cTn>
                                        <p:tgtEl>
                                          <p:spTgt spid="29">
                                            <p:txEl>
                                              <p:charRg st="4294967295" end="4294967295"/>
                                            </p:txEl>
                                          </p:spTgt>
                                        </p:tgtEl>
                                        <p:attrNameLst>
                                          <p:attrName>style.visibility</p:attrName>
                                        </p:attrNameLst>
                                      </p:cBhvr>
                                      <p:to>
                                        <p:strVal val="hidden"/>
                                      </p:to>
                                    </p:set>
                                  </p:childTnLst>
                                </p:cTn>
                              </p:par>
                              <p:par>
                                <p:cTn id="363" presetID="1" presetClass="exit" presetSubtype="0" fill="hold" grpId="7" nodeType="withEffect">
                                  <p:stCondLst>
                                    <p:cond delay="0"/>
                                  </p:stCondLst>
                                  <p:childTnLst>
                                    <p:set>
                                      <p:cBhvr>
                                        <p:cTn id="364" dur="1" fill="hold">
                                          <p:stCondLst>
                                            <p:cond delay="0"/>
                                          </p:stCondLst>
                                        </p:cTn>
                                        <p:tgtEl>
                                          <p:spTgt spid="30">
                                            <p:txEl>
                                              <p:charRg st="4294967295" end="4294967295"/>
                                            </p:txEl>
                                          </p:spTgt>
                                        </p:tgtEl>
                                        <p:attrNameLst>
                                          <p:attrName>style.visibility</p:attrName>
                                        </p:attrNameLst>
                                      </p:cBhvr>
                                      <p:to>
                                        <p:strVal val="hidden"/>
                                      </p:to>
                                    </p:set>
                                  </p:childTnLst>
                                </p:cTn>
                              </p:par>
                              <p:par>
                                <p:cTn id="365" presetID="1" presetClass="exit" presetSubtype="0" fill="hold" grpId="7" nodeType="withEffect">
                                  <p:stCondLst>
                                    <p:cond delay="0"/>
                                  </p:stCondLst>
                                  <p:childTnLst>
                                    <p:set>
                                      <p:cBhvr>
                                        <p:cTn id="366" dur="1" fill="hold">
                                          <p:stCondLst>
                                            <p:cond delay="0"/>
                                          </p:stCondLst>
                                        </p:cTn>
                                        <p:tgtEl>
                                          <p:spTgt spid="31">
                                            <p:txEl>
                                              <p:charRg st="4294967295" end="4294967295"/>
                                            </p:txEl>
                                          </p:spTgt>
                                        </p:tgtEl>
                                        <p:attrNameLst>
                                          <p:attrName>style.visibility</p:attrName>
                                        </p:attrNameLst>
                                      </p:cBhvr>
                                      <p:to>
                                        <p:strVal val="hidden"/>
                                      </p:to>
                                    </p:set>
                                  </p:childTnLst>
                                </p:cTn>
                              </p:par>
                              <p:par>
                                <p:cTn id="367" presetID="1" presetClass="exit" presetSubtype="0" fill="hold" grpId="7" nodeType="withEffect">
                                  <p:stCondLst>
                                    <p:cond delay="0"/>
                                  </p:stCondLst>
                                  <p:childTnLst>
                                    <p:set>
                                      <p:cBhvr>
                                        <p:cTn id="368" dur="1" fill="hold">
                                          <p:stCondLst>
                                            <p:cond delay="0"/>
                                          </p:stCondLst>
                                        </p:cTn>
                                        <p:tgtEl>
                                          <p:spTgt spid="32">
                                            <p:txEl>
                                              <p:charRg st="4294967295" end="4294967295"/>
                                            </p:txEl>
                                          </p:spTgt>
                                        </p:tgtEl>
                                        <p:attrNameLst>
                                          <p:attrName>style.visibility</p:attrName>
                                        </p:attrNameLst>
                                      </p:cBhvr>
                                      <p:to>
                                        <p:strVal val="hidden"/>
                                      </p:to>
                                    </p:set>
                                  </p:childTnLst>
                                </p:cTn>
                              </p:par>
                              <p:par>
                                <p:cTn id="369" presetID="1" presetClass="exit" presetSubtype="0" fill="hold" grpId="7" nodeType="withEffect">
                                  <p:stCondLst>
                                    <p:cond delay="0"/>
                                  </p:stCondLst>
                                  <p:childTnLst>
                                    <p:set>
                                      <p:cBhvr>
                                        <p:cTn id="370" dur="1" fill="hold">
                                          <p:stCondLst>
                                            <p:cond delay="0"/>
                                          </p:stCondLst>
                                        </p:cTn>
                                        <p:tgtEl>
                                          <p:spTgt spid="33">
                                            <p:txEl>
                                              <p:charRg st="4294967295" end="4294967295"/>
                                            </p:txEl>
                                          </p:spTgt>
                                        </p:tgtEl>
                                        <p:attrNameLst>
                                          <p:attrName>style.visibility</p:attrName>
                                        </p:attrNameLst>
                                      </p:cBhvr>
                                      <p:to>
                                        <p:strVal val="hidden"/>
                                      </p:to>
                                    </p:set>
                                  </p:childTnLst>
                                </p:cTn>
                              </p:par>
                              <p:par>
                                <p:cTn id="371" presetID="1" presetClass="exit" presetSubtype="0" fill="hold" grpId="7" nodeType="withEffect">
                                  <p:stCondLst>
                                    <p:cond delay="0"/>
                                  </p:stCondLst>
                                  <p:childTnLst>
                                    <p:set>
                                      <p:cBhvr>
                                        <p:cTn id="372" dur="1" fill="hold">
                                          <p:stCondLst>
                                            <p:cond delay="0"/>
                                          </p:stCondLst>
                                        </p:cTn>
                                        <p:tgtEl>
                                          <p:spTgt spid="34">
                                            <p:txEl>
                                              <p:charRg st="4294967295" end="4294967295"/>
                                            </p:txEl>
                                          </p:spTgt>
                                        </p:tgtEl>
                                        <p:attrNameLst>
                                          <p:attrName>style.visibility</p:attrName>
                                        </p:attrNameLst>
                                      </p:cBhvr>
                                      <p:to>
                                        <p:strVal val="hidden"/>
                                      </p:to>
                                    </p:set>
                                  </p:childTnLst>
                                </p:cTn>
                              </p:par>
                              <p:par>
                                <p:cTn id="373" presetID="1" presetClass="exit" presetSubtype="0" fill="hold" grpId="7" nodeType="withEffect">
                                  <p:stCondLst>
                                    <p:cond delay="0"/>
                                  </p:stCondLst>
                                  <p:childTnLst>
                                    <p:set>
                                      <p:cBhvr>
                                        <p:cTn id="374" dur="1" fill="hold">
                                          <p:stCondLst>
                                            <p:cond delay="0"/>
                                          </p:stCondLst>
                                        </p:cTn>
                                        <p:tgtEl>
                                          <p:spTgt spid="35">
                                            <p:txEl>
                                              <p:charRg st="4294967295" end="4294967295"/>
                                            </p:txEl>
                                          </p:spTgt>
                                        </p:tgtEl>
                                        <p:attrNameLst>
                                          <p:attrName>style.visibility</p:attrName>
                                        </p:attrNameLst>
                                      </p:cBhvr>
                                      <p:to>
                                        <p:strVal val="hidden"/>
                                      </p:to>
                                    </p:set>
                                  </p:childTnLst>
                                </p:cTn>
                              </p:par>
                              <p:par>
                                <p:cTn id="375" presetID="1" presetClass="exit" presetSubtype="0" fill="hold" grpId="7" nodeType="withEffect">
                                  <p:stCondLst>
                                    <p:cond delay="0"/>
                                  </p:stCondLst>
                                  <p:childTnLst>
                                    <p:set>
                                      <p:cBhvr>
                                        <p:cTn id="376" dur="1" fill="hold">
                                          <p:stCondLst>
                                            <p:cond delay="0"/>
                                          </p:stCondLst>
                                        </p:cTn>
                                        <p:tgtEl>
                                          <p:spTgt spid="16">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p:bldP spid="16" grpId="0" animBg="1"/>
      <p:bldP spid="16" grpId="1" animBg="1"/>
      <p:bldP spid="16" grpId="2" autoUpdateAnimBg="0"/>
      <p:bldP spid="16" grpId="3" autoUpdateAnimBg="0"/>
      <p:bldP spid="16" grpId="4" animBg="1"/>
      <p:bldP spid="16" grpId="5" autoUpdateAnimBg="0"/>
      <p:bldP spid="16" grpId="6" animBg="1"/>
      <p:bldP spid="16" grpId="7" autoUpdateAnimBg="0"/>
      <p:bldP spid="35" grpId="0" animBg="1"/>
      <p:bldP spid="35" grpId="1" animBg="1"/>
      <p:bldP spid="35" grpId="2" autoUpdateAnimBg="0"/>
      <p:bldP spid="35" grpId="3" autoUpdateAnimBg="0"/>
      <p:bldP spid="35" grpId="4" animBg="1"/>
      <p:bldP spid="35" grpId="5" autoUpdateAnimBg="0"/>
      <p:bldP spid="35" grpId="6" animBg="1"/>
      <p:bldP spid="35" grpId="7" autoUpdateAnimBg="0"/>
      <p:bldP spid="34" grpId="0" animBg="1"/>
      <p:bldP spid="34" grpId="1" animBg="1"/>
      <p:bldP spid="34" grpId="2" autoUpdateAnimBg="0"/>
      <p:bldP spid="34" grpId="3" autoUpdateAnimBg="0"/>
      <p:bldP spid="34" grpId="4" animBg="1"/>
      <p:bldP spid="34" grpId="5" autoUpdateAnimBg="0"/>
      <p:bldP spid="34" grpId="6" animBg="1"/>
      <p:bldP spid="34" grpId="7" autoUpdateAnimBg="0"/>
      <p:bldP spid="33" grpId="0" animBg="1"/>
      <p:bldP spid="33" grpId="1" animBg="1"/>
      <p:bldP spid="33" grpId="2" autoUpdateAnimBg="0"/>
      <p:bldP spid="33" grpId="3" autoUpdateAnimBg="0"/>
      <p:bldP spid="33" grpId="4" animBg="1"/>
      <p:bldP spid="33" grpId="5" autoUpdateAnimBg="0"/>
      <p:bldP spid="33" grpId="6" animBg="1"/>
      <p:bldP spid="33" grpId="7" autoUpdateAnimBg="0"/>
      <p:bldP spid="32" grpId="0" animBg="1"/>
      <p:bldP spid="32" grpId="1" animBg="1"/>
      <p:bldP spid="32" grpId="2" autoUpdateAnimBg="0"/>
      <p:bldP spid="32" grpId="3" autoUpdateAnimBg="0"/>
      <p:bldP spid="32" grpId="4" animBg="1"/>
      <p:bldP spid="32" grpId="5" autoUpdateAnimBg="0"/>
      <p:bldP spid="32" grpId="6" animBg="1"/>
      <p:bldP spid="32" grpId="7" autoUpdateAnimBg="0"/>
      <p:bldP spid="31" grpId="0" animBg="1"/>
      <p:bldP spid="31" grpId="1" animBg="1"/>
      <p:bldP spid="31" grpId="2" autoUpdateAnimBg="0"/>
      <p:bldP spid="31" grpId="3" autoUpdateAnimBg="0"/>
      <p:bldP spid="31" grpId="4" animBg="1"/>
      <p:bldP spid="31" grpId="5" autoUpdateAnimBg="0"/>
      <p:bldP spid="31" grpId="6" animBg="1"/>
      <p:bldP spid="31" grpId="7" autoUpdateAnimBg="0"/>
      <p:bldP spid="30" grpId="0" animBg="1"/>
      <p:bldP spid="30" grpId="1" animBg="1"/>
      <p:bldP spid="30" grpId="2" autoUpdateAnimBg="0"/>
      <p:bldP spid="30" grpId="3" autoUpdateAnimBg="0"/>
      <p:bldP spid="30" grpId="4" animBg="1"/>
      <p:bldP spid="30" grpId="5" autoUpdateAnimBg="0"/>
      <p:bldP spid="30" grpId="6" animBg="1"/>
      <p:bldP spid="30" grpId="7" autoUpdateAnimBg="0"/>
      <p:bldP spid="29" grpId="0" animBg="1"/>
      <p:bldP spid="29" grpId="1" animBg="1"/>
      <p:bldP spid="29" grpId="2" autoUpdateAnimBg="0"/>
      <p:bldP spid="29" grpId="3" autoUpdateAnimBg="0"/>
      <p:bldP spid="29" grpId="4" animBg="1"/>
      <p:bldP spid="29" grpId="5" autoUpdateAnimBg="0"/>
      <p:bldP spid="29" grpId="6" animBg="1"/>
      <p:bldP spid="29" grpId="7" autoUpdateAnimBg="0"/>
      <p:bldP spid="22" grpId="0" animBg="1"/>
      <p:bldP spid="22" grpId="1" animBg="1"/>
      <p:bldP spid="22" grpId="2" autoUpdateAnimBg="0"/>
      <p:bldP spid="22" grpId="3" autoUpdateAnimBg="0"/>
      <p:bldP spid="22" grpId="4" animBg="1"/>
      <p:bldP spid="22" grpId="5" autoUpdateAnimBg="0"/>
      <p:bldP spid="22" grpId="6" animBg="1"/>
      <p:bldP spid="22" grpId="7" autoUpdateAnimBg="0"/>
      <p:bldP spid="23" grpId="0" animBg="1"/>
      <p:bldP spid="23" grpId="1" animBg="1"/>
      <p:bldP spid="23" grpId="2" autoUpdateAnimBg="0"/>
      <p:bldP spid="23" grpId="3" autoUpdateAnimBg="0"/>
      <p:bldP spid="23" grpId="4" animBg="1"/>
      <p:bldP spid="23" grpId="5" autoUpdateAnimBg="0"/>
      <p:bldP spid="23" grpId="6" animBg="1"/>
      <p:bldP spid="23" grpId="7" autoUpdateAnimBg="0"/>
      <p:bldP spid="24" grpId="0" animBg="1"/>
      <p:bldP spid="24" grpId="1" animBg="1"/>
      <p:bldP spid="24" grpId="2" autoUpdateAnimBg="0"/>
      <p:bldP spid="24" grpId="3" autoUpdateAnimBg="0"/>
      <p:bldP spid="24" grpId="4" animBg="1"/>
      <p:bldP spid="24" grpId="5" autoUpdateAnimBg="0"/>
      <p:bldP spid="24" grpId="6" animBg="1"/>
      <p:bldP spid="24" grpId="7" autoUpdateAnimBg="0"/>
      <p:bldP spid="25" grpId="0" animBg="1"/>
      <p:bldP spid="25" grpId="1" animBg="1"/>
      <p:bldP spid="25" grpId="2" autoUpdateAnimBg="0"/>
      <p:bldP spid="25" grpId="3" autoUpdateAnimBg="0"/>
      <p:bldP spid="25" grpId="4" animBg="1"/>
      <p:bldP spid="25" grpId="5" autoUpdateAnimBg="0"/>
      <p:bldP spid="25" grpId="6" animBg="1"/>
      <p:bldP spid="25" grpId="7" autoUpdateAnimBg="0"/>
      <p:bldP spid="27" grpId="0" animBg="1"/>
      <p:bldP spid="27" grpId="1" animBg="1"/>
      <p:bldP spid="27" grpId="2" animBg="1"/>
      <p:bldP spid="27" grpId="3"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oly Week - Y8-R01-S05- Jesus is our K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81048" y="237184"/>
            <a:ext cx="609600" cy="609600"/>
          </a:xfrm>
          <a:prstGeom prst="rect">
            <a:avLst/>
          </a:prstGeom>
        </p:spPr>
      </p:pic>
      <p:pic>
        <p:nvPicPr>
          <p:cNvPr id="29" name="B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p:cNvPicPr>
            <a:picLocks noChangeAspect="1"/>
          </p:cNvPicPr>
          <p:nvPr/>
        </p:nvPicPr>
        <p:blipFill>
          <a:blip r:embed="rId7"/>
          <a:stretch>
            <a:fillRect/>
          </a:stretch>
        </p:blipFill>
        <p:spPr>
          <a:xfrm>
            <a:off x="5438207" y="648436"/>
            <a:ext cx="3553723" cy="2153881"/>
          </a:xfrm>
          <a:prstGeom prst="rect">
            <a:avLst/>
          </a:prstGeom>
        </p:spPr>
      </p:pic>
      <p:sp>
        <p:nvSpPr>
          <p:cNvPr id="11" name="Cover 5"/>
          <p:cNvSpPr/>
          <p:nvPr/>
        </p:nvSpPr>
        <p:spPr>
          <a:xfrm>
            <a:off x="5438206" y="646395"/>
            <a:ext cx="3553723" cy="432000"/>
          </a:xfrm>
          <a:prstGeom prst="rect">
            <a:avLst/>
          </a:prstGeom>
          <a:solidFill>
            <a:srgbClr val="7030A0">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8" name="Cover 4"/>
          <p:cNvSpPr/>
          <p:nvPr/>
        </p:nvSpPr>
        <p:spPr>
          <a:xfrm>
            <a:off x="5438206" y="1069772"/>
            <a:ext cx="3553723" cy="432000"/>
          </a:xfrm>
          <a:prstGeom prst="rect">
            <a:avLst/>
          </a:prstGeom>
          <a:solidFill>
            <a:srgbClr val="7030A0">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9" name="Cover 3"/>
          <p:cNvSpPr/>
          <p:nvPr/>
        </p:nvSpPr>
        <p:spPr>
          <a:xfrm>
            <a:off x="5438206" y="1494059"/>
            <a:ext cx="3553723" cy="432000"/>
          </a:xfrm>
          <a:prstGeom prst="rect">
            <a:avLst/>
          </a:prstGeom>
          <a:solidFill>
            <a:srgbClr val="7030A0">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0" name="Cover 2"/>
          <p:cNvSpPr/>
          <p:nvPr/>
        </p:nvSpPr>
        <p:spPr>
          <a:xfrm>
            <a:off x="5438206" y="1906526"/>
            <a:ext cx="3553723" cy="475200"/>
          </a:xfrm>
          <a:prstGeom prst="rect">
            <a:avLst/>
          </a:prstGeom>
          <a:solidFill>
            <a:srgbClr val="7030A0">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1" name="Cover 1"/>
          <p:cNvSpPr/>
          <p:nvPr/>
        </p:nvSpPr>
        <p:spPr>
          <a:xfrm>
            <a:off x="5438206" y="2369301"/>
            <a:ext cx="3553723" cy="432000"/>
          </a:xfrm>
          <a:prstGeom prst="rect">
            <a:avLst/>
          </a:prstGeom>
          <a:solidFill>
            <a:srgbClr val="7030A0">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5" name="Answer 5"/>
          <p:cNvSpPr txBox="1"/>
          <p:nvPr/>
        </p:nvSpPr>
        <p:spPr>
          <a:xfrm>
            <a:off x="674069" y="3835844"/>
            <a:ext cx="4727663" cy="1092607"/>
          </a:xfrm>
          <a:prstGeom prst="rect">
            <a:avLst/>
          </a:prstGeom>
          <a:noFill/>
        </p:spPr>
        <p:txBody>
          <a:bodyPr wrap="square" lIns="0" rIns="0" rtlCol="0">
            <a:spAutoFit/>
          </a:bodyPr>
          <a:lstStyle/>
          <a:p>
            <a:r>
              <a:rPr lang="en-NZ" sz="1300" dirty="0">
                <a:solidFill>
                  <a:schemeClr val="bg1">
                    <a:lumMod val="95000"/>
                  </a:schemeClr>
                </a:solidFill>
              </a:rPr>
              <a:t>Placing palms in front of a person was an ancient tradition used to honour a high-ranking person. The palm branch also signified </a:t>
            </a:r>
            <a:r>
              <a:rPr lang="en-NZ" sz="1300" dirty="0" smtClean="0">
                <a:solidFill>
                  <a:schemeClr val="bg1">
                    <a:lumMod val="95000"/>
                  </a:schemeClr>
                </a:solidFill>
              </a:rPr>
              <a:t>victory. </a:t>
            </a:r>
            <a:r>
              <a:rPr lang="en-NZ" sz="1300" dirty="0">
                <a:solidFill>
                  <a:schemeClr val="bg1">
                    <a:lumMod val="95000"/>
                  </a:schemeClr>
                </a:solidFill>
              </a:rPr>
              <a:t>I</a:t>
            </a:r>
            <a:r>
              <a:rPr lang="en-NZ" sz="1300" dirty="0" smtClean="0">
                <a:solidFill>
                  <a:schemeClr val="bg1">
                    <a:lumMod val="95000"/>
                  </a:schemeClr>
                </a:solidFill>
              </a:rPr>
              <a:t>n </a:t>
            </a:r>
            <a:r>
              <a:rPr lang="en-NZ" sz="1300" dirty="0">
                <a:solidFill>
                  <a:schemeClr val="bg1">
                    <a:lumMod val="95000"/>
                  </a:schemeClr>
                </a:solidFill>
              </a:rPr>
              <a:t>Greco-Roman times, waving palms would have resembled a triumphal procession. </a:t>
            </a:r>
            <a:r>
              <a:rPr lang="en-NZ" sz="1300" dirty="0" smtClean="0">
                <a:solidFill>
                  <a:schemeClr val="bg1">
                    <a:lumMod val="95000"/>
                  </a:schemeClr>
                </a:solidFill>
              </a:rPr>
              <a:t/>
            </a:r>
            <a:br>
              <a:rPr lang="en-NZ" sz="1300" dirty="0" smtClean="0">
                <a:solidFill>
                  <a:schemeClr val="bg1">
                    <a:lumMod val="95000"/>
                  </a:schemeClr>
                </a:solidFill>
              </a:rPr>
            </a:br>
            <a:r>
              <a:rPr lang="en-NZ" sz="1300" b="1" dirty="0" smtClean="0">
                <a:solidFill>
                  <a:srgbClr val="00B050"/>
                </a:solidFill>
              </a:rPr>
              <a:t>How </a:t>
            </a:r>
            <a:r>
              <a:rPr lang="en-NZ" sz="1300" b="1" dirty="0">
                <a:solidFill>
                  <a:srgbClr val="00B050"/>
                </a:solidFill>
              </a:rPr>
              <a:t>are important high-ranking people welcomed today?</a:t>
            </a:r>
            <a:endParaRPr lang="en-NZ" sz="1300" b="1" i="1" dirty="0">
              <a:solidFill>
                <a:srgbClr val="00B050"/>
              </a:solidFill>
              <a:latin typeface="Adobe Gothic Std B" panose="020B0800000000000000" pitchFamily="34" charset="-128"/>
              <a:ea typeface="Adobe Gothic Std B" panose="020B0800000000000000" pitchFamily="34" charset="-128"/>
            </a:endParaRPr>
          </a:p>
        </p:txBody>
      </p:sp>
      <p:pic>
        <p:nvPicPr>
          <p:cNvPr id="47" name="Icon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149" y="3814357"/>
            <a:ext cx="499915" cy="657626"/>
          </a:xfrm>
          <a:prstGeom prst="rect">
            <a:avLst/>
          </a:prstGeom>
        </p:spPr>
      </p:pic>
      <p:sp>
        <p:nvSpPr>
          <p:cNvPr id="42" name="Answer 4"/>
          <p:cNvSpPr txBox="1"/>
          <p:nvPr/>
        </p:nvSpPr>
        <p:spPr>
          <a:xfrm>
            <a:off x="5527728" y="2921285"/>
            <a:ext cx="3472272" cy="1692771"/>
          </a:xfrm>
          <a:prstGeom prst="rect">
            <a:avLst/>
          </a:prstGeom>
          <a:noFill/>
        </p:spPr>
        <p:txBody>
          <a:bodyPr wrap="square" lIns="0" rIns="0" rtlCol="0">
            <a:spAutoFit/>
          </a:bodyPr>
          <a:lstStyle/>
          <a:p>
            <a:r>
              <a:rPr lang="en-NZ" sz="1300" dirty="0">
                <a:solidFill>
                  <a:schemeClr val="bg1">
                    <a:lumMod val="95000"/>
                  </a:schemeClr>
                </a:solidFill>
              </a:rPr>
              <a:t>Jesus arrived in Jerusalem on a donkey, which was considered</a:t>
            </a:r>
            <a:r>
              <a:rPr lang="en-NZ" sz="1300" u="sng" dirty="0">
                <a:solidFill>
                  <a:schemeClr val="bg1">
                    <a:lumMod val="95000"/>
                  </a:schemeClr>
                </a:solidFill>
                <a:hlinkClick r:id="rId9"/>
              </a:rPr>
              <a:t> </a:t>
            </a:r>
            <a:r>
              <a:rPr lang="en-NZ" sz="1300" dirty="0">
                <a:solidFill>
                  <a:schemeClr val="bg1">
                    <a:lumMod val="95000"/>
                  </a:schemeClr>
                </a:solidFill>
              </a:rPr>
              <a:t>highly symbolic. At the time, a king riding a donkey </a:t>
            </a:r>
            <a:r>
              <a:rPr lang="en-NZ" sz="1300" dirty="0" smtClean="0">
                <a:solidFill>
                  <a:schemeClr val="bg1">
                    <a:lumMod val="95000"/>
                  </a:schemeClr>
                </a:solidFill>
              </a:rPr>
              <a:t>symbolised </a:t>
            </a:r>
            <a:r>
              <a:rPr lang="en-NZ" sz="1300" dirty="0">
                <a:solidFill>
                  <a:schemeClr val="bg1">
                    <a:lumMod val="95000"/>
                  </a:schemeClr>
                </a:solidFill>
              </a:rPr>
              <a:t>peace, while a king on a horse </a:t>
            </a:r>
            <a:r>
              <a:rPr lang="en-NZ" sz="1300" dirty="0" smtClean="0">
                <a:solidFill>
                  <a:schemeClr val="bg1">
                    <a:lumMod val="95000"/>
                  </a:schemeClr>
                </a:solidFill>
              </a:rPr>
              <a:t>symbolised </a:t>
            </a:r>
            <a:r>
              <a:rPr lang="en-NZ" sz="1300" dirty="0">
                <a:solidFill>
                  <a:schemeClr val="bg1">
                    <a:lumMod val="95000"/>
                  </a:schemeClr>
                </a:solidFill>
              </a:rPr>
              <a:t>war — while Jesus was not technically a king, his followers considered him to be one.</a:t>
            </a:r>
            <a:r>
              <a:rPr lang="en-NZ" sz="1300" b="1" dirty="0">
                <a:solidFill>
                  <a:schemeClr val="bg1">
                    <a:lumMod val="95000"/>
                  </a:schemeClr>
                </a:solidFill>
              </a:rPr>
              <a:t> </a:t>
            </a:r>
            <a:r>
              <a:rPr lang="en-NZ" sz="1300" b="1" dirty="0">
                <a:solidFill>
                  <a:srgbClr val="00B050"/>
                </a:solidFill>
              </a:rPr>
              <a:t>How would you describe the sort of king Jesus would be, and share some evidence for your response?</a:t>
            </a:r>
            <a:endParaRPr lang="en-NZ" sz="1300" b="1" i="1" dirty="0">
              <a:solidFill>
                <a:srgbClr val="00B050"/>
              </a:solidFill>
              <a:latin typeface="Adobe Gothic Std B" panose="020B0800000000000000" pitchFamily="34" charset="-128"/>
              <a:ea typeface="Adobe Gothic Std B" panose="020B0800000000000000" pitchFamily="34" charset="-128"/>
            </a:endParaRPr>
          </a:p>
        </p:txBody>
      </p:sp>
      <p:pic>
        <p:nvPicPr>
          <p:cNvPr id="44" name="Icon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1188" y="2906216"/>
            <a:ext cx="499915" cy="657626"/>
          </a:xfrm>
          <a:prstGeom prst="rect">
            <a:avLst/>
          </a:prstGeom>
        </p:spPr>
      </p:pic>
      <p:sp>
        <p:nvSpPr>
          <p:cNvPr id="39" name="Answer 3"/>
          <p:cNvSpPr txBox="1"/>
          <p:nvPr/>
        </p:nvSpPr>
        <p:spPr>
          <a:xfrm>
            <a:off x="674069" y="2689863"/>
            <a:ext cx="4201906" cy="1092607"/>
          </a:xfrm>
          <a:prstGeom prst="rect">
            <a:avLst/>
          </a:prstGeom>
          <a:noFill/>
        </p:spPr>
        <p:txBody>
          <a:bodyPr wrap="square" lIns="0" rIns="0" rtlCol="0">
            <a:spAutoFit/>
          </a:bodyPr>
          <a:lstStyle/>
          <a:p>
            <a:r>
              <a:rPr lang="en-NZ" sz="1300" dirty="0">
                <a:solidFill>
                  <a:schemeClr val="bg1">
                    <a:lumMod val="95000"/>
                  </a:schemeClr>
                </a:solidFill>
              </a:rPr>
              <a:t>The crowds praised Jesus enthusiastically because they believed he would overthrow Rome. They </a:t>
            </a:r>
            <a:r>
              <a:rPr lang="en-NZ" sz="1300" dirty="0" smtClean="0">
                <a:solidFill>
                  <a:schemeClr val="bg1">
                    <a:lumMod val="95000"/>
                  </a:schemeClr>
                </a:solidFill>
              </a:rPr>
              <a:t>recognised </a:t>
            </a:r>
            <a:r>
              <a:rPr lang="en-NZ" sz="1300" dirty="0">
                <a:solidFill>
                  <a:schemeClr val="bg1">
                    <a:lumMod val="95000"/>
                  </a:schemeClr>
                </a:solidFill>
              </a:rPr>
              <a:t>him as the promised Messiah </a:t>
            </a:r>
            <a:r>
              <a:rPr lang="en-NZ" sz="1300" dirty="0" smtClean="0">
                <a:solidFill>
                  <a:schemeClr val="bg1">
                    <a:lumMod val="95000"/>
                  </a:schemeClr>
                </a:solidFill>
              </a:rPr>
              <a:t>and although </a:t>
            </a:r>
            <a:r>
              <a:rPr lang="en-NZ" sz="1300" dirty="0">
                <a:solidFill>
                  <a:schemeClr val="bg1">
                    <a:lumMod val="95000"/>
                  </a:schemeClr>
                </a:solidFill>
              </a:rPr>
              <a:t>the people did not fully understand his mission yet, their worship </a:t>
            </a:r>
            <a:r>
              <a:rPr lang="en-NZ" sz="1300" dirty="0" smtClean="0">
                <a:solidFill>
                  <a:schemeClr val="bg1">
                    <a:lumMod val="95000"/>
                  </a:schemeClr>
                </a:solidFill>
              </a:rPr>
              <a:t>honoured </a:t>
            </a:r>
            <a:r>
              <a:rPr lang="en-NZ" sz="1300" dirty="0">
                <a:solidFill>
                  <a:schemeClr val="bg1">
                    <a:lumMod val="95000"/>
                  </a:schemeClr>
                </a:solidFill>
              </a:rPr>
              <a:t>God.      </a:t>
            </a:r>
            <a:r>
              <a:rPr lang="en-NZ" sz="1300" b="1" dirty="0">
                <a:solidFill>
                  <a:srgbClr val="00B050"/>
                </a:solidFill>
              </a:rPr>
              <a:t>What sort of king did the people expect Jesus to be?</a:t>
            </a:r>
            <a:endParaRPr lang="en-NZ" sz="1300" b="1" i="1" dirty="0">
              <a:solidFill>
                <a:srgbClr val="00B050"/>
              </a:solidFill>
              <a:latin typeface="Adobe Gothic Std B" panose="020B0800000000000000" pitchFamily="34" charset="-128"/>
              <a:ea typeface="Adobe Gothic Std B" panose="020B0800000000000000" pitchFamily="34" charset="-128"/>
            </a:endParaRPr>
          </a:p>
        </p:txBody>
      </p:sp>
      <p:pic>
        <p:nvPicPr>
          <p:cNvPr id="41" name="Icon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149" y="2675867"/>
            <a:ext cx="499915" cy="657626"/>
          </a:xfrm>
          <a:prstGeom prst="rect">
            <a:avLst/>
          </a:prstGeom>
        </p:spPr>
      </p:pic>
      <p:sp>
        <p:nvSpPr>
          <p:cNvPr id="30" name="Answer 2"/>
          <p:cNvSpPr txBox="1"/>
          <p:nvPr/>
        </p:nvSpPr>
        <p:spPr>
          <a:xfrm>
            <a:off x="674069" y="1543882"/>
            <a:ext cx="4613732" cy="1092607"/>
          </a:xfrm>
          <a:prstGeom prst="rect">
            <a:avLst/>
          </a:prstGeom>
          <a:noFill/>
        </p:spPr>
        <p:txBody>
          <a:bodyPr wrap="square" lIns="0" rIns="0" rtlCol="0">
            <a:spAutoFit/>
          </a:bodyPr>
          <a:lstStyle/>
          <a:p>
            <a:r>
              <a:rPr lang="en-NZ" sz="1300" dirty="0">
                <a:solidFill>
                  <a:schemeClr val="bg1">
                    <a:lumMod val="95000"/>
                  </a:schemeClr>
                </a:solidFill>
              </a:rPr>
              <a:t>By re-enacting the procession with palms, Christians celebrate not only what happened in the past, they celebrate that this king is now risen from the dead and reigns as king of heaven and </a:t>
            </a:r>
            <a:r>
              <a:rPr lang="en-NZ" sz="1300" dirty="0" smtClean="0">
                <a:solidFill>
                  <a:schemeClr val="bg1">
                    <a:lumMod val="95000"/>
                  </a:schemeClr>
                </a:solidFill>
              </a:rPr>
              <a:t>earth.</a:t>
            </a:r>
            <a:r>
              <a:rPr lang="en-NZ" sz="1300" b="1" dirty="0">
                <a:solidFill>
                  <a:schemeClr val="bg1">
                    <a:lumMod val="95000"/>
                  </a:schemeClr>
                </a:solidFill>
              </a:rPr>
              <a:t/>
            </a:r>
            <a:br>
              <a:rPr lang="en-NZ" sz="1300" b="1" dirty="0">
                <a:solidFill>
                  <a:schemeClr val="bg1">
                    <a:lumMod val="95000"/>
                  </a:schemeClr>
                </a:solidFill>
              </a:rPr>
            </a:br>
            <a:r>
              <a:rPr lang="en-NZ" sz="1300" b="1" dirty="0" smtClean="0">
                <a:solidFill>
                  <a:srgbClr val="00B050"/>
                </a:solidFill>
              </a:rPr>
              <a:t>Describe </a:t>
            </a:r>
            <a:r>
              <a:rPr lang="en-NZ" sz="1300" b="1" dirty="0">
                <a:solidFill>
                  <a:srgbClr val="00B050"/>
                </a:solidFill>
              </a:rPr>
              <a:t>the differences in what the people in the original event celebrated and what the disciples of Jesus today celebrate.</a:t>
            </a:r>
            <a:endParaRPr lang="en-NZ" sz="1300" b="1" i="1" dirty="0">
              <a:solidFill>
                <a:srgbClr val="00B050"/>
              </a:solidFill>
              <a:latin typeface="Adobe Gothic Std B" panose="020B0800000000000000" pitchFamily="34" charset="-128"/>
              <a:ea typeface="Adobe Gothic Std B" panose="020B0800000000000000" pitchFamily="34" charset="-128"/>
            </a:endParaRPr>
          </a:p>
        </p:txBody>
      </p:sp>
      <p:pic>
        <p:nvPicPr>
          <p:cNvPr id="38" name="Icon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149" y="1533045"/>
            <a:ext cx="499915" cy="657626"/>
          </a:xfrm>
          <a:prstGeom prst="rect">
            <a:avLst/>
          </a:prstGeom>
        </p:spPr>
      </p:pic>
      <p:sp>
        <p:nvSpPr>
          <p:cNvPr id="10" name="Answer 1"/>
          <p:cNvSpPr txBox="1"/>
          <p:nvPr/>
        </p:nvSpPr>
        <p:spPr>
          <a:xfrm>
            <a:off x="674069" y="597956"/>
            <a:ext cx="4645103" cy="892552"/>
          </a:xfrm>
          <a:prstGeom prst="rect">
            <a:avLst/>
          </a:prstGeom>
          <a:noFill/>
        </p:spPr>
        <p:txBody>
          <a:bodyPr wrap="square" lIns="0" rIns="0" rtlCol="0">
            <a:spAutoFit/>
          </a:bodyPr>
          <a:lstStyle/>
          <a:p>
            <a:r>
              <a:rPr lang="en-NZ" sz="1300" dirty="0">
                <a:solidFill>
                  <a:schemeClr val="bg1">
                    <a:lumMod val="95000"/>
                  </a:schemeClr>
                </a:solidFill>
              </a:rPr>
              <a:t>Christians enter into the events of Holy Week joyfully by re-enacting Christ’s triumphant entry into Jerusalem. He rides on a donkey, a Scriptural symbol of humility and </a:t>
            </a:r>
            <a:r>
              <a:rPr lang="en-NZ" sz="1300" dirty="0" smtClean="0">
                <a:solidFill>
                  <a:schemeClr val="bg1">
                    <a:lumMod val="95000"/>
                  </a:schemeClr>
                </a:solidFill>
              </a:rPr>
              <a:t>service.</a:t>
            </a:r>
            <a:br>
              <a:rPr lang="en-NZ" sz="1300" dirty="0" smtClean="0">
                <a:solidFill>
                  <a:schemeClr val="bg1">
                    <a:lumMod val="95000"/>
                  </a:schemeClr>
                </a:solidFill>
              </a:rPr>
            </a:br>
            <a:r>
              <a:rPr lang="en-NZ" sz="1300" b="1" spc="-10" dirty="0" smtClean="0">
                <a:solidFill>
                  <a:srgbClr val="00B050"/>
                </a:solidFill>
              </a:rPr>
              <a:t>What </a:t>
            </a:r>
            <a:r>
              <a:rPr lang="en-NZ" sz="1300" b="1" spc="-10" dirty="0">
                <a:solidFill>
                  <a:srgbClr val="00B050"/>
                </a:solidFill>
              </a:rPr>
              <a:t>does this say about the sort of work Jesus was planning to do?</a:t>
            </a:r>
            <a:endParaRPr lang="en-NZ" sz="1300" b="1" i="1" spc="-10" dirty="0">
              <a:solidFill>
                <a:srgbClr val="00B050"/>
              </a:solidFill>
              <a:latin typeface="Adobe Gothic Std B" panose="020B0800000000000000" pitchFamily="34" charset="-128"/>
              <a:ea typeface="Adobe Gothic Std B" panose="020B0800000000000000" pitchFamily="34" charset="-128"/>
            </a:endParaRPr>
          </a:p>
        </p:txBody>
      </p:sp>
      <p:pic>
        <p:nvPicPr>
          <p:cNvPr id="7" name="Icon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149" y="581199"/>
            <a:ext cx="499915" cy="657626"/>
          </a:xfrm>
          <a:prstGeom prst="rect">
            <a:avLst/>
          </a:prstGeom>
        </p:spPr>
      </p:pic>
      <p:sp>
        <p:nvSpPr>
          <p:cNvPr id="2" name="Title"/>
          <p:cNvSpPr>
            <a:spLocks noGrp="1"/>
          </p:cNvSpPr>
          <p:nvPr>
            <p:ph type="ctrTitle"/>
          </p:nvPr>
        </p:nvSpPr>
        <p:spPr>
          <a:xfrm>
            <a:off x="0" y="23868"/>
            <a:ext cx="9144000" cy="546659"/>
          </a:xfrm>
        </p:spPr>
        <p:txBody>
          <a:bodyPr>
            <a:noAutofit/>
          </a:bodyPr>
          <a:lstStyle/>
          <a:p>
            <a:r>
              <a:rPr lang="en-US" sz="2400" dirty="0">
                <a:solidFill>
                  <a:schemeClr val="bg1">
                    <a:lumMod val="95000"/>
                  </a:schemeClr>
                </a:solidFill>
                <a:latin typeface="+mn-lt"/>
                <a:ea typeface="Adobe Gothic Std B" panose="020B0800000000000000" pitchFamily="34" charset="-128"/>
                <a:cs typeface="+mn-cs"/>
              </a:rPr>
              <a:t>Ways Christians celebrate the Events of Passion Sunday</a:t>
            </a:r>
            <a:endParaRPr lang="en-NZ" sz="2400" dirty="0">
              <a:solidFill>
                <a:schemeClr val="bg1">
                  <a:lumMod val="95000"/>
                </a:schemeClr>
              </a:solidFill>
              <a:latin typeface="+mn-lt"/>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S-05</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Textbox: Tool instructions"/>
          <p:cNvSpPr txBox="1"/>
          <p:nvPr/>
        </p:nvSpPr>
        <p:spPr>
          <a:xfrm>
            <a:off x="2819900" y="4912668"/>
            <a:ext cx="1560042" cy="230832"/>
          </a:xfrm>
          <a:prstGeom prst="rect">
            <a:avLst/>
          </a:prstGeom>
          <a:noFill/>
        </p:spPr>
        <p:txBody>
          <a:bodyPr wrap="none" rtlCol="0">
            <a:spAutoFit/>
          </a:bodyPr>
          <a:lstStyle/>
          <a:p>
            <a:pPr algn="ctr"/>
            <a:r>
              <a:rPr lang="en-GB" sz="900" dirty="0" smtClean="0">
                <a:solidFill>
                  <a:schemeClr val="bg1">
                    <a:lumMod val="95000"/>
                  </a:schemeClr>
                </a:solidFill>
                <a:ea typeface="Adobe Gothic Std B" panose="020B0800000000000000" pitchFamily="34" charset="-128"/>
                <a:cs typeface="Arial" pitchFamily="34" charset="0"/>
              </a:rPr>
              <a:t>Click an image to reveal text. </a:t>
            </a:r>
            <a:endParaRPr lang="en-GB" sz="900" dirty="0">
              <a:solidFill>
                <a:schemeClr val="bg1">
                  <a:lumMod val="95000"/>
                </a:schemeClr>
              </a:solidFill>
              <a:ea typeface="Adobe Gothic Std B" panose="020B0800000000000000" pitchFamily="34" charset="-128"/>
              <a:cs typeface="Arial" pitchFamily="34" charset="0"/>
            </a:endParaRPr>
          </a:p>
        </p:txBody>
      </p:sp>
      <p:sp>
        <p:nvSpPr>
          <p:cNvPr id="27" name="TextBox: Tool instructions stop"/>
          <p:cNvSpPr txBox="1"/>
          <p:nvPr/>
        </p:nvSpPr>
        <p:spPr>
          <a:xfrm>
            <a:off x="4193764" y="4912668"/>
            <a:ext cx="2417649" cy="230832"/>
          </a:xfrm>
          <a:prstGeom prst="rect">
            <a:avLst/>
          </a:prstGeom>
          <a:noFill/>
        </p:spPr>
        <p:txBody>
          <a:bodyPr wrap="none" rtlCol="0">
            <a:spAutoFit/>
          </a:bodyPr>
          <a:lstStyle/>
          <a:p>
            <a:pPr algn="ctr"/>
            <a:r>
              <a:rPr lang="en-GB" sz="900" dirty="0">
                <a:solidFill>
                  <a:schemeClr val="bg1"/>
                </a:solidFill>
                <a:cs typeface="Arial" panose="020B0604020202020204" pitchFamily="34" charset="0"/>
              </a:rPr>
              <a:t>Click the audio button to </a:t>
            </a:r>
            <a:r>
              <a:rPr lang="en-GB" sz="900" dirty="0" smtClean="0">
                <a:solidFill>
                  <a:schemeClr val="bg1"/>
                </a:solidFill>
                <a:cs typeface="Arial" panose="020B0604020202020204" pitchFamily="34" charset="0"/>
              </a:rPr>
              <a:t>stop ‘Jesus is our King’</a:t>
            </a:r>
            <a:endParaRPr lang="en-GB" sz="900" dirty="0">
              <a:solidFill>
                <a:schemeClr val="bg1"/>
              </a:solidFill>
              <a:cs typeface="Arial" panose="020B0604020202020204" pitchFamily="34" charset="0"/>
            </a:endParaRPr>
          </a:p>
        </p:txBody>
      </p:sp>
      <p:sp>
        <p:nvSpPr>
          <p:cNvPr id="28" name="TextBox: Tool instructions start"/>
          <p:cNvSpPr txBox="1"/>
          <p:nvPr/>
        </p:nvSpPr>
        <p:spPr>
          <a:xfrm>
            <a:off x="4195371" y="4912668"/>
            <a:ext cx="2408032" cy="230832"/>
          </a:xfrm>
          <a:prstGeom prst="rect">
            <a:avLst/>
          </a:prstGeom>
          <a:noFill/>
        </p:spPr>
        <p:txBody>
          <a:bodyPr wrap="none" rtlCol="0">
            <a:spAutoFit/>
          </a:bodyPr>
          <a:lstStyle/>
          <a:p>
            <a:pPr algn="ctr"/>
            <a:r>
              <a:rPr lang="en-GB" sz="900" dirty="0">
                <a:solidFill>
                  <a:schemeClr val="bg1"/>
                </a:solidFill>
                <a:cs typeface="Arial" panose="020B0604020202020204" pitchFamily="34" charset="0"/>
              </a:rPr>
              <a:t>Click the audio button to play </a:t>
            </a:r>
            <a:r>
              <a:rPr lang="en-GB" sz="900" dirty="0" smtClean="0">
                <a:solidFill>
                  <a:schemeClr val="bg1"/>
                </a:solidFill>
                <a:cs typeface="Arial" panose="020B0604020202020204" pitchFamily="34" charset="0"/>
              </a:rPr>
              <a:t>‘Jesus is our King’</a:t>
            </a:r>
            <a:endParaRPr lang="en-GB" sz="900" dirty="0">
              <a:solidFill>
                <a:schemeClr val="bg1"/>
              </a:solidFill>
              <a:cs typeface="Arial" panose="020B0604020202020204" pitchFamily="34" charset="0"/>
            </a:endParaRPr>
          </a:p>
        </p:txBody>
      </p:sp>
    </p:spTree>
    <p:extLst>
      <p:ext uri="{BB962C8B-B14F-4D97-AF65-F5344CB8AC3E}">
        <p14:creationId xmlns:p14="http://schemas.microsoft.com/office/powerpoint/2010/main" val="25770858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0-#ppt_w/2"/>
                                          </p:val>
                                        </p:tav>
                                        <p:tav tm="100000">
                                          <p:val>
                                            <p:strVal val="#ppt_x"/>
                                          </p:val>
                                        </p:tav>
                                      </p:tavLst>
                                    </p:anim>
                                    <p:anim calcmode="lin" valueType="num">
                                      <p:cBhvr additive="base">
                                        <p:cTn id="13" dur="1000" fill="hold"/>
                                        <p:tgtEl>
                                          <p:spTgt spid="10"/>
                                        </p:tgtEl>
                                        <p:attrNameLst>
                                          <p:attrName>ppt_y</p:attrName>
                                        </p:attrNameLst>
                                      </p:cBhvr>
                                      <p:tavLst>
                                        <p:tav tm="0">
                                          <p:val>
                                            <p:strVal val="#ppt_y"/>
                                          </p:val>
                                        </p:tav>
                                        <p:tav tm="100000">
                                          <p:val>
                                            <p:strVal val="#ppt_y"/>
                                          </p:val>
                                        </p:tav>
                                      </p:tavLst>
                                    </p:anim>
                                  </p:childTnLst>
                                </p:cTn>
                              </p:par>
                              <p:par>
                                <p:cTn id="14" presetID="2" presetClass="exit" presetSubtype="2" fill="hold" grpId="0" nodeType="withEffect">
                                  <p:stCondLst>
                                    <p:cond delay="0"/>
                                  </p:stCondLst>
                                  <p:childTnLst>
                                    <p:anim calcmode="lin" valueType="num">
                                      <p:cBhvr additive="base">
                                        <p:cTn id="15" dur="1000"/>
                                        <p:tgtEl>
                                          <p:spTgt spid="51"/>
                                        </p:tgtEl>
                                        <p:attrNameLst>
                                          <p:attrName>ppt_x</p:attrName>
                                        </p:attrNameLst>
                                      </p:cBhvr>
                                      <p:tavLst>
                                        <p:tav tm="0">
                                          <p:val>
                                            <p:strVal val="ppt_x"/>
                                          </p:val>
                                        </p:tav>
                                        <p:tav tm="100000">
                                          <p:val>
                                            <p:strVal val="1+ppt_w/2"/>
                                          </p:val>
                                        </p:tav>
                                      </p:tavLst>
                                    </p:anim>
                                    <p:anim calcmode="lin" valueType="num">
                                      <p:cBhvr additive="base">
                                        <p:cTn id="16" dur="1000"/>
                                        <p:tgtEl>
                                          <p:spTgt spid="51"/>
                                        </p:tgtEl>
                                        <p:attrNameLst>
                                          <p:attrName>ppt_y</p:attrName>
                                        </p:attrNameLst>
                                      </p:cBhvr>
                                      <p:tavLst>
                                        <p:tav tm="0">
                                          <p:val>
                                            <p:strVal val="ppt_y"/>
                                          </p:val>
                                        </p:tav>
                                        <p:tav tm="100000">
                                          <p:val>
                                            <p:strVal val="ppt_y"/>
                                          </p:val>
                                        </p:tav>
                                      </p:tavLst>
                                    </p:anim>
                                    <p:set>
                                      <p:cBhvr>
                                        <p:cTn id="17" dur="1" fill="hold">
                                          <p:stCondLst>
                                            <p:cond delay="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8" restart="whenNotActive" fill="hold" evtFilter="cancelBubble" nodeType="interactiveSeq">
                <p:stCondLst>
                  <p:cond evt="onClick" delay="0">
                    <p:tgtEl>
                      <p:spTgt spid="38"/>
                    </p:tgtEl>
                  </p:cond>
                </p:stCondLst>
                <p:endSync evt="end" delay="0">
                  <p:rtn val="all"/>
                </p:endSync>
                <p:childTnLst>
                  <p:par>
                    <p:cTn id="19" fill="hold">
                      <p:stCondLst>
                        <p:cond delay="0"/>
                      </p:stCondLst>
                      <p:childTnLst>
                        <p:par>
                          <p:cTn id="20" fill="hold">
                            <p:stCondLst>
                              <p:cond delay="0"/>
                            </p:stCondLst>
                            <p:childTnLst>
                              <p:par>
                                <p:cTn id="21" presetID="2" presetClass="entr" presetSubtype="8"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1000" fill="hold"/>
                                        <p:tgtEl>
                                          <p:spTgt spid="30"/>
                                        </p:tgtEl>
                                        <p:attrNameLst>
                                          <p:attrName>ppt_x</p:attrName>
                                        </p:attrNameLst>
                                      </p:cBhvr>
                                      <p:tavLst>
                                        <p:tav tm="0">
                                          <p:val>
                                            <p:strVal val="0-#ppt_w/2"/>
                                          </p:val>
                                        </p:tav>
                                        <p:tav tm="100000">
                                          <p:val>
                                            <p:strVal val="#ppt_x"/>
                                          </p:val>
                                        </p:tav>
                                      </p:tavLst>
                                    </p:anim>
                                    <p:anim calcmode="lin" valueType="num">
                                      <p:cBhvr additive="base">
                                        <p:cTn id="24" dur="1000" fill="hold"/>
                                        <p:tgtEl>
                                          <p:spTgt spid="30"/>
                                        </p:tgtEl>
                                        <p:attrNameLst>
                                          <p:attrName>ppt_y</p:attrName>
                                        </p:attrNameLst>
                                      </p:cBhvr>
                                      <p:tavLst>
                                        <p:tav tm="0">
                                          <p:val>
                                            <p:strVal val="#ppt_y"/>
                                          </p:val>
                                        </p:tav>
                                        <p:tav tm="100000">
                                          <p:val>
                                            <p:strVal val="#ppt_y"/>
                                          </p:val>
                                        </p:tav>
                                      </p:tavLst>
                                    </p:anim>
                                  </p:childTnLst>
                                </p:cTn>
                              </p:par>
                              <p:par>
                                <p:cTn id="25" presetID="2" presetClass="exit" presetSubtype="2" fill="hold" grpId="0" nodeType="withEffect">
                                  <p:stCondLst>
                                    <p:cond delay="0"/>
                                  </p:stCondLst>
                                  <p:childTnLst>
                                    <p:anim calcmode="lin" valueType="num">
                                      <p:cBhvr additive="base">
                                        <p:cTn id="26" dur="1000"/>
                                        <p:tgtEl>
                                          <p:spTgt spid="11"/>
                                        </p:tgtEl>
                                        <p:attrNameLst>
                                          <p:attrName>ppt_x</p:attrName>
                                        </p:attrNameLst>
                                      </p:cBhvr>
                                      <p:tavLst>
                                        <p:tav tm="0">
                                          <p:val>
                                            <p:strVal val="ppt_x"/>
                                          </p:val>
                                        </p:tav>
                                        <p:tav tm="100000">
                                          <p:val>
                                            <p:strVal val="1+ppt_w/2"/>
                                          </p:val>
                                        </p:tav>
                                      </p:tavLst>
                                    </p:anim>
                                    <p:anim calcmode="lin" valueType="num">
                                      <p:cBhvr additive="base">
                                        <p:cTn id="27" dur="1000"/>
                                        <p:tgtEl>
                                          <p:spTgt spid="11"/>
                                        </p:tgtEl>
                                        <p:attrNameLst>
                                          <p:attrName>ppt_y</p:attrName>
                                        </p:attrNameLst>
                                      </p:cBhvr>
                                      <p:tavLst>
                                        <p:tav tm="0">
                                          <p:val>
                                            <p:strVal val="ppt_y"/>
                                          </p:val>
                                        </p:tav>
                                        <p:tav tm="100000">
                                          <p:val>
                                            <p:strVal val="ppt_y"/>
                                          </p:val>
                                        </p:tav>
                                      </p:tavLst>
                                    </p:anim>
                                    <p:set>
                                      <p:cBhvr>
                                        <p:cTn id="28"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2" presetClass="entr" presetSubtype="8"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 calcmode="lin" valueType="num">
                                      <p:cBhvr additive="base">
                                        <p:cTn id="34" dur="1000" fill="hold"/>
                                        <p:tgtEl>
                                          <p:spTgt spid="39"/>
                                        </p:tgtEl>
                                        <p:attrNameLst>
                                          <p:attrName>ppt_x</p:attrName>
                                        </p:attrNameLst>
                                      </p:cBhvr>
                                      <p:tavLst>
                                        <p:tav tm="0">
                                          <p:val>
                                            <p:strVal val="0-#ppt_w/2"/>
                                          </p:val>
                                        </p:tav>
                                        <p:tav tm="100000">
                                          <p:val>
                                            <p:strVal val="#ppt_x"/>
                                          </p:val>
                                        </p:tav>
                                      </p:tavLst>
                                    </p:anim>
                                    <p:anim calcmode="lin" valueType="num">
                                      <p:cBhvr additive="base">
                                        <p:cTn id="35" dur="1000" fill="hold"/>
                                        <p:tgtEl>
                                          <p:spTgt spid="39"/>
                                        </p:tgtEl>
                                        <p:attrNameLst>
                                          <p:attrName>ppt_y</p:attrName>
                                        </p:attrNameLst>
                                      </p:cBhvr>
                                      <p:tavLst>
                                        <p:tav tm="0">
                                          <p:val>
                                            <p:strVal val="#ppt_y"/>
                                          </p:val>
                                        </p:tav>
                                        <p:tav tm="100000">
                                          <p:val>
                                            <p:strVal val="#ppt_y"/>
                                          </p:val>
                                        </p:tav>
                                      </p:tavLst>
                                    </p:anim>
                                  </p:childTnLst>
                                </p:cTn>
                              </p:par>
                              <p:par>
                                <p:cTn id="36" presetID="2" presetClass="exit" presetSubtype="2" fill="hold" grpId="0" nodeType="withEffect">
                                  <p:stCondLst>
                                    <p:cond delay="0"/>
                                  </p:stCondLst>
                                  <p:childTnLst>
                                    <p:anim calcmode="lin" valueType="num">
                                      <p:cBhvr additive="base">
                                        <p:cTn id="37" dur="1000"/>
                                        <p:tgtEl>
                                          <p:spTgt spid="49"/>
                                        </p:tgtEl>
                                        <p:attrNameLst>
                                          <p:attrName>ppt_x</p:attrName>
                                        </p:attrNameLst>
                                      </p:cBhvr>
                                      <p:tavLst>
                                        <p:tav tm="0">
                                          <p:val>
                                            <p:strVal val="ppt_x"/>
                                          </p:val>
                                        </p:tav>
                                        <p:tav tm="100000">
                                          <p:val>
                                            <p:strVal val="1+ppt_w/2"/>
                                          </p:val>
                                        </p:tav>
                                      </p:tavLst>
                                    </p:anim>
                                    <p:anim calcmode="lin" valueType="num">
                                      <p:cBhvr additive="base">
                                        <p:cTn id="38" dur="1000"/>
                                        <p:tgtEl>
                                          <p:spTgt spid="49"/>
                                        </p:tgtEl>
                                        <p:attrNameLst>
                                          <p:attrName>ppt_y</p:attrName>
                                        </p:attrNameLst>
                                      </p:cBhvr>
                                      <p:tavLst>
                                        <p:tav tm="0">
                                          <p:val>
                                            <p:strVal val="ppt_y"/>
                                          </p:val>
                                        </p:tav>
                                        <p:tav tm="100000">
                                          <p:val>
                                            <p:strVal val="ppt_y"/>
                                          </p:val>
                                        </p:tav>
                                      </p:tavLst>
                                    </p:anim>
                                    <p:set>
                                      <p:cBhvr>
                                        <p:cTn id="39"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0" restart="whenNotActive" fill="hold" evtFilter="cancelBubble" nodeType="interactiveSeq">
                <p:stCondLst>
                  <p:cond evt="onClick" delay="0">
                    <p:tgtEl>
                      <p:spTgt spid="44"/>
                    </p:tgtEl>
                  </p:cond>
                </p:stCondLst>
                <p:endSync evt="end" delay="0">
                  <p:rtn val="all"/>
                </p:endSync>
                <p:childTnLst>
                  <p:par>
                    <p:cTn id="41" fill="hold">
                      <p:stCondLst>
                        <p:cond delay="0"/>
                      </p:stCondLst>
                      <p:childTnLst>
                        <p:par>
                          <p:cTn id="42" fill="hold">
                            <p:stCondLst>
                              <p:cond delay="0"/>
                            </p:stCondLst>
                            <p:childTnLst>
                              <p:par>
                                <p:cTn id="43" presetID="2" presetClass="entr" presetSubtype="2"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additive="base">
                                        <p:cTn id="45" dur="1000" fill="hold"/>
                                        <p:tgtEl>
                                          <p:spTgt spid="42"/>
                                        </p:tgtEl>
                                        <p:attrNameLst>
                                          <p:attrName>ppt_x</p:attrName>
                                        </p:attrNameLst>
                                      </p:cBhvr>
                                      <p:tavLst>
                                        <p:tav tm="0">
                                          <p:val>
                                            <p:strVal val="1+#ppt_w/2"/>
                                          </p:val>
                                        </p:tav>
                                        <p:tav tm="100000">
                                          <p:val>
                                            <p:strVal val="#ppt_x"/>
                                          </p:val>
                                        </p:tav>
                                      </p:tavLst>
                                    </p:anim>
                                    <p:anim calcmode="lin" valueType="num">
                                      <p:cBhvr additive="base">
                                        <p:cTn id="46" dur="1000" fill="hold"/>
                                        <p:tgtEl>
                                          <p:spTgt spid="42"/>
                                        </p:tgtEl>
                                        <p:attrNameLst>
                                          <p:attrName>ppt_y</p:attrName>
                                        </p:attrNameLst>
                                      </p:cBhvr>
                                      <p:tavLst>
                                        <p:tav tm="0">
                                          <p:val>
                                            <p:strVal val="#ppt_y"/>
                                          </p:val>
                                        </p:tav>
                                        <p:tav tm="100000">
                                          <p:val>
                                            <p:strVal val="#ppt_y"/>
                                          </p:val>
                                        </p:tav>
                                      </p:tavLst>
                                    </p:anim>
                                  </p:childTnLst>
                                </p:cTn>
                              </p:par>
                              <p:par>
                                <p:cTn id="47" presetID="2" presetClass="exit" presetSubtype="8" fill="hold" grpId="0" nodeType="withEffect">
                                  <p:stCondLst>
                                    <p:cond delay="0"/>
                                  </p:stCondLst>
                                  <p:childTnLst>
                                    <p:anim calcmode="lin" valueType="num">
                                      <p:cBhvr additive="base">
                                        <p:cTn id="48" dur="1000"/>
                                        <p:tgtEl>
                                          <p:spTgt spid="48"/>
                                        </p:tgtEl>
                                        <p:attrNameLst>
                                          <p:attrName>ppt_x</p:attrName>
                                        </p:attrNameLst>
                                      </p:cBhvr>
                                      <p:tavLst>
                                        <p:tav tm="0">
                                          <p:val>
                                            <p:strVal val="ppt_x"/>
                                          </p:val>
                                        </p:tav>
                                        <p:tav tm="100000">
                                          <p:val>
                                            <p:strVal val="0-ppt_w/2"/>
                                          </p:val>
                                        </p:tav>
                                      </p:tavLst>
                                    </p:anim>
                                    <p:anim calcmode="lin" valueType="num">
                                      <p:cBhvr additive="base">
                                        <p:cTn id="49" dur="1000"/>
                                        <p:tgtEl>
                                          <p:spTgt spid="48"/>
                                        </p:tgtEl>
                                        <p:attrNameLst>
                                          <p:attrName>ppt_y</p:attrName>
                                        </p:attrNameLst>
                                      </p:cBhvr>
                                      <p:tavLst>
                                        <p:tav tm="0">
                                          <p:val>
                                            <p:strVal val="ppt_y"/>
                                          </p:val>
                                        </p:tav>
                                        <p:tav tm="100000">
                                          <p:val>
                                            <p:strVal val="ppt_y"/>
                                          </p:val>
                                        </p:tav>
                                      </p:tavLst>
                                    </p:anim>
                                    <p:set>
                                      <p:cBhvr>
                                        <p:cTn id="50"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51" restart="whenNotActive" fill="hold" evtFilter="cancelBubble" nodeType="interactiveSeq">
                <p:stCondLst>
                  <p:cond evt="onClick" delay="0">
                    <p:tgtEl>
                      <p:spTgt spid="47"/>
                    </p:tgtEl>
                  </p:cond>
                </p:stCondLst>
                <p:endSync evt="end" delay="0">
                  <p:rtn val="all"/>
                </p:endSync>
                <p:childTnLst>
                  <p:par>
                    <p:cTn id="52" fill="hold">
                      <p:stCondLst>
                        <p:cond delay="0"/>
                      </p:stCondLst>
                      <p:childTnLst>
                        <p:par>
                          <p:cTn id="53" fill="hold">
                            <p:stCondLst>
                              <p:cond delay="0"/>
                            </p:stCondLst>
                            <p:childTnLst>
                              <p:par>
                                <p:cTn id="54" presetID="2" presetClass="entr" presetSubtype="8" fill="hold" grpId="0" nodeType="withEffect">
                                  <p:stCondLst>
                                    <p:cond delay="0"/>
                                  </p:stCondLst>
                                  <p:childTnLst>
                                    <p:set>
                                      <p:cBhvr>
                                        <p:cTn id="55" dur="1" fill="hold">
                                          <p:stCondLst>
                                            <p:cond delay="0"/>
                                          </p:stCondLst>
                                        </p:cTn>
                                        <p:tgtEl>
                                          <p:spTgt spid="45"/>
                                        </p:tgtEl>
                                        <p:attrNameLst>
                                          <p:attrName>style.visibility</p:attrName>
                                        </p:attrNameLst>
                                      </p:cBhvr>
                                      <p:to>
                                        <p:strVal val="visible"/>
                                      </p:to>
                                    </p:set>
                                    <p:anim calcmode="lin" valueType="num">
                                      <p:cBhvr additive="base">
                                        <p:cTn id="56" dur="1000" fill="hold"/>
                                        <p:tgtEl>
                                          <p:spTgt spid="45"/>
                                        </p:tgtEl>
                                        <p:attrNameLst>
                                          <p:attrName>ppt_x</p:attrName>
                                        </p:attrNameLst>
                                      </p:cBhvr>
                                      <p:tavLst>
                                        <p:tav tm="0">
                                          <p:val>
                                            <p:strVal val="0-#ppt_w/2"/>
                                          </p:val>
                                        </p:tav>
                                        <p:tav tm="100000">
                                          <p:val>
                                            <p:strVal val="#ppt_x"/>
                                          </p:val>
                                        </p:tav>
                                      </p:tavLst>
                                    </p:anim>
                                    <p:anim calcmode="lin" valueType="num">
                                      <p:cBhvr additive="base">
                                        <p:cTn id="57" dur="1000" fill="hold"/>
                                        <p:tgtEl>
                                          <p:spTgt spid="45"/>
                                        </p:tgtEl>
                                        <p:attrNameLst>
                                          <p:attrName>ppt_y</p:attrName>
                                        </p:attrNameLst>
                                      </p:cBhvr>
                                      <p:tavLst>
                                        <p:tav tm="0">
                                          <p:val>
                                            <p:strVal val="#ppt_y"/>
                                          </p:val>
                                        </p:tav>
                                        <p:tav tm="100000">
                                          <p:val>
                                            <p:strVal val="#ppt_y"/>
                                          </p:val>
                                        </p:tav>
                                      </p:tavLst>
                                    </p:anim>
                                  </p:childTnLst>
                                </p:cTn>
                              </p:par>
                              <p:par>
                                <p:cTn id="58" presetID="2" presetClass="exit" presetSubtype="2" fill="hold" grpId="0" nodeType="withEffect">
                                  <p:stCondLst>
                                    <p:cond delay="0"/>
                                  </p:stCondLst>
                                  <p:childTnLst>
                                    <p:anim calcmode="lin" valueType="num">
                                      <p:cBhvr additive="base">
                                        <p:cTn id="59" dur="1000"/>
                                        <p:tgtEl>
                                          <p:spTgt spid="50"/>
                                        </p:tgtEl>
                                        <p:attrNameLst>
                                          <p:attrName>ppt_x</p:attrName>
                                        </p:attrNameLst>
                                      </p:cBhvr>
                                      <p:tavLst>
                                        <p:tav tm="0">
                                          <p:val>
                                            <p:strVal val="ppt_x"/>
                                          </p:val>
                                        </p:tav>
                                        <p:tav tm="100000">
                                          <p:val>
                                            <p:strVal val="1+ppt_w/2"/>
                                          </p:val>
                                        </p:tav>
                                      </p:tavLst>
                                    </p:anim>
                                    <p:anim calcmode="lin" valueType="num">
                                      <p:cBhvr additive="base">
                                        <p:cTn id="60" dur="1000"/>
                                        <p:tgtEl>
                                          <p:spTgt spid="50"/>
                                        </p:tgtEl>
                                        <p:attrNameLst>
                                          <p:attrName>ppt_y</p:attrName>
                                        </p:attrNameLst>
                                      </p:cBhvr>
                                      <p:tavLst>
                                        <p:tav tm="0">
                                          <p:val>
                                            <p:strVal val="ppt_y"/>
                                          </p:val>
                                        </p:tav>
                                        <p:tav tm="100000">
                                          <p:val>
                                            <p:strVal val="ppt_y"/>
                                          </p:val>
                                        </p:tav>
                                      </p:tavLst>
                                    </p:anim>
                                    <p:set>
                                      <p:cBhvr>
                                        <p:cTn id="61" dur="1" fill="hold">
                                          <p:stCondLst>
                                            <p:cond delay="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5"/>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1" nodeType="withEffect">
                                  <p:stCondLst>
                                    <p:cond delay="0"/>
                                  </p:stCondLst>
                                  <p:childTnLst>
                                    <p:set>
                                      <p:cBhvr>
                                        <p:cTn id="66" dur="1" fill="hold">
                                          <p:stCondLst>
                                            <p:cond delay="0"/>
                                          </p:stCondLst>
                                        </p:cTn>
                                        <p:tgtEl>
                                          <p:spTgt spid="10"/>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30"/>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9"/>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42"/>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45"/>
                                        </p:tgtEl>
                                        <p:attrNameLst>
                                          <p:attrName>style.visibility</p:attrName>
                                        </p:attrNameLst>
                                      </p:cBhvr>
                                      <p:to>
                                        <p:strVal val="hidden"/>
                                      </p:to>
                                    </p:set>
                                  </p:childTnLst>
                                </p:cTn>
                              </p:par>
                              <p:par>
                                <p:cTn id="75" presetID="1" presetClass="entr" presetSubtype="0" fill="hold" grpId="1" nodeType="withEffect">
                                  <p:stCondLst>
                                    <p:cond delay="0"/>
                                  </p:stCondLst>
                                  <p:childTnLst>
                                    <p:set>
                                      <p:cBhvr>
                                        <p:cTn id="76" dur="1" fill="hold">
                                          <p:stCondLst>
                                            <p:cond delay="0"/>
                                          </p:stCondLst>
                                        </p:cTn>
                                        <p:tgtEl>
                                          <p:spTgt spid="51"/>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49"/>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par>
                                <p:cTn id="83" presetID="1" presetClass="entr" presetSubtype="0" fill="hold" grpId="1" nodeType="withEffect">
                                  <p:stCondLst>
                                    <p:cond delay="0"/>
                                  </p:stCondLst>
                                  <p:childTnLst>
                                    <p:set>
                                      <p:cBhvr>
                                        <p:cTn id="84"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85" restart="whenNotActive" fill="hold" evtFilter="cancelBubble" nodeType="interactiveSeq">
                <p:stCondLst>
                  <p:cond evt="onClick" delay="0">
                    <p:tgtEl>
                      <p:spTgt spid="6"/>
                    </p:tgtEl>
                  </p:cond>
                </p:stCondLst>
                <p:endSync evt="end" delay="0">
                  <p:rtn val="all"/>
                </p:endSync>
                <p:childTnLst>
                  <p:par>
                    <p:cTn id="86" fill="hold">
                      <p:stCondLst>
                        <p:cond delay="0"/>
                      </p:stCondLst>
                      <p:childTnLst>
                        <p:par>
                          <p:cTn id="87" fill="hold">
                            <p:stCondLst>
                              <p:cond delay="0"/>
                            </p:stCondLst>
                            <p:childTnLst>
                              <p:par>
                                <p:cTn id="88" presetID="1" presetClass="exit" presetSubtype="0" fill="hold" grpId="2" nodeType="withEffect">
                                  <p:stCondLst>
                                    <p:cond delay="0"/>
                                  </p:stCondLst>
                                  <p:childTnLst>
                                    <p:set>
                                      <p:cBhvr>
                                        <p:cTn id="89" dur="1" fill="hold">
                                          <p:stCondLst>
                                            <p:cond delay="0"/>
                                          </p:stCondLst>
                                        </p:cTn>
                                        <p:tgtEl>
                                          <p:spTgt spid="10"/>
                                        </p:tgtEl>
                                        <p:attrNameLst>
                                          <p:attrName>style.visibility</p:attrName>
                                        </p:attrNameLst>
                                      </p:cBhvr>
                                      <p:to>
                                        <p:strVal val="hidden"/>
                                      </p:to>
                                    </p:set>
                                  </p:childTnLst>
                                </p:cTn>
                              </p:par>
                              <p:par>
                                <p:cTn id="90" presetID="1" presetClass="exit" presetSubtype="0" fill="hold" grpId="2" nodeType="withEffect">
                                  <p:stCondLst>
                                    <p:cond delay="0"/>
                                  </p:stCondLst>
                                  <p:childTnLst>
                                    <p:set>
                                      <p:cBhvr>
                                        <p:cTn id="91" dur="1" fill="hold">
                                          <p:stCondLst>
                                            <p:cond delay="0"/>
                                          </p:stCondLst>
                                        </p:cTn>
                                        <p:tgtEl>
                                          <p:spTgt spid="30"/>
                                        </p:tgtEl>
                                        <p:attrNameLst>
                                          <p:attrName>style.visibility</p:attrName>
                                        </p:attrNameLst>
                                      </p:cBhvr>
                                      <p:to>
                                        <p:strVal val="hidden"/>
                                      </p:to>
                                    </p:set>
                                  </p:childTnLst>
                                </p:cTn>
                              </p:par>
                              <p:par>
                                <p:cTn id="92" presetID="1" presetClass="exit" presetSubtype="0" fill="hold" grpId="2" nodeType="withEffect">
                                  <p:stCondLst>
                                    <p:cond delay="0"/>
                                  </p:stCondLst>
                                  <p:childTnLst>
                                    <p:set>
                                      <p:cBhvr>
                                        <p:cTn id="93" dur="1" fill="hold">
                                          <p:stCondLst>
                                            <p:cond delay="0"/>
                                          </p:stCondLst>
                                        </p:cTn>
                                        <p:tgtEl>
                                          <p:spTgt spid="39"/>
                                        </p:tgtEl>
                                        <p:attrNameLst>
                                          <p:attrName>style.visibility</p:attrName>
                                        </p:attrNameLst>
                                      </p:cBhvr>
                                      <p:to>
                                        <p:strVal val="hidden"/>
                                      </p:to>
                                    </p:set>
                                  </p:childTnLst>
                                </p:cTn>
                              </p:par>
                              <p:par>
                                <p:cTn id="94" presetID="1" presetClass="exit" presetSubtype="0" fill="hold" grpId="2" nodeType="withEffect">
                                  <p:stCondLst>
                                    <p:cond delay="0"/>
                                  </p:stCondLst>
                                  <p:childTnLst>
                                    <p:set>
                                      <p:cBhvr>
                                        <p:cTn id="95" dur="1" fill="hold">
                                          <p:stCondLst>
                                            <p:cond delay="0"/>
                                          </p:stCondLst>
                                        </p:cTn>
                                        <p:tgtEl>
                                          <p:spTgt spid="42"/>
                                        </p:tgtEl>
                                        <p:attrNameLst>
                                          <p:attrName>style.visibility</p:attrName>
                                        </p:attrNameLst>
                                      </p:cBhvr>
                                      <p:to>
                                        <p:strVal val="hidden"/>
                                      </p:to>
                                    </p:set>
                                  </p:childTnLst>
                                </p:cTn>
                              </p:par>
                              <p:par>
                                <p:cTn id="96" presetID="1" presetClass="exit" presetSubtype="0" fill="hold" grpId="2" nodeType="withEffect">
                                  <p:stCondLst>
                                    <p:cond delay="0"/>
                                  </p:stCondLst>
                                  <p:childTnLst>
                                    <p:set>
                                      <p:cBhvr>
                                        <p:cTn id="97" dur="1" fill="hold">
                                          <p:stCondLst>
                                            <p:cond delay="0"/>
                                          </p:stCondLst>
                                        </p:cTn>
                                        <p:tgtEl>
                                          <p:spTgt spid="45"/>
                                        </p:tgtEl>
                                        <p:attrNameLst>
                                          <p:attrName>style.visibility</p:attrName>
                                        </p:attrNameLst>
                                      </p:cBhvr>
                                      <p:to>
                                        <p:strVal val="hidden"/>
                                      </p:to>
                                    </p:set>
                                  </p:childTnLst>
                                </p:cTn>
                              </p:par>
                              <p:par>
                                <p:cTn id="98" presetID="1" presetClass="entr" presetSubtype="0" fill="hold" grpId="2"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par>
                                <p:cTn id="100" presetID="1" presetClass="entr" presetSubtype="0" fill="hold" grpId="2" nodeType="withEffect">
                                  <p:stCondLst>
                                    <p:cond delay="0"/>
                                  </p:stCondLst>
                                  <p:childTnLst>
                                    <p:set>
                                      <p:cBhvr>
                                        <p:cTn id="101" dur="1" fill="hold">
                                          <p:stCondLst>
                                            <p:cond delay="0"/>
                                          </p:stCondLst>
                                        </p:cTn>
                                        <p:tgtEl>
                                          <p:spTgt spid="11"/>
                                        </p:tgtEl>
                                        <p:attrNameLst>
                                          <p:attrName>style.visibility</p:attrName>
                                        </p:attrNameLst>
                                      </p:cBhvr>
                                      <p:to>
                                        <p:strVal val="visible"/>
                                      </p:to>
                                    </p:set>
                                  </p:childTnLst>
                                </p:cTn>
                              </p:par>
                              <p:par>
                                <p:cTn id="102" presetID="1" presetClass="entr" presetSubtype="0" fill="hold" grpId="2" nodeType="withEffect">
                                  <p:stCondLst>
                                    <p:cond delay="0"/>
                                  </p:stCondLst>
                                  <p:childTnLst>
                                    <p:set>
                                      <p:cBhvr>
                                        <p:cTn id="103" dur="1" fill="hold">
                                          <p:stCondLst>
                                            <p:cond delay="0"/>
                                          </p:stCondLst>
                                        </p:cTn>
                                        <p:tgtEl>
                                          <p:spTgt spid="49"/>
                                        </p:tgtEl>
                                        <p:attrNameLst>
                                          <p:attrName>style.visibility</p:attrName>
                                        </p:attrNameLst>
                                      </p:cBhvr>
                                      <p:to>
                                        <p:strVal val="visible"/>
                                      </p:to>
                                    </p:set>
                                  </p:childTnLst>
                                </p:cTn>
                              </p:par>
                              <p:par>
                                <p:cTn id="104" presetID="1" presetClass="entr" presetSubtype="0" fill="hold" grpId="2" nodeType="withEffect">
                                  <p:stCondLst>
                                    <p:cond delay="0"/>
                                  </p:stCondLst>
                                  <p:childTnLst>
                                    <p:set>
                                      <p:cBhvr>
                                        <p:cTn id="105" dur="1" fill="hold">
                                          <p:stCondLst>
                                            <p:cond delay="0"/>
                                          </p:stCondLst>
                                        </p:cTn>
                                        <p:tgtEl>
                                          <p:spTgt spid="50"/>
                                        </p:tgtEl>
                                        <p:attrNameLst>
                                          <p:attrName>style.visibility</p:attrName>
                                        </p:attrNameLst>
                                      </p:cBhvr>
                                      <p:to>
                                        <p:strVal val="visible"/>
                                      </p:to>
                                    </p:set>
                                  </p:childTnLst>
                                </p:cTn>
                              </p:par>
                              <p:par>
                                <p:cTn id="106" presetID="1" presetClass="entr" presetSubtype="0" fill="hold" grpId="2" nodeType="withEffect">
                                  <p:stCondLst>
                                    <p:cond delay="0"/>
                                  </p:stCondLst>
                                  <p:childTnLst>
                                    <p:set>
                                      <p:cBhvr>
                                        <p:cTn id="107"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108" restart="whenNotActive" fill="hold" evtFilter="cancelBubble" nodeType="interactiveSeq">
                <p:stCondLst>
                  <p:cond evt="onClick" delay="0">
                    <p:tgtEl>
                      <p:spTgt spid="26"/>
                    </p:tgtEl>
                  </p:cond>
                </p:stCondLst>
                <p:endSync evt="end" delay="0">
                  <p:rtn val="all"/>
                </p:endSync>
                <p:childTnLst>
                  <p:par>
                    <p:cTn id="109" fill="hold">
                      <p:stCondLst>
                        <p:cond delay="0"/>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27"/>
                                        </p:tgtEl>
                                        <p:attrNameLst>
                                          <p:attrName>style.visibility</p:attrName>
                                        </p:attrNameLst>
                                      </p:cBhvr>
                                      <p:to>
                                        <p:strVal val="visible"/>
                                      </p:to>
                                    </p:set>
                                    <p:animEffect transition="in" filter="fade">
                                      <p:cBhvr>
                                        <p:cTn id="113" dur="500"/>
                                        <p:tgtEl>
                                          <p:spTgt spid="27"/>
                                        </p:tgtEl>
                                      </p:cBhvr>
                                    </p:animEffect>
                                  </p:childTnLst>
                                </p:cTn>
                              </p:par>
                              <p:par>
                                <p:cTn id="114" presetID="10" presetClass="exit" presetSubtype="0" fill="hold" grpId="1" nodeType="withEffect">
                                  <p:stCondLst>
                                    <p:cond delay="0"/>
                                  </p:stCondLst>
                                  <p:childTnLst>
                                    <p:animEffect transition="out" filter="fade">
                                      <p:cBhvr>
                                        <p:cTn id="115" dur="500"/>
                                        <p:tgtEl>
                                          <p:spTgt spid="28"/>
                                        </p:tgtEl>
                                      </p:cBhvr>
                                    </p:animEffect>
                                    <p:set>
                                      <p:cBhvr>
                                        <p:cTn id="116" dur="1" fill="hold">
                                          <p:stCondLst>
                                            <p:cond delay="499"/>
                                          </p:stCondLst>
                                        </p:cTn>
                                        <p:tgtEl>
                                          <p:spTgt spid="28"/>
                                        </p:tgtEl>
                                        <p:attrNameLst>
                                          <p:attrName>style.visibility</p:attrName>
                                        </p:attrNameLst>
                                      </p:cBhvr>
                                      <p:to>
                                        <p:strVal val="hidden"/>
                                      </p:to>
                                    </p:set>
                                  </p:childTnLst>
                                </p:cTn>
                              </p:par>
                              <p:par>
                                <p:cTn id="117" presetID="1" presetClass="mediacall" presetSubtype="0" fill="hold" nodeType="withEffect">
                                  <p:stCondLst>
                                    <p:cond delay="0"/>
                                  </p:stCondLst>
                                  <p:childTnLst>
                                    <p:cmd type="call" cmd="playFrom(0.0)">
                                      <p:cBhvr>
                                        <p:cTn id="118" dur="111808" fill="hold"/>
                                        <p:tgtEl>
                                          <p:spTgt spid="8"/>
                                        </p:tgtEl>
                                      </p:cBhvr>
                                    </p:cmd>
                                  </p:childTnLst>
                                </p:cTn>
                              </p:par>
                              <p:par>
                                <p:cTn id="119" presetID="1" presetClass="emph" presetSubtype="2" fill="hold" nodeType="withEffect">
                                  <p:stCondLst>
                                    <p:cond delay="0"/>
                                  </p:stCondLst>
                                  <p:childTnLst>
                                    <p:animClr clrSpc="rgb" dir="cw">
                                      <p:cBhvr>
                                        <p:cTn id="120" dur="1000" fill="hold"/>
                                        <p:tgtEl>
                                          <p:spTgt spid="26"/>
                                        </p:tgtEl>
                                        <p:attrNameLst>
                                          <p:attrName>fillcolor</p:attrName>
                                        </p:attrNameLst>
                                      </p:cBhvr>
                                      <p:to>
                                        <a:schemeClr val="accent2"/>
                                      </p:to>
                                    </p:animClr>
                                    <p:set>
                                      <p:cBhvr>
                                        <p:cTn id="121" dur="1000" fill="hold"/>
                                        <p:tgtEl>
                                          <p:spTgt spid="26"/>
                                        </p:tgtEl>
                                        <p:attrNameLst>
                                          <p:attrName>fill.type</p:attrName>
                                        </p:attrNameLst>
                                      </p:cBhvr>
                                      <p:to>
                                        <p:strVal val="solid"/>
                                      </p:to>
                                    </p:set>
                                    <p:set>
                                      <p:cBhvr>
                                        <p:cTn id="122" dur="1000" fill="hold"/>
                                        <p:tgtEl>
                                          <p:spTgt spid="26"/>
                                        </p:tgtEl>
                                        <p:attrNameLst>
                                          <p:attrName>fill.on</p:attrName>
                                        </p:attrNameLst>
                                      </p:cBhvr>
                                      <p:to>
                                        <p:strVal val="true"/>
                                      </p:to>
                                    </p:set>
                                  </p:childTnLst>
                                </p:cTn>
                              </p:par>
                            </p:childTnLst>
                          </p:cTn>
                        </p:par>
                      </p:childTnLst>
                    </p:cTn>
                  </p:par>
                  <p:par>
                    <p:cTn id="123" fill="hold">
                      <p:stCondLst>
                        <p:cond delay="indefinite"/>
                      </p:stCondLst>
                      <p:childTnLst>
                        <p:par>
                          <p:cTn id="124" fill="hold">
                            <p:stCondLst>
                              <p:cond delay="0"/>
                            </p:stCondLst>
                            <p:childTnLst>
                              <p:par>
                                <p:cTn id="125" presetID="3" presetClass="mediacall" presetSubtype="0" fill="hold" nodeType="clickEffect">
                                  <p:stCondLst>
                                    <p:cond delay="0"/>
                                  </p:stCondLst>
                                  <p:childTnLst>
                                    <p:cmd type="call" cmd="stop">
                                      <p:cBhvr>
                                        <p:cTn id="126" dur="1" fill="hold"/>
                                        <p:tgtEl>
                                          <p:spTgt spid="8"/>
                                        </p:tgtEl>
                                      </p:cBhvr>
                                    </p:cmd>
                                  </p:childTnLst>
                                </p:cTn>
                              </p:par>
                              <p:par>
                                <p:cTn id="127" presetID="10" presetClass="exit" presetSubtype="0" fill="hold" grpId="1" nodeType="withEffect">
                                  <p:stCondLst>
                                    <p:cond delay="0"/>
                                  </p:stCondLst>
                                  <p:childTnLst>
                                    <p:animEffect transition="out" filter="fade">
                                      <p:cBhvr>
                                        <p:cTn id="128" dur="500"/>
                                        <p:tgtEl>
                                          <p:spTgt spid="27"/>
                                        </p:tgtEl>
                                      </p:cBhvr>
                                    </p:animEffect>
                                    <p:set>
                                      <p:cBhvr>
                                        <p:cTn id="129" dur="1" fill="hold">
                                          <p:stCondLst>
                                            <p:cond delay="499"/>
                                          </p:stCondLst>
                                        </p:cTn>
                                        <p:tgtEl>
                                          <p:spTgt spid="27"/>
                                        </p:tgtEl>
                                        <p:attrNameLst>
                                          <p:attrName>style.visibility</p:attrName>
                                        </p:attrNameLst>
                                      </p:cBhvr>
                                      <p:to>
                                        <p:strVal val="hidden"/>
                                      </p:to>
                                    </p:set>
                                  </p:childTnLst>
                                </p:cTn>
                              </p:par>
                              <p:par>
                                <p:cTn id="130" presetID="10" presetClass="entr" presetSubtype="0" fill="hold" grpId="2" nodeType="withEffect">
                                  <p:stCondLst>
                                    <p:cond delay="0"/>
                                  </p:stCondLst>
                                  <p:childTnLst>
                                    <p:set>
                                      <p:cBhvr>
                                        <p:cTn id="131" dur="1" fill="hold">
                                          <p:stCondLst>
                                            <p:cond delay="0"/>
                                          </p:stCondLst>
                                        </p:cTn>
                                        <p:tgtEl>
                                          <p:spTgt spid="28"/>
                                        </p:tgtEl>
                                        <p:attrNameLst>
                                          <p:attrName>style.visibility</p:attrName>
                                        </p:attrNameLst>
                                      </p:cBhvr>
                                      <p:to>
                                        <p:strVal val="visible"/>
                                      </p:to>
                                    </p:set>
                                    <p:animEffect transition="in" filter="fade">
                                      <p:cBhvr>
                                        <p:cTn id="132" dur="500"/>
                                        <p:tgtEl>
                                          <p:spTgt spid="28"/>
                                        </p:tgtEl>
                                      </p:cBhvr>
                                    </p:animEffect>
                                  </p:childTnLst>
                                </p:cTn>
                              </p:par>
                              <p:par>
                                <p:cTn id="133" presetID="1" presetClass="emph" presetSubtype="2" fill="hold" nodeType="withEffect">
                                  <p:stCondLst>
                                    <p:cond delay="0"/>
                                  </p:stCondLst>
                                  <p:childTnLst>
                                    <p:animClr clrSpc="rgb" dir="cw">
                                      <p:cBhvr>
                                        <p:cTn id="134" dur="2000" fill="hold"/>
                                        <p:tgtEl>
                                          <p:spTgt spid="26"/>
                                        </p:tgtEl>
                                        <p:attrNameLst>
                                          <p:attrName>fillcolor</p:attrName>
                                        </p:attrNameLst>
                                      </p:cBhvr>
                                      <p:to>
                                        <a:schemeClr val="bg1"/>
                                      </p:to>
                                    </p:animClr>
                                    <p:set>
                                      <p:cBhvr>
                                        <p:cTn id="135" dur="2000" fill="hold"/>
                                        <p:tgtEl>
                                          <p:spTgt spid="26"/>
                                        </p:tgtEl>
                                        <p:attrNameLst>
                                          <p:attrName>fill.type</p:attrName>
                                        </p:attrNameLst>
                                      </p:cBhvr>
                                      <p:to>
                                        <p:strVal val="solid"/>
                                      </p:to>
                                    </p:set>
                                    <p:set>
                                      <p:cBhvr>
                                        <p:cTn id="136" dur="20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audio>
              <p:cMediaNode vol="80000">
                <p:cTn id="137" fill="hold" display="0">
                  <p:stCondLst>
                    <p:cond delay="indefinite"/>
                  </p:stCondLst>
                  <p:endCondLst>
                    <p:cond evt="onStopAudio" delay="0">
                      <p:tgtEl>
                        <p:sldTgt/>
                      </p:tgtEl>
                    </p:cond>
                  </p:endCondLst>
                </p:cTn>
                <p:tgtEl>
                  <p:spTgt spid="8"/>
                </p:tgtEl>
              </p:cMediaNode>
            </p:audio>
          </p:childTnLst>
        </p:cTn>
      </p:par>
    </p:tnLst>
    <p:bldLst>
      <p:bldP spid="11" grpId="0" animBg="1"/>
      <p:bldP spid="11" grpId="1" animBg="1"/>
      <p:bldP spid="11" grpId="2" animBg="1"/>
      <p:bldP spid="48" grpId="0" animBg="1"/>
      <p:bldP spid="48" grpId="1" animBg="1"/>
      <p:bldP spid="48" grpId="2" animBg="1"/>
      <p:bldP spid="49" grpId="0" animBg="1"/>
      <p:bldP spid="49" grpId="1" animBg="1"/>
      <p:bldP spid="49" grpId="2" animBg="1"/>
      <p:bldP spid="50" grpId="0" animBg="1"/>
      <p:bldP spid="50" grpId="1" animBg="1"/>
      <p:bldP spid="50" grpId="2" animBg="1"/>
      <p:bldP spid="51" grpId="0" animBg="1"/>
      <p:bldP spid="51" grpId="1" animBg="1"/>
      <p:bldP spid="51" grpId="2" animBg="1"/>
      <p:bldP spid="45" grpId="0"/>
      <p:bldP spid="45" grpId="1"/>
      <p:bldP spid="45" grpId="2"/>
      <p:bldP spid="42" grpId="0"/>
      <p:bldP spid="42" grpId="1"/>
      <p:bldP spid="42" grpId="2"/>
      <p:bldP spid="39" grpId="0"/>
      <p:bldP spid="39" grpId="1"/>
      <p:bldP spid="39" grpId="2"/>
      <p:bldP spid="30" grpId="0"/>
      <p:bldP spid="30" grpId="1"/>
      <p:bldP spid="30" grpId="2"/>
      <p:bldP spid="10" grpId="0"/>
      <p:bldP spid="10" grpId="1"/>
      <p:bldP spid="10" grpId="2"/>
      <p:bldP spid="27" grpId="0"/>
      <p:bldP spid="27" grpId="1"/>
      <p:bldP spid="28" grpId="0"/>
      <p:bldP spid="28" grpId="1"/>
      <p:bldP spid="28"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 y="0"/>
            <a:ext cx="9144000" cy="5143500"/>
          </a:xfrm>
          <a:prstGeom prst="rect">
            <a:avLst/>
          </a:prstGeom>
        </p:spPr>
      </p:pic>
      <p:sp>
        <p:nvSpPr>
          <p:cNvPr id="39" name="TextBox 7"/>
          <p:cNvSpPr txBox="1"/>
          <p:nvPr/>
        </p:nvSpPr>
        <p:spPr>
          <a:xfrm>
            <a:off x="1346101" y="1507709"/>
            <a:ext cx="7194154" cy="3046988"/>
          </a:xfrm>
          <a:prstGeom prst="rect">
            <a:avLst/>
          </a:prstGeom>
          <a:noFill/>
        </p:spPr>
        <p:txBody>
          <a:bodyPr wrap="square" rtlCol="0">
            <a:spAutoFit/>
          </a:bodyPr>
          <a:lstStyle/>
          <a:p>
            <a:r>
              <a:rPr lang="en-NZ" sz="1600" dirty="0">
                <a:solidFill>
                  <a:schemeClr val="bg1">
                    <a:lumMod val="95000"/>
                  </a:schemeClr>
                </a:solidFill>
              </a:rPr>
              <a:t>In the Pacific </a:t>
            </a:r>
            <a:r>
              <a:rPr lang="en-NZ" sz="1600" dirty="0" smtClean="0">
                <a:solidFill>
                  <a:schemeClr val="bg1">
                    <a:lumMod val="95000"/>
                  </a:schemeClr>
                </a:solidFill>
              </a:rPr>
              <a:t>Islands</a:t>
            </a:r>
          </a:p>
          <a:p>
            <a:r>
              <a:rPr lang="en-NZ" sz="1600" dirty="0" smtClean="0">
                <a:solidFill>
                  <a:schemeClr val="bg1">
                    <a:lumMod val="95000"/>
                  </a:schemeClr>
                </a:solidFill>
              </a:rPr>
              <a:t>people </a:t>
            </a:r>
            <a:r>
              <a:rPr lang="en-NZ" sz="1600" dirty="0">
                <a:solidFill>
                  <a:schemeClr val="bg1">
                    <a:lumMod val="95000"/>
                  </a:schemeClr>
                </a:solidFill>
              </a:rPr>
              <a:t>dress in </a:t>
            </a:r>
            <a:r>
              <a:rPr lang="en-NZ" sz="1600" dirty="0" smtClean="0">
                <a:solidFill>
                  <a:schemeClr val="bg1">
                    <a:lumMod val="95000"/>
                  </a:schemeClr>
                </a:solidFill>
              </a:rPr>
              <a:t>white</a:t>
            </a:r>
          </a:p>
          <a:p>
            <a:r>
              <a:rPr lang="en-NZ" sz="1600" dirty="0" smtClean="0">
                <a:solidFill>
                  <a:schemeClr val="bg1">
                    <a:lumMod val="95000"/>
                  </a:schemeClr>
                </a:solidFill>
              </a:rPr>
              <a:t>on </a:t>
            </a:r>
            <a:r>
              <a:rPr lang="en-NZ" sz="1600" dirty="0">
                <a:solidFill>
                  <a:schemeClr val="bg1">
                    <a:lumMod val="95000"/>
                  </a:schemeClr>
                </a:solidFill>
              </a:rPr>
              <a:t>Palm </a:t>
            </a:r>
            <a:r>
              <a:rPr lang="en-NZ" sz="1600" dirty="0" smtClean="0">
                <a:solidFill>
                  <a:schemeClr val="bg1">
                    <a:lumMod val="95000"/>
                  </a:schemeClr>
                </a:solidFill>
              </a:rPr>
              <a:t>Sunday</a:t>
            </a:r>
          </a:p>
          <a:p>
            <a:r>
              <a:rPr lang="en-NZ" sz="1600" dirty="0" smtClean="0">
                <a:solidFill>
                  <a:schemeClr val="bg1">
                    <a:lumMod val="95000"/>
                  </a:schemeClr>
                </a:solidFill>
              </a:rPr>
              <a:t>because </a:t>
            </a:r>
            <a:r>
              <a:rPr lang="en-NZ" sz="1600" dirty="0">
                <a:solidFill>
                  <a:schemeClr val="bg1">
                    <a:lumMod val="95000"/>
                  </a:schemeClr>
                </a:solidFill>
              </a:rPr>
              <a:t>it is </a:t>
            </a:r>
            <a:r>
              <a:rPr lang="en-NZ" sz="1600" dirty="0" smtClean="0">
                <a:solidFill>
                  <a:schemeClr val="bg1">
                    <a:lumMod val="95000"/>
                  </a:schemeClr>
                </a:solidFill>
              </a:rPr>
              <a:t>a</a:t>
            </a:r>
          </a:p>
          <a:p>
            <a:r>
              <a:rPr lang="en-NZ" sz="1600" dirty="0" smtClean="0">
                <a:solidFill>
                  <a:schemeClr val="bg1">
                    <a:lumMod val="95000"/>
                  </a:schemeClr>
                </a:solidFill>
              </a:rPr>
              <a:t>celebration colour.</a:t>
            </a:r>
          </a:p>
          <a:p>
            <a:r>
              <a:rPr lang="en-NZ" sz="1600" dirty="0" smtClean="0">
                <a:solidFill>
                  <a:schemeClr val="bg1">
                    <a:lumMod val="95000"/>
                  </a:schemeClr>
                </a:solidFill>
              </a:rPr>
              <a:t>Everyone </a:t>
            </a:r>
            <a:r>
              <a:rPr lang="en-NZ" sz="1600" dirty="0">
                <a:solidFill>
                  <a:schemeClr val="bg1">
                    <a:lumMod val="95000"/>
                  </a:schemeClr>
                </a:solidFill>
              </a:rPr>
              <a:t>has a </a:t>
            </a:r>
            <a:r>
              <a:rPr lang="en-NZ" sz="1600" dirty="0" smtClean="0">
                <a:solidFill>
                  <a:schemeClr val="bg1">
                    <a:lumMod val="95000"/>
                  </a:schemeClr>
                </a:solidFill>
              </a:rPr>
              <a:t>palm</a:t>
            </a:r>
          </a:p>
          <a:p>
            <a:r>
              <a:rPr lang="en-NZ" sz="1600" dirty="0" smtClean="0">
                <a:solidFill>
                  <a:schemeClr val="bg1">
                    <a:lumMod val="95000"/>
                  </a:schemeClr>
                </a:solidFill>
              </a:rPr>
              <a:t>to </a:t>
            </a:r>
            <a:r>
              <a:rPr lang="en-NZ" sz="1600" dirty="0">
                <a:solidFill>
                  <a:schemeClr val="bg1">
                    <a:lumMod val="95000"/>
                  </a:schemeClr>
                </a:solidFill>
              </a:rPr>
              <a:t>wave as they </a:t>
            </a:r>
            <a:r>
              <a:rPr lang="en-NZ" sz="1600" dirty="0" smtClean="0">
                <a:solidFill>
                  <a:schemeClr val="bg1">
                    <a:lumMod val="95000"/>
                  </a:schemeClr>
                </a:solidFill>
              </a:rPr>
              <a:t>join</a:t>
            </a:r>
          </a:p>
          <a:p>
            <a:r>
              <a:rPr lang="en-NZ" sz="1600" dirty="0" smtClean="0">
                <a:solidFill>
                  <a:schemeClr val="bg1">
                    <a:lumMod val="95000"/>
                  </a:schemeClr>
                </a:solidFill>
              </a:rPr>
              <a:t>the </a:t>
            </a:r>
            <a:r>
              <a:rPr lang="en-NZ" sz="1600" dirty="0">
                <a:solidFill>
                  <a:schemeClr val="bg1">
                    <a:lumMod val="95000"/>
                  </a:schemeClr>
                </a:solidFill>
              </a:rPr>
              <a:t>procession </a:t>
            </a:r>
            <a:r>
              <a:rPr lang="en-NZ" sz="1600" dirty="0" smtClean="0">
                <a:solidFill>
                  <a:schemeClr val="bg1">
                    <a:lumMod val="95000"/>
                  </a:schemeClr>
                </a:solidFill>
              </a:rPr>
              <a:t>to</a:t>
            </a:r>
          </a:p>
          <a:p>
            <a:r>
              <a:rPr lang="en-NZ" sz="1600" dirty="0" smtClean="0">
                <a:solidFill>
                  <a:schemeClr val="bg1">
                    <a:lumMod val="95000"/>
                  </a:schemeClr>
                </a:solidFill>
              </a:rPr>
              <a:t>celebrate </a:t>
            </a:r>
            <a:r>
              <a:rPr lang="en-NZ" sz="1600" dirty="0">
                <a:solidFill>
                  <a:schemeClr val="bg1">
                    <a:lumMod val="95000"/>
                  </a:schemeClr>
                </a:solidFill>
              </a:rPr>
              <a:t>Jesus’ entry into Jerusalem. It doesn’t matter where people are in the world celebrating Palm Sunday, they all join in the procession waving palms, they all </a:t>
            </a:r>
            <a:r>
              <a:rPr lang="en-NZ" sz="1600" dirty="0" smtClean="0">
                <a:solidFill>
                  <a:schemeClr val="bg1">
                    <a:lumMod val="95000"/>
                  </a:schemeClr>
                </a:solidFill>
              </a:rPr>
              <a:t>sing, </a:t>
            </a:r>
            <a:r>
              <a:rPr lang="en-NZ" sz="1600" dirty="0">
                <a:solidFill>
                  <a:schemeClr val="bg1">
                    <a:lumMod val="95000"/>
                  </a:schemeClr>
                </a:solidFill>
              </a:rPr>
              <a:t>“Hosanna to the Jesus the </a:t>
            </a:r>
            <a:r>
              <a:rPr lang="en-NZ" sz="1600" dirty="0" smtClean="0">
                <a:solidFill>
                  <a:schemeClr val="bg1">
                    <a:lumMod val="95000"/>
                  </a:schemeClr>
                </a:solidFill>
              </a:rPr>
              <a:t>king!” </a:t>
            </a:r>
            <a:r>
              <a:rPr lang="en-NZ" sz="1600" dirty="0">
                <a:solidFill>
                  <a:schemeClr val="bg1">
                    <a:lumMod val="95000"/>
                  </a:schemeClr>
                </a:solidFill>
              </a:rPr>
              <a:t>and they all listen to the Gospel story </a:t>
            </a:r>
            <a:r>
              <a:rPr lang="en-NZ" sz="1600" dirty="0" smtClean="0">
                <a:solidFill>
                  <a:schemeClr val="bg1">
                    <a:lumMod val="95000"/>
                  </a:schemeClr>
                </a:solidFill>
              </a:rPr>
              <a:t>of</a:t>
            </a:r>
            <a:br>
              <a:rPr lang="en-NZ" sz="1600" dirty="0" smtClean="0">
                <a:solidFill>
                  <a:schemeClr val="bg1">
                    <a:lumMod val="95000"/>
                  </a:schemeClr>
                </a:solidFill>
              </a:rPr>
            </a:br>
            <a:r>
              <a:rPr lang="en-NZ" sz="1600" dirty="0" smtClean="0">
                <a:solidFill>
                  <a:schemeClr val="bg1">
                    <a:lumMod val="95000"/>
                  </a:schemeClr>
                </a:solidFill>
              </a:rPr>
              <a:t>the </a:t>
            </a:r>
            <a:r>
              <a:rPr lang="en-NZ" sz="1600" dirty="0">
                <a:solidFill>
                  <a:schemeClr val="bg1">
                    <a:lumMod val="95000"/>
                  </a:schemeClr>
                </a:solidFill>
              </a:rPr>
              <a:t>last week of Jesus’ life leading to his death on the cross</a:t>
            </a:r>
            <a:r>
              <a:rPr lang="en-NZ" sz="1600" dirty="0" smtClean="0">
                <a:solidFill>
                  <a:schemeClr val="bg1">
                    <a:lumMod val="95000"/>
                  </a:schemeClr>
                </a:solidFill>
              </a:rPr>
              <a:t>.</a:t>
            </a:r>
            <a:endParaRPr lang="en-NZ" sz="1600" dirty="0">
              <a:solidFill>
                <a:schemeClr val="bg1">
                  <a:lumMod val="95000"/>
                </a:schemeClr>
              </a:solidFill>
            </a:endParaRPr>
          </a:p>
        </p:txBody>
      </p:sp>
      <p:pic>
        <p:nvPicPr>
          <p:cNvPr id="25" name="Large 7"/>
          <p:cNvPicPr>
            <a:picLocks noChangeAspect="1"/>
          </p:cNvPicPr>
          <p:nvPr/>
        </p:nvPicPr>
        <p:blipFill>
          <a:blip r:embed="rId4"/>
          <a:stretch>
            <a:fillRect/>
          </a:stretch>
        </p:blipFill>
        <p:spPr>
          <a:xfrm>
            <a:off x="3263901" y="729328"/>
            <a:ext cx="5268539" cy="2768785"/>
          </a:xfrm>
          <a:prstGeom prst="rect">
            <a:avLst/>
          </a:prstGeom>
        </p:spPr>
      </p:pic>
      <p:sp>
        <p:nvSpPr>
          <p:cNvPr id="36" name="TextBox 6"/>
          <p:cNvSpPr txBox="1"/>
          <p:nvPr/>
        </p:nvSpPr>
        <p:spPr>
          <a:xfrm>
            <a:off x="1555262" y="3587988"/>
            <a:ext cx="6840270" cy="1077218"/>
          </a:xfrm>
          <a:prstGeom prst="rect">
            <a:avLst/>
          </a:prstGeom>
          <a:noFill/>
        </p:spPr>
        <p:txBody>
          <a:bodyPr wrap="square" rtlCol="0">
            <a:spAutoFit/>
          </a:bodyPr>
          <a:lstStyle/>
          <a:p>
            <a:r>
              <a:rPr lang="en-NZ" sz="1600" dirty="0">
                <a:solidFill>
                  <a:schemeClr val="bg1">
                    <a:lumMod val="95000"/>
                  </a:schemeClr>
                </a:solidFill>
              </a:rPr>
              <a:t>Many people in Poland are Catholic and big crowds take part in the  Palm Sunday celebrations. It is almost spring time so the people weave spring flowers with the palms tied with coloured ribbons on to sticks to wave.  A statue of Jesus on a donkey is put on a cart and leads the procession through the towns</a:t>
            </a:r>
            <a:r>
              <a:rPr lang="en-NZ" sz="1600" dirty="0" smtClean="0">
                <a:solidFill>
                  <a:schemeClr val="bg1">
                    <a:lumMod val="95000"/>
                  </a:schemeClr>
                </a:solidFill>
              </a:rPr>
              <a:t>.</a:t>
            </a:r>
            <a:endParaRPr lang="en-NZ" sz="1600" dirty="0">
              <a:solidFill>
                <a:schemeClr val="bg1">
                  <a:lumMod val="95000"/>
                </a:schemeClr>
              </a:solidFill>
            </a:endParaRPr>
          </a:p>
        </p:txBody>
      </p:sp>
      <p:pic>
        <p:nvPicPr>
          <p:cNvPr id="24" name="Large 6"/>
          <p:cNvPicPr>
            <a:picLocks noChangeAspect="1"/>
          </p:cNvPicPr>
          <p:nvPr/>
        </p:nvPicPr>
        <p:blipFill>
          <a:blip r:embed="rId5"/>
          <a:stretch>
            <a:fillRect/>
          </a:stretch>
        </p:blipFill>
        <p:spPr>
          <a:xfrm>
            <a:off x="2757286" y="713254"/>
            <a:ext cx="4201152" cy="2873767"/>
          </a:xfrm>
          <a:prstGeom prst="rect">
            <a:avLst/>
          </a:prstGeom>
        </p:spPr>
      </p:pic>
      <p:sp>
        <p:nvSpPr>
          <p:cNvPr id="34" name="TextBox 5"/>
          <p:cNvSpPr txBox="1"/>
          <p:nvPr/>
        </p:nvSpPr>
        <p:spPr>
          <a:xfrm>
            <a:off x="1440721" y="602602"/>
            <a:ext cx="7201968" cy="4278094"/>
          </a:xfrm>
          <a:prstGeom prst="rect">
            <a:avLst/>
          </a:prstGeom>
          <a:noFill/>
        </p:spPr>
        <p:txBody>
          <a:bodyPr wrap="square" rtlCol="0">
            <a:spAutoFit/>
          </a:bodyPr>
          <a:lstStyle/>
          <a:p>
            <a:r>
              <a:rPr lang="en-NZ" sz="1600" dirty="0">
                <a:solidFill>
                  <a:schemeClr val="bg1">
                    <a:lumMod val="95000"/>
                  </a:schemeClr>
                </a:solidFill>
              </a:rPr>
              <a:t>In some parts of </a:t>
            </a:r>
            <a:r>
              <a:rPr lang="en-NZ" sz="1600" dirty="0" smtClean="0">
                <a:solidFill>
                  <a:schemeClr val="bg1">
                    <a:lumMod val="95000"/>
                  </a:schemeClr>
                </a:solidFill>
              </a:rPr>
              <a:t>Spain</a:t>
            </a:r>
          </a:p>
          <a:p>
            <a:r>
              <a:rPr lang="en-NZ" sz="1600" dirty="0" smtClean="0">
                <a:solidFill>
                  <a:schemeClr val="bg1">
                    <a:lumMod val="95000"/>
                  </a:schemeClr>
                </a:solidFill>
              </a:rPr>
              <a:t>celebrations </a:t>
            </a:r>
            <a:r>
              <a:rPr lang="en-NZ" sz="1600" dirty="0">
                <a:solidFill>
                  <a:schemeClr val="bg1">
                    <a:lumMod val="95000"/>
                  </a:schemeClr>
                </a:solidFill>
              </a:rPr>
              <a:t>of Holy </a:t>
            </a:r>
            <a:r>
              <a:rPr lang="en-NZ" sz="1600" dirty="0" smtClean="0">
                <a:solidFill>
                  <a:schemeClr val="bg1">
                    <a:lumMod val="95000"/>
                  </a:schemeClr>
                </a:solidFill>
              </a:rPr>
              <a:t>Week,</a:t>
            </a:r>
            <a:endParaRPr lang="en-NZ" sz="1600" dirty="0" smtClean="0">
              <a:solidFill>
                <a:schemeClr val="bg1">
                  <a:lumMod val="95000"/>
                </a:schemeClr>
              </a:solidFill>
            </a:endParaRPr>
          </a:p>
          <a:p>
            <a:r>
              <a:rPr lang="en-NZ" sz="1600" dirty="0" err="1" smtClean="0">
                <a:solidFill>
                  <a:schemeClr val="bg1">
                    <a:lumMod val="95000"/>
                  </a:schemeClr>
                </a:solidFill>
              </a:rPr>
              <a:t>Semana</a:t>
            </a:r>
            <a:r>
              <a:rPr lang="en-NZ" sz="1600" dirty="0" smtClean="0">
                <a:solidFill>
                  <a:schemeClr val="bg1">
                    <a:lumMod val="95000"/>
                  </a:schemeClr>
                </a:solidFill>
              </a:rPr>
              <a:t> </a:t>
            </a:r>
            <a:r>
              <a:rPr lang="en-NZ" sz="1600" dirty="0">
                <a:solidFill>
                  <a:schemeClr val="bg1">
                    <a:lumMod val="95000"/>
                  </a:schemeClr>
                </a:solidFill>
              </a:rPr>
              <a:t>Santa, are seen as </a:t>
            </a:r>
            <a:r>
              <a:rPr lang="en-NZ" sz="1600" dirty="0" smtClean="0">
                <a:solidFill>
                  <a:schemeClr val="bg1">
                    <a:lumMod val="95000"/>
                  </a:schemeClr>
                </a:solidFill>
              </a:rPr>
              <a:t>a</a:t>
            </a:r>
          </a:p>
          <a:p>
            <a:r>
              <a:rPr lang="en-NZ" sz="1600" dirty="0" smtClean="0">
                <a:solidFill>
                  <a:schemeClr val="bg1">
                    <a:lumMod val="95000"/>
                  </a:schemeClr>
                </a:solidFill>
              </a:rPr>
              <a:t>tourist attraction.</a:t>
            </a:r>
          </a:p>
          <a:p>
            <a:r>
              <a:rPr lang="en-NZ" sz="1600" dirty="0" smtClean="0">
                <a:solidFill>
                  <a:schemeClr val="bg1">
                    <a:lumMod val="95000"/>
                  </a:schemeClr>
                </a:solidFill>
              </a:rPr>
              <a:t>During </a:t>
            </a:r>
            <a:r>
              <a:rPr lang="en-NZ" sz="1600" dirty="0">
                <a:solidFill>
                  <a:schemeClr val="bg1">
                    <a:lumMod val="95000"/>
                  </a:schemeClr>
                </a:solidFill>
              </a:rPr>
              <a:t>the week, </a:t>
            </a:r>
            <a:r>
              <a:rPr lang="en-NZ" sz="1600" dirty="0" smtClean="0">
                <a:solidFill>
                  <a:schemeClr val="bg1">
                    <a:lumMod val="95000"/>
                  </a:schemeClr>
                </a:solidFill>
              </a:rPr>
              <a:t>men, </a:t>
            </a:r>
            <a:r>
              <a:rPr lang="en-NZ" sz="1600" dirty="0" smtClean="0">
                <a:solidFill>
                  <a:schemeClr val="bg1">
                    <a:lumMod val="95000"/>
                  </a:schemeClr>
                </a:solidFill>
              </a:rPr>
              <a:t>or</a:t>
            </a:r>
          </a:p>
          <a:p>
            <a:r>
              <a:rPr lang="en-NZ" sz="1600" dirty="0" smtClean="0">
                <a:solidFill>
                  <a:schemeClr val="bg1">
                    <a:lumMod val="95000"/>
                  </a:schemeClr>
                </a:solidFill>
              </a:rPr>
              <a:t>the </a:t>
            </a:r>
            <a:r>
              <a:rPr lang="en-NZ" sz="1600" dirty="0">
                <a:solidFill>
                  <a:schemeClr val="bg1">
                    <a:lumMod val="95000"/>
                  </a:schemeClr>
                </a:solidFill>
              </a:rPr>
              <a:t>brotherhood as they </a:t>
            </a:r>
            <a:r>
              <a:rPr lang="en-NZ" sz="1600" dirty="0" smtClean="0">
                <a:solidFill>
                  <a:schemeClr val="bg1">
                    <a:lumMod val="95000"/>
                  </a:schemeClr>
                </a:solidFill>
              </a:rPr>
              <a:t>are</a:t>
            </a:r>
          </a:p>
          <a:p>
            <a:r>
              <a:rPr lang="en-NZ" sz="1600" dirty="0" smtClean="0">
                <a:solidFill>
                  <a:schemeClr val="bg1">
                    <a:lumMod val="95000"/>
                  </a:schemeClr>
                </a:solidFill>
              </a:rPr>
              <a:t>referred </a:t>
            </a:r>
            <a:r>
              <a:rPr lang="en-NZ" sz="1600" dirty="0">
                <a:solidFill>
                  <a:schemeClr val="bg1">
                    <a:lumMod val="95000"/>
                  </a:schemeClr>
                </a:solidFill>
              </a:rPr>
              <a:t>to, maintain </a:t>
            </a:r>
            <a:r>
              <a:rPr lang="en-NZ" sz="1600" dirty="0" smtClean="0">
                <a:solidFill>
                  <a:schemeClr val="bg1">
                    <a:lumMod val="95000"/>
                  </a:schemeClr>
                </a:solidFill>
              </a:rPr>
              <a:t>a</a:t>
            </a:r>
          </a:p>
          <a:p>
            <a:r>
              <a:rPr lang="en-NZ" sz="1600" dirty="0" smtClean="0">
                <a:solidFill>
                  <a:schemeClr val="bg1">
                    <a:lumMod val="95000"/>
                  </a:schemeClr>
                </a:solidFill>
              </a:rPr>
              <a:t>tradition of emotional</a:t>
            </a:r>
          </a:p>
          <a:p>
            <a:r>
              <a:rPr lang="en-NZ" sz="1600" dirty="0" smtClean="0">
                <a:solidFill>
                  <a:schemeClr val="bg1">
                    <a:lumMod val="95000"/>
                  </a:schemeClr>
                </a:solidFill>
              </a:rPr>
              <a:t>Penance processions.</a:t>
            </a:r>
          </a:p>
          <a:p>
            <a:r>
              <a:rPr lang="en-NZ" sz="1600" dirty="0" smtClean="0">
                <a:solidFill>
                  <a:schemeClr val="bg1">
                    <a:lumMod val="95000"/>
                  </a:schemeClr>
                </a:solidFill>
              </a:rPr>
              <a:t>They move through the towns</a:t>
            </a:r>
          </a:p>
          <a:p>
            <a:r>
              <a:rPr lang="en-NZ" sz="1600" dirty="0" smtClean="0">
                <a:solidFill>
                  <a:schemeClr val="bg1">
                    <a:lumMod val="95000"/>
                  </a:schemeClr>
                </a:solidFill>
              </a:rPr>
              <a:t>and </a:t>
            </a:r>
            <a:r>
              <a:rPr lang="en-NZ" sz="1600" dirty="0">
                <a:solidFill>
                  <a:schemeClr val="bg1">
                    <a:lumMod val="95000"/>
                  </a:schemeClr>
                </a:solidFill>
              </a:rPr>
              <a:t>cities </a:t>
            </a:r>
            <a:r>
              <a:rPr lang="en-NZ" sz="1600" dirty="0" smtClean="0">
                <a:solidFill>
                  <a:schemeClr val="bg1">
                    <a:lumMod val="95000"/>
                  </a:schemeClr>
                </a:solidFill>
              </a:rPr>
              <a:t>carrying candles and</a:t>
            </a:r>
          </a:p>
          <a:p>
            <a:r>
              <a:rPr lang="en-NZ" sz="1600" dirty="0" smtClean="0">
                <a:solidFill>
                  <a:schemeClr val="bg1">
                    <a:lumMod val="95000"/>
                  </a:schemeClr>
                </a:solidFill>
              </a:rPr>
              <a:t>life </a:t>
            </a:r>
            <a:r>
              <a:rPr lang="en-NZ" sz="1600" dirty="0">
                <a:solidFill>
                  <a:schemeClr val="bg1">
                    <a:lumMod val="95000"/>
                  </a:schemeClr>
                </a:solidFill>
              </a:rPr>
              <a:t>size statues </a:t>
            </a:r>
            <a:r>
              <a:rPr lang="en-NZ" sz="1600" dirty="0" smtClean="0">
                <a:solidFill>
                  <a:schemeClr val="bg1">
                    <a:lumMod val="95000"/>
                  </a:schemeClr>
                </a:solidFill>
              </a:rPr>
              <a:t>of Mary and</a:t>
            </a:r>
            <a:br>
              <a:rPr lang="en-NZ" sz="1600" dirty="0" smtClean="0">
                <a:solidFill>
                  <a:schemeClr val="bg1">
                    <a:lumMod val="95000"/>
                  </a:schemeClr>
                </a:solidFill>
              </a:rPr>
            </a:br>
            <a:r>
              <a:rPr lang="en-NZ" sz="1600" dirty="0" smtClean="0">
                <a:solidFill>
                  <a:schemeClr val="bg1">
                    <a:lumMod val="95000"/>
                  </a:schemeClr>
                </a:solidFill>
              </a:rPr>
              <a:t>Jesus </a:t>
            </a:r>
            <a:r>
              <a:rPr lang="en-NZ" sz="1600" dirty="0">
                <a:solidFill>
                  <a:schemeClr val="bg1">
                    <a:lumMod val="95000"/>
                  </a:schemeClr>
                </a:solidFill>
              </a:rPr>
              <a:t>accompanied </a:t>
            </a:r>
            <a:r>
              <a:rPr lang="en-NZ" sz="1600" dirty="0" smtClean="0">
                <a:solidFill>
                  <a:schemeClr val="bg1">
                    <a:lumMod val="95000"/>
                  </a:schemeClr>
                </a:solidFill>
              </a:rPr>
              <a:t>by</a:t>
            </a:r>
            <a:br>
              <a:rPr lang="en-NZ" sz="1600" dirty="0" smtClean="0">
                <a:solidFill>
                  <a:schemeClr val="bg1">
                    <a:lumMod val="95000"/>
                  </a:schemeClr>
                </a:solidFill>
              </a:rPr>
            </a:br>
            <a:r>
              <a:rPr lang="en-NZ" sz="1600" dirty="0" smtClean="0">
                <a:solidFill>
                  <a:schemeClr val="bg1">
                    <a:lumMod val="95000"/>
                  </a:schemeClr>
                </a:solidFill>
              </a:rPr>
              <a:t>dramatic </a:t>
            </a:r>
            <a:r>
              <a:rPr lang="en-NZ" sz="1600" dirty="0">
                <a:solidFill>
                  <a:schemeClr val="bg1">
                    <a:lumMod val="95000"/>
                  </a:schemeClr>
                </a:solidFill>
              </a:rPr>
              <a:t>drum beats and mournful music. Some may even walk barefoot while wearing their heavy robes and tall pointed hats. They are called penitents because they seek forgiveness for their sins. They also wear masks so they cannot be recognised</a:t>
            </a:r>
            <a:r>
              <a:rPr lang="en-NZ" sz="1600" dirty="0" smtClean="0">
                <a:solidFill>
                  <a:schemeClr val="bg1">
                    <a:lumMod val="95000"/>
                  </a:schemeClr>
                </a:solidFill>
              </a:rPr>
              <a:t>.</a:t>
            </a:r>
            <a:endParaRPr lang="en-NZ" sz="1600" dirty="0">
              <a:solidFill>
                <a:schemeClr val="bg1">
                  <a:lumMod val="95000"/>
                </a:schemeClr>
              </a:solidFill>
            </a:endParaRPr>
          </a:p>
        </p:txBody>
      </p:sp>
      <p:pic>
        <p:nvPicPr>
          <p:cNvPr id="23" name="Large 5"/>
          <p:cNvPicPr>
            <a:picLocks noChangeAspect="1"/>
          </p:cNvPicPr>
          <p:nvPr/>
        </p:nvPicPr>
        <p:blipFill>
          <a:blip r:embed="rId6"/>
          <a:stretch>
            <a:fillRect/>
          </a:stretch>
        </p:blipFill>
        <p:spPr>
          <a:xfrm>
            <a:off x="4147742" y="713254"/>
            <a:ext cx="4531333" cy="3022495"/>
          </a:xfrm>
          <a:prstGeom prst="rect">
            <a:avLst/>
          </a:prstGeom>
        </p:spPr>
      </p:pic>
      <p:sp>
        <p:nvSpPr>
          <p:cNvPr id="33" name="TextBox 4"/>
          <p:cNvSpPr txBox="1"/>
          <p:nvPr/>
        </p:nvSpPr>
        <p:spPr>
          <a:xfrm>
            <a:off x="1598246" y="3895656"/>
            <a:ext cx="6646985" cy="584775"/>
          </a:xfrm>
          <a:prstGeom prst="rect">
            <a:avLst/>
          </a:prstGeom>
          <a:noFill/>
        </p:spPr>
        <p:txBody>
          <a:bodyPr wrap="square" rtlCol="0">
            <a:spAutoFit/>
          </a:bodyPr>
          <a:lstStyle/>
          <a:p>
            <a:r>
              <a:rPr lang="en-NZ" sz="1600" dirty="0">
                <a:solidFill>
                  <a:schemeClr val="bg1">
                    <a:lumMod val="95000"/>
                  </a:schemeClr>
                </a:solidFill>
              </a:rPr>
              <a:t>In Lahore, in Pakistan, Christians gather to celebrate Palm Sunday. The people wave palms and flowers </a:t>
            </a:r>
            <a:r>
              <a:rPr lang="en-NZ" sz="1600" dirty="0" smtClean="0">
                <a:solidFill>
                  <a:schemeClr val="bg1">
                    <a:lumMod val="95000"/>
                  </a:schemeClr>
                </a:solidFill>
              </a:rPr>
              <a:t>as </a:t>
            </a:r>
            <a:r>
              <a:rPr lang="en-NZ" sz="1600" dirty="0">
                <a:solidFill>
                  <a:schemeClr val="bg1">
                    <a:lumMod val="95000"/>
                  </a:schemeClr>
                </a:solidFill>
              </a:rPr>
              <a:t>they join in the procession before </a:t>
            </a:r>
            <a:r>
              <a:rPr lang="en-NZ" sz="1600" dirty="0" smtClean="0">
                <a:solidFill>
                  <a:schemeClr val="bg1">
                    <a:lumMod val="95000"/>
                  </a:schemeClr>
                </a:solidFill>
              </a:rPr>
              <a:t>Mass</a:t>
            </a:r>
            <a:r>
              <a:rPr lang="en-NZ" sz="1600" dirty="0">
                <a:solidFill>
                  <a:schemeClr val="bg1">
                    <a:lumMod val="95000"/>
                  </a:schemeClr>
                </a:solidFill>
              </a:rPr>
              <a:t>.</a:t>
            </a:r>
          </a:p>
        </p:txBody>
      </p:sp>
      <p:pic>
        <p:nvPicPr>
          <p:cNvPr id="22" name="Large 4"/>
          <p:cNvPicPr>
            <a:picLocks noChangeAspect="1"/>
          </p:cNvPicPr>
          <p:nvPr/>
        </p:nvPicPr>
        <p:blipFill>
          <a:blip r:embed="rId7"/>
          <a:stretch>
            <a:fillRect/>
          </a:stretch>
        </p:blipFill>
        <p:spPr>
          <a:xfrm>
            <a:off x="2272892" y="613460"/>
            <a:ext cx="4913000" cy="3203903"/>
          </a:xfrm>
          <a:prstGeom prst="rect">
            <a:avLst/>
          </a:prstGeom>
        </p:spPr>
      </p:pic>
      <p:sp>
        <p:nvSpPr>
          <p:cNvPr id="30" name="TextBox 3"/>
          <p:cNvSpPr txBox="1"/>
          <p:nvPr/>
        </p:nvSpPr>
        <p:spPr>
          <a:xfrm>
            <a:off x="1406769" y="3781626"/>
            <a:ext cx="7125671" cy="830997"/>
          </a:xfrm>
          <a:prstGeom prst="rect">
            <a:avLst/>
          </a:prstGeom>
          <a:noFill/>
        </p:spPr>
        <p:txBody>
          <a:bodyPr wrap="square" rtlCol="0">
            <a:spAutoFit/>
          </a:bodyPr>
          <a:lstStyle/>
          <a:p>
            <a:r>
              <a:rPr lang="en-NZ" sz="1600" dirty="0">
                <a:solidFill>
                  <a:schemeClr val="bg1">
                    <a:lumMod val="95000"/>
                  </a:schemeClr>
                </a:solidFill>
              </a:rPr>
              <a:t>In </a:t>
            </a:r>
            <a:r>
              <a:rPr lang="en-NZ" sz="1600" dirty="0" err="1">
                <a:solidFill>
                  <a:schemeClr val="bg1">
                    <a:lumMod val="95000"/>
                  </a:schemeClr>
                </a:solidFill>
              </a:rPr>
              <a:t>Bulacan</a:t>
            </a:r>
            <a:r>
              <a:rPr lang="en-NZ" sz="1600" dirty="0">
                <a:solidFill>
                  <a:schemeClr val="bg1">
                    <a:lumMod val="95000"/>
                  </a:schemeClr>
                </a:solidFill>
              </a:rPr>
              <a:t> in the Philippines, most people are Catholic. On Palm Sunday  enormous crowds gather to join in processions. The palms are blessed and the people process into the church for </a:t>
            </a:r>
            <a:r>
              <a:rPr lang="en-NZ" sz="1600" dirty="0" smtClean="0">
                <a:solidFill>
                  <a:schemeClr val="bg1">
                    <a:lumMod val="95000"/>
                  </a:schemeClr>
                </a:solidFill>
              </a:rPr>
              <a:t>Mass </a:t>
            </a:r>
            <a:r>
              <a:rPr lang="en-NZ" sz="1600" dirty="0">
                <a:solidFill>
                  <a:schemeClr val="bg1">
                    <a:lumMod val="95000"/>
                  </a:schemeClr>
                </a:solidFill>
              </a:rPr>
              <a:t>and the reading of the Passion story from the gospel</a:t>
            </a:r>
            <a:r>
              <a:rPr lang="en-NZ" sz="1600" dirty="0" smtClean="0">
                <a:solidFill>
                  <a:schemeClr val="bg1">
                    <a:lumMod val="95000"/>
                  </a:schemeClr>
                </a:solidFill>
              </a:rPr>
              <a:t>.</a:t>
            </a:r>
            <a:endParaRPr lang="en-NZ" sz="1600" dirty="0">
              <a:solidFill>
                <a:schemeClr val="bg1">
                  <a:lumMod val="95000"/>
                </a:schemeClr>
              </a:solidFill>
            </a:endParaRPr>
          </a:p>
        </p:txBody>
      </p:sp>
      <p:pic>
        <p:nvPicPr>
          <p:cNvPr id="20" name="Large 3"/>
          <p:cNvPicPr>
            <a:picLocks noChangeAspect="1"/>
          </p:cNvPicPr>
          <p:nvPr/>
        </p:nvPicPr>
        <p:blipFill>
          <a:blip r:embed="rId8"/>
          <a:stretch>
            <a:fillRect/>
          </a:stretch>
        </p:blipFill>
        <p:spPr>
          <a:xfrm>
            <a:off x="2272893" y="613239"/>
            <a:ext cx="4916728" cy="3195873"/>
          </a:xfrm>
          <a:prstGeom prst="rect">
            <a:avLst/>
          </a:prstGeom>
        </p:spPr>
      </p:pic>
      <p:sp>
        <p:nvSpPr>
          <p:cNvPr id="28" name="TextBox 2"/>
          <p:cNvSpPr txBox="1"/>
          <p:nvPr/>
        </p:nvSpPr>
        <p:spPr>
          <a:xfrm>
            <a:off x="1336431" y="3716660"/>
            <a:ext cx="6994769" cy="1077218"/>
          </a:xfrm>
          <a:prstGeom prst="rect">
            <a:avLst/>
          </a:prstGeom>
          <a:noFill/>
        </p:spPr>
        <p:txBody>
          <a:bodyPr wrap="square" rtlCol="0">
            <a:spAutoFit/>
          </a:bodyPr>
          <a:lstStyle/>
          <a:p>
            <a:r>
              <a:rPr lang="en-NZ" sz="1600" dirty="0" smtClean="0">
                <a:solidFill>
                  <a:schemeClr val="bg1">
                    <a:lumMod val="95000"/>
                  </a:schemeClr>
                </a:solidFill>
              </a:rPr>
              <a:t>In Vatican </a:t>
            </a:r>
            <a:r>
              <a:rPr lang="en-NZ" sz="1600" dirty="0">
                <a:solidFill>
                  <a:schemeClr val="bg1">
                    <a:lumMod val="95000"/>
                  </a:schemeClr>
                </a:solidFill>
              </a:rPr>
              <a:t>City where Pope Francis lives, thousands of people gather for the Palm Sunday </a:t>
            </a:r>
            <a:r>
              <a:rPr lang="en-NZ" sz="1600" dirty="0" smtClean="0">
                <a:solidFill>
                  <a:schemeClr val="bg1">
                    <a:lumMod val="95000"/>
                  </a:schemeClr>
                </a:solidFill>
              </a:rPr>
              <a:t>Mass</a:t>
            </a:r>
            <a:r>
              <a:rPr lang="en-NZ" sz="1600" dirty="0">
                <a:solidFill>
                  <a:schemeClr val="bg1">
                    <a:lumMod val="95000"/>
                  </a:schemeClr>
                </a:solidFill>
              </a:rPr>
              <a:t>. After the </a:t>
            </a:r>
            <a:r>
              <a:rPr lang="en-NZ" sz="1600" dirty="0" smtClean="0">
                <a:solidFill>
                  <a:schemeClr val="bg1">
                    <a:lumMod val="95000"/>
                  </a:schemeClr>
                </a:solidFill>
              </a:rPr>
              <a:t>Mass </a:t>
            </a:r>
            <a:r>
              <a:rPr lang="en-NZ" sz="1600" dirty="0">
                <a:solidFill>
                  <a:schemeClr val="bg1">
                    <a:lumMod val="95000"/>
                  </a:schemeClr>
                </a:solidFill>
              </a:rPr>
              <a:t>Pope Francis comes down to move among the crowd and bless the children as Jesus did. People wave and cheer just as they did for Jesus on the first Palm </a:t>
            </a:r>
            <a:r>
              <a:rPr lang="en-NZ" sz="1600" dirty="0" smtClean="0">
                <a:solidFill>
                  <a:schemeClr val="bg1">
                    <a:lumMod val="95000"/>
                  </a:schemeClr>
                </a:solidFill>
              </a:rPr>
              <a:t>Sunday.</a:t>
            </a:r>
            <a:endParaRPr lang="en-NZ" sz="1600" dirty="0">
              <a:solidFill>
                <a:schemeClr val="bg1">
                  <a:lumMod val="95000"/>
                </a:schemeClr>
              </a:solidFill>
            </a:endParaRPr>
          </a:p>
        </p:txBody>
      </p:sp>
      <p:pic>
        <p:nvPicPr>
          <p:cNvPr id="19" name="Large 2"/>
          <p:cNvPicPr>
            <a:picLocks noChangeAspect="1"/>
          </p:cNvPicPr>
          <p:nvPr/>
        </p:nvPicPr>
        <p:blipFill>
          <a:blip r:embed="rId9"/>
          <a:stretch>
            <a:fillRect/>
          </a:stretch>
        </p:blipFill>
        <p:spPr>
          <a:xfrm>
            <a:off x="2381671" y="613239"/>
            <a:ext cx="4699172" cy="3132781"/>
          </a:xfrm>
          <a:prstGeom prst="rect">
            <a:avLst/>
          </a:prstGeom>
        </p:spPr>
      </p:pic>
      <p:sp>
        <p:nvSpPr>
          <p:cNvPr id="18" name="TextBox 1"/>
          <p:cNvSpPr txBox="1"/>
          <p:nvPr/>
        </p:nvSpPr>
        <p:spPr>
          <a:xfrm>
            <a:off x="2211754" y="3829975"/>
            <a:ext cx="5533292" cy="923330"/>
          </a:xfrm>
          <a:prstGeom prst="rect">
            <a:avLst/>
          </a:prstGeom>
          <a:noFill/>
        </p:spPr>
        <p:txBody>
          <a:bodyPr wrap="square" rtlCol="0">
            <a:spAutoFit/>
          </a:bodyPr>
          <a:lstStyle/>
          <a:p>
            <a:r>
              <a:rPr lang="en-NZ" dirty="0">
                <a:solidFill>
                  <a:schemeClr val="bg1">
                    <a:lumMod val="95000"/>
                  </a:schemeClr>
                </a:solidFill>
              </a:rPr>
              <a:t>In Beirut, the capital of Lebanon, large crowds celebrate Palm Sunday. The people process through the streets waving large palm branches and singing hymns</a:t>
            </a:r>
            <a:r>
              <a:rPr lang="en-NZ" dirty="0" smtClean="0">
                <a:solidFill>
                  <a:schemeClr val="bg1">
                    <a:lumMod val="95000"/>
                  </a:schemeClr>
                </a:solidFill>
              </a:rPr>
              <a:t>.</a:t>
            </a:r>
            <a:endParaRPr lang="en-NZ" dirty="0">
              <a:solidFill>
                <a:schemeClr val="bg1">
                  <a:lumMod val="95000"/>
                </a:schemeClr>
              </a:solidFill>
            </a:endParaRPr>
          </a:p>
        </p:txBody>
      </p:sp>
      <p:pic>
        <p:nvPicPr>
          <p:cNvPr id="17" name="Large 1"/>
          <p:cNvPicPr>
            <a:picLocks noChangeAspect="1"/>
          </p:cNvPicPr>
          <p:nvPr/>
        </p:nvPicPr>
        <p:blipFill>
          <a:blip r:embed="rId10"/>
          <a:stretch>
            <a:fillRect/>
          </a:stretch>
        </p:blipFill>
        <p:spPr>
          <a:xfrm>
            <a:off x="2262163" y="613239"/>
            <a:ext cx="4938188" cy="3212870"/>
          </a:xfrm>
          <a:prstGeom prst="rect">
            <a:avLst/>
          </a:prstGeom>
        </p:spPr>
      </p:pic>
      <p:pic>
        <p:nvPicPr>
          <p:cNvPr id="14" name="Thumbnial 7"/>
          <p:cNvPicPr>
            <a:picLocks noChangeAspect="1"/>
          </p:cNvPicPr>
          <p:nvPr/>
        </p:nvPicPr>
        <p:blipFill>
          <a:blip r:embed="rId4"/>
          <a:stretch>
            <a:fillRect/>
          </a:stretch>
        </p:blipFill>
        <p:spPr>
          <a:xfrm>
            <a:off x="219398" y="4303724"/>
            <a:ext cx="720000" cy="378383"/>
          </a:xfrm>
          <a:prstGeom prst="rect">
            <a:avLst/>
          </a:prstGeom>
        </p:spPr>
      </p:pic>
      <p:pic>
        <p:nvPicPr>
          <p:cNvPr id="13" name="Thumbnail 6"/>
          <p:cNvPicPr>
            <a:picLocks noChangeAspect="1"/>
          </p:cNvPicPr>
          <p:nvPr/>
        </p:nvPicPr>
        <p:blipFill>
          <a:blip r:embed="rId5"/>
          <a:stretch>
            <a:fillRect/>
          </a:stretch>
        </p:blipFill>
        <p:spPr>
          <a:xfrm>
            <a:off x="219398" y="3699118"/>
            <a:ext cx="720000" cy="492511"/>
          </a:xfrm>
          <a:prstGeom prst="rect">
            <a:avLst/>
          </a:prstGeom>
        </p:spPr>
      </p:pic>
      <p:pic>
        <p:nvPicPr>
          <p:cNvPr id="12" name="Thumbnail 5"/>
          <p:cNvPicPr>
            <a:picLocks noChangeAspect="1"/>
          </p:cNvPicPr>
          <p:nvPr/>
        </p:nvPicPr>
        <p:blipFill>
          <a:blip r:embed="rId6"/>
          <a:stretch>
            <a:fillRect/>
          </a:stretch>
        </p:blipFill>
        <p:spPr>
          <a:xfrm>
            <a:off x="219399" y="3106766"/>
            <a:ext cx="720000" cy="480255"/>
          </a:xfrm>
          <a:prstGeom prst="rect">
            <a:avLst/>
          </a:prstGeom>
        </p:spPr>
      </p:pic>
      <p:pic>
        <p:nvPicPr>
          <p:cNvPr id="11" name="Thumbnail 4"/>
          <p:cNvPicPr>
            <a:picLocks noChangeAspect="1"/>
          </p:cNvPicPr>
          <p:nvPr/>
        </p:nvPicPr>
        <p:blipFill>
          <a:blip r:embed="rId7"/>
          <a:stretch>
            <a:fillRect/>
          </a:stretch>
        </p:blipFill>
        <p:spPr>
          <a:xfrm>
            <a:off x="219399" y="2525136"/>
            <a:ext cx="720000" cy="469533"/>
          </a:xfrm>
          <a:prstGeom prst="rect">
            <a:avLst/>
          </a:prstGeom>
        </p:spPr>
      </p:pic>
      <p:pic>
        <p:nvPicPr>
          <p:cNvPr id="9" name="Thumbnail 3"/>
          <p:cNvPicPr>
            <a:picLocks noChangeAspect="1"/>
          </p:cNvPicPr>
          <p:nvPr/>
        </p:nvPicPr>
        <p:blipFill>
          <a:blip r:embed="rId8"/>
          <a:stretch>
            <a:fillRect/>
          </a:stretch>
        </p:blipFill>
        <p:spPr>
          <a:xfrm>
            <a:off x="219399" y="1945038"/>
            <a:ext cx="720000" cy="468001"/>
          </a:xfrm>
          <a:prstGeom prst="rect">
            <a:avLst/>
          </a:prstGeom>
        </p:spPr>
      </p:pic>
      <p:pic>
        <p:nvPicPr>
          <p:cNvPr id="8" name="Thumbnail 2"/>
          <p:cNvPicPr>
            <a:picLocks noChangeAspect="1"/>
          </p:cNvPicPr>
          <p:nvPr/>
        </p:nvPicPr>
        <p:blipFill>
          <a:blip r:embed="rId9"/>
          <a:stretch>
            <a:fillRect/>
          </a:stretch>
        </p:blipFill>
        <p:spPr>
          <a:xfrm>
            <a:off x="219398" y="1352941"/>
            <a:ext cx="720000" cy="480000"/>
          </a:xfrm>
          <a:prstGeom prst="rect">
            <a:avLst/>
          </a:prstGeom>
        </p:spPr>
      </p:pic>
      <p:pic>
        <p:nvPicPr>
          <p:cNvPr id="7" name="Thumbnail 1"/>
          <p:cNvPicPr>
            <a:picLocks noChangeAspect="1"/>
          </p:cNvPicPr>
          <p:nvPr/>
        </p:nvPicPr>
        <p:blipFill>
          <a:blip r:embed="rId10"/>
          <a:stretch>
            <a:fillRect/>
          </a:stretch>
        </p:blipFill>
        <p:spPr>
          <a:xfrm>
            <a:off x="219399" y="772400"/>
            <a:ext cx="720000" cy="468444"/>
          </a:xfrm>
          <a:prstGeom prst="rect">
            <a:avLst/>
          </a:prstGeom>
        </p:spPr>
      </p:pic>
      <p:sp>
        <p:nvSpPr>
          <p:cNvPr id="2" name="Title"/>
          <p:cNvSpPr>
            <a:spLocks noGrp="1"/>
          </p:cNvSpPr>
          <p:nvPr>
            <p:ph type="ctrTitle"/>
          </p:nvPr>
        </p:nvSpPr>
        <p:spPr>
          <a:xfrm>
            <a:off x="0" y="112656"/>
            <a:ext cx="9144000" cy="450051"/>
          </a:xfrm>
        </p:spPr>
        <p:txBody>
          <a:bodyPr>
            <a:noAutofit/>
          </a:bodyPr>
          <a:lstStyle/>
          <a:p>
            <a:r>
              <a:rPr lang="en-US" sz="3000" dirty="0">
                <a:solidFill>
                  <a:schemeClr val="bg1">
                    <a:lumMod val="95000"/>
                  </a:schemeClr>
                </a:solidFill>
                <a:latin typeface="+mj-lt"/>
                <a:ea typeface="Adobe Gothic Std B" panose="020B0800000000000000" pitchFamily="34" charset="-128"/>
                <a:cs typeface="+mn-cs"/>
              </a:rPr>
              <a:t>Palm Sunday Celebrations in other Countries and Cultures</a:t>
            </a:r>
            <a:endParaRPr lang="en-GB" sz="3000" dirty="0">
              <a:solidFill>
                <a:schemeClr val="bg1">
                  <a:lumMod val="95000"/>
                </a:schemeClr>
              </a:solidFill>
              <a:latin typeface="+mj-lt"/>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S-06</a:t>
            </a: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Tool instructions"/>
          <p:cNvSpPr txBox="1"/>
          <p:nvPr/>
        </p:nvSpPr>
        <p:spPr>
          <a:xfrm>
            <a:off x="3168429" y="4912668"/>
            <a:ext cx="2807179" cy="230832"/>
          </a:xfrm>
          <a:prstGeom prst="rect">
            <a:avLst/>
          </a:prstGeom>
          <a:noFill/>
        </p:spPr>
        <p:txBody>
          <a:bodyPr wrap="none" rtlCol="0">
            <a:spAutoFit/>
          </a:bodyPr>
          <a:lstStyle/>
          <a:p>
            <a:pPr algn="ctr"/>
            <a:r>
              <a:rPr lang="en-NZ" sz="900" dirty="0" smtClean="0">
                <a:solidFill>
                  <a:schemeClr val="bg1">
                    <a:lumMod val="95000"/>
                  </a:schemeClr>
                </a:solidFill>
                <a:ea typeface="Adobe Gothic Std B" panose="020B0800000000000000" pitchFamily="34" charset="-128"/>
                <a:cs typeface="Arial" panose="020B0604020202020204" pitchFamily="34" charset="0"/>
              </a:rPr>
              <a:t>Click the thumbnail to enlarge an image and reveal </a:t>
            </a:r>
            <a:r>
              <a:rPr lang="en-NZ" sz="900" smtClean="0">
                <a:solidFill>
                  <a:schemeClr val="bg1">
                    <a:lumMod val="95000"/>
                  </a:schemeClr>
                </a:solidFill>
                <a:ea typeface="Adobe Gothic Std B" panose="020B0800000000000000" pitchFamily="34" charset="-128"/>
                <a:cs typeface="Arial" panose="020B0604020202020204" pitchFamily="34" charset="0"/>
              </a:rPr>
              <a:t>text.</a:t>
            </a:r>
            <a:endParaRPr lang="en-GB" sz="900" dirty="0">
              <a:solidFill>
                <a:schemeClr val="bg1">
                  <a:lumMod val="95000"/>
                </a:schemeClr>
              </a:solidFill>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3456710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9"/>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0"/>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1" presetClass="exit" presetSubtype="0" fill="hold" grpId="10" nodeType="withEffect">
                                  <p:stCondLst>
                                    <p:cond delay="0"/>
                                  </p:stCondLst>
                                  <p:childTnLst>
                                    <p:set>
                                      <p:cBhvr>
                                        <p:cTn id="32" dur="1" fill="hold">
                                          <p:stCondLst>
                                            <p:cond delay="0"/>
                                          </p:stCondLst>
                                        </p:cTn>
                                        <p:tgtEl>
                                          <p:spTgt spid="28"/>
                                        </p:tgtEl>
                                        <p:attrNameLst>
                                          <p:attrName>style.visibility</p:attrName>
                                        </p:attrNameLst>
                                      </p:cBhvr>
                                      <p:to>
                                        <p:strVal val="hidden"/>
                                      </p:to>
                                    </p:set>
                                  </p:childTnLst>
                                </p:cTn>
                              </p:par>
                              <p:par>
                                <p:cTn id="33" presetID="1" presetClass="exit" presetSubtype="0" fill="hold" grpId="10" nodeType="withEffect">
                                  <p:stCondLst>
                                    <p:cond delay="0"/>
                                  </p:stCondLst>
                                  <p:childTnLst>
                                    <p:set>
                                      <p:cBhvr>
                                        <p:cTn id="34" dur="1" fill="hold">
                                          <p:stCondLst>
                                            <p:cond delay="0"/>
                                          </p:stCondLst>
                                        </p:cTn>
                                        <p:tgtEl>
                                          <p:spTgt spid="30"/>
                                        </p:tgtEl>
                                        <p:attrNameLst>
                                          <p:attrName>style.visibility</p:attrName>
                                        </p:attrNameLst>
                                      </p:cBhvr>
                                      <p:to>
                                        <p:strVal val="hidden"/>
                                      </p:to>
                                    </p:set>
                                  </p:childTnLst>
                                </p:cTn>
                              </p:par>
                              <p:par>
                                <p:cTn id="35" presetID="1" presetClass="exit" presetSubtype="0" fill="hold" grpId="10" nodeType="withEffect">
                                  <p:stCondLst>
                                    <p:cond delay="0"/>
                                  </p:stCondLst>
                                  <p:childTnLst>
                                    <p:set>
                                      <p:cBhvr>
                                        <p:cTn id="36" dur="1" fill="hold">
                                          <p:stCondLst>
                                            <p:cond delay="0"/>
                                          </p:stCondLst>
                                        </p:cTn>
                                        <p:tgtEl>
                                          <p:spTgt spid="33"/>
                                        </p:tgtEl>
                                        <p:attrNameLst>
                                          <p:attrName>style.visibility</p:attrName>
                                        </p:attrNameLst>
                                      </p:cBhvr>
                                      <p:to>
                                        <p:strVal val="hidden"/>
                                      </p:to>
                                    </p:set>
                                  </p:childTnLst>
                                </p:cTn>
                              </p:par>
                              <p:par>
                                <p:cTn id="37" presetID="1" presetClass="exit" presetSubtype="0" fill="hold" grpId="10" nodeType="withEffect">
                                  <p:stCondLst>
                                    <p:cond delay="0"/>
                                  </p:stCondLst>
                                  <p:childTnLst>
                                    <p:set>
                                      <p:cBhvr>
                                        <p:cTn id="38" dur="1" fill="hold">
                                          <p:stCondLst>
                                            <p:cond delay="0"/>
                                          </p:stCondLst>
                                        </p:cTn>
                                        <p:tgtEl>
                                          <p:spTgt spid="34"/>
                                        </p:tgtEl>
                                        <p:attrNameLst>
                                          <p:attrName>style.visibility</p:attrName>
                                        </p:attrNameLst>
                                      </p:cBhvr>
                                      <p:to>
                                        <p:strVal val="hidden"/>
                                      </p:to>
                                    </p:set>
                                  </p:childTnLst>
                                </p:cTn>
                              </p:par>
                              <p:par>
                                <p:cTn id="39" presetID="1" presetClass="exit" presetSubtype="0" fill="hold" grpId="10" nodeType="withEffect">
                                  <p:stCondLst>
                                    <p:cond delay="0"/>
                                  </p:stCondLst>
                                  <p:childTnLst>
                                    <p:set>
                                      <p:cBhvr>
                                        <p:cTn id="40" dur="1" fill="hold">
                                          <p:stCondLst>
                                            <p:cond delay="0"/>
                                          </p:stCondLst>
                                        </p:cTn>
                                        <p:tgtEl>
                                          <p:spTgt spid="36"/>
                                        </p:tgtEl>
                                        <p:attrNameLst>
                                          <p:attrName>style.visibility</p:attrName>
                                        </p:attrNameLst>
                                      </p:cBhvr>
                                      <p:to>
                                        <p:strVal val="hidden"/>
                                      </p:to>
                                    </p:set>
                                  </p:childTnLst>
                                </p:cTn>
                              </p:par>
                              <p:par>
                                <p:cTn id="41" presetID="1" presetClass="exit" presetSubtype="0" fill="hold" grpId="10" nodeType="withEffect">
                                  <p:stCondLst>
                                    <p:cond delay="0"/>
                                  </p:stCondLst>
                                  <p:childTnLst>
                                    <p:set>
                                      <p:cBhvr>
                                        <p:cTn id="42" dur="1" fill="hold">
                                          <p:stCondLst>
                                            <p:cond delay="0"/>
                                          </p:stCondLst>
                                        </p:cTn>
                                        <p:tgtEl>
                                          <p:spTgt spid="39"/>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7"/>
                                        </p:tgtEl>
                                        <p:attrNameLst>
                                          <p:attrName>style.visibility</p:attrName>
                                        </p:attrNameLst>
                                      </p:cBhvr>
                                      <p:to>
                                        <p:strVal val="hidden"/>
                                      </p:to>
                                    </p:set>
                                  </p:childTnLst>
                                </p:cTn>
                              </p:par>
                              <p:par>
                                <p:cTn id="45" presetID="1" presetClass="exit" presetSubtype="0" fill="hold" grpId="10" nodeType="withEffect">
                                  <p:stCondLst>
                                    <p:cond delay="0"/>
                                  </p:stCondLst>
                                  <p:childTnLst>
                                    <p:set>
                                      <p:cBhvr>
                                        <p:cTn id="4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withEffect">
                                  <p:stCondLst>
                                    <p:cond delay="0"/>
                                  </p:stCondLst>
                                  <p:childTnLst>
                                    <p:set>
                                      <p:cBhvr>
                                        <p:cTn id="51" dur="1" fill="hold">
                                          <p:stCondLst>
                                            <p:cond delay="0"/>
                                          </p:stCondLst>
                                        </p:cTn>
                                        <p:tgtEl>
                                          <p:spTgt spid="19"/>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20"/>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22"/>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23"/>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24"/>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1" presetClass="exit" presetSubtype="0" fill="hold" grpId="4" nodeType="withEffect">
                                  <p:stCondLst>
                                    <p:cond delay="0"/>
                                  </p:stCondLst>
                                  <p:childTnLst>
                                    <p:set>
                                      <p:cBhvr>
                                        <p:cTn id="63" dur="1" fill="hold">
                                          <p:stCondLst>
                                            <p:cond delay="0"/>
                                          </p:stCondLst>
                                        </p:cTn>
                                        <p:tgtEl>
                                          <p:spTgt spid="28"/>
                                        </p:tgtEl>
                                        <p:attrNameLst>
                                          <p:attrName>style.visibility</p:attrName>
                                        </p:attrNameLst>
                                      </p:cBhvr>
                                      <p:to>
                                        <p:strVal val="hidden"/>
                                      </p:to>
                                    </p:set>
                                  </p:childTnLst>
                                </p:cTn>
                              </p:par>
                              <p:par>
                                <p:cTn id="64" presetID="1" presetClass="exit" presetSubtype="0" fill="hold" grpId="4" nodeType="withEffect">
                                  <p:stCondLst>
                                    <p:cond delay="0"/>
                                  </p:stCondLst>
                                  <p:childTnLst>
                                    <p:set>
                                      <p:cBhvr>
                                        <p:cTn id="65" dur="1" fill="hold">
                                          <p:stCondLst>
                                            <p:cond delay="0"/>
                                          </p:stCondLst>
                                        </p:cTn>
                                        <p:tgtEl>
                                          <p:spTgt spid="30"/>
                                        </p:tgtEl>
                                        <p:attrNameLst>
                                          <p:attrName>style.visibility</p:attrName>
                                        </p:attrNameLst>
                                      </p:cBhvr>
                                      <p:to>
                                        <p:strVal val="hidden"/>
                                      </p:to>
                                    </p:set>
                                  </p:childTnLst>
                                </p:cTn>
                              </p:par>
                              <p:par>
                                <p:cTn id="66" presetID="1" presetClass="exit" presetSubtype="0" fill="hold" grpId="4" nodeType="withEffect">
                                  <p:stCondLst>
                                    <p:cond delay="0"/>
                                  </p:stCondLst>
                                  <p:childTnLst>
                                    <p:set>
                                      <p:cBhvr>
                                        <p:cTn id="67" dur="1" fill="hold">
                                          <p:stCondLst>
                                            <p:cond delay="0"/>
                                          </p:stCondLst>
                                        </p:cTn>
                                        <p:tgtEl>
                                          <p:spTgt spid="33"/>
                                        </p:tgtEl>
                                        <p:attrNameLst>
                                          <p:attrName>style.visibility</p:attrName>
                                        </p:attrNameLst>
                                      </p:cBhvr>
                                      <p:to>
                                        <p:strVal val="hidden"/>
                                      </p:to>
                                    </p:set>
                                  </p:childTnLst>
                                </p:cTn>
                              </p:par>
                              <p:par>
                                <p:cTn id="68" presetID="1" presetClass="exit" presetSubtype="0" fill="hold" grpId="4" nodeType="withEffect">
                                  <p:stCondLst>
                                    <p:cond delay="0"/>
                                  </p:stCondLst>
                                  <p:childTnLst>
                                    <p:set>
                                      <p:cBhvr>
                                        <p:cTn id="69" dur="1" fill="hold">
                                          <p:stCondLst>
                                            <p:cond delay="0"/>
                                          </p:stCondLst>
                                        </p:cTn>
                                        <p:tgtEl>
                                          <p:spTgt spid="34"/>
                                        </p:tgtEl>
                                        <p:attrNameLst>
                                          <p:attrName>style.visibility</p:attrName>
                                        </p:attrNameLst>
                                      </p:cBhvr>
                                      <p:to>
                                        <p:strVal val="hidden"/>
                                      </p:to>
                                    </p:set>
                                  </p:childTnLst>
                                </p:cTn>
                              </p:par>
                              <p:par>
                                <p:cTn id="70" presetID="1" presetClass="exit" presetSubtype="0" fill="hold" grpId="4" nodeType="withEffect">
                                  <p:stCondLst>
                                    <p:cond delay="0"/>
                                  </p:stCondLst>
                                  <p:childTnLst>
                                    <p:set>
                                      <p:cBhvr>
                                        <p:cTn id="71" dur="1" fill="hold">
                                          <p:stCondLst>
                                            <p:cond delay="0"/>
                                          </p:stCondLst>
                                        </p:cTn>
                                        <p:tgtEl>
                                          <p:spTgt spid="36"/>
                                        </p:tgtEl>
                                        <p:attrNameLst>
                                          <p:attrName>style.visibility</p:attrName>
                                        </p:attrNameLst>
                                      </p:cBhvr>
                                      <p:to>
                                        <p:strVal val="hidden"/>
                                      </p:to>
                                    </p:set>
                                  </p:childTnLst>
                                </p:cTn>
                              </p:par>
                              <p:par>
                                <p:cTn id="72" presetID="1" presetClass="exit" presetSubtype="0" fill="hold" grpId="4" nodeType="withEffect">
                                  <p:stCondLst>
                                    <p:cond delay="0"/>
                                  </p:stCondLst>
                                  <p:childTnLst>
                                    <p:set>
                                      <p:cBhvr>
                                        <p:cTn id="73" dur="1" fill="hold">
                                          <p:stCondLst>
                                            <p:cond delay="0"/>
                                          </p:stCondLst>
                                        </p:cTn>
                                        <p:tgtEl>
                                          <p:spTgt spid="39"/>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1000"/>
                                        <p:tgtEl>
                                          <p:spTgt spid="1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childTnLst>
                                </p:cTn>
                              </p:par>
                            </p:childTnLst>
                          </p:cTn>
                        </p:par>
                      </p:childTnLst>
                    </p:cTn>
                  </p:par>
                </p:childTnLst>
              </p:cTn>
              <p:nextCondLst>
                <p:cond evt="onClick" delay="0">
                  <p:tgtEl>
                    <p:spTgt spid="7"/>
                  </p:tgtEl>
                </p:cond>
              </p:nextCondLst>
            </p:seq>
            <p:seq concurrent="1" nextAc="seek">
              <p:cTn id="80" restart="whenNotActive" fill="hold" evtFilter="cancelBubble" nodeType="interactiveSeq">
                <p:stCondLst>
                  <p:cond evt="onClick" delay="0">
                    <p:tgtEl>
                      <p:spTgt spid="8"/>
                    </p:tgtEl>
                  </p:cond>
                </p:stCondLst>
                <p:endSync evt="end" delay="0">
                  <p:rtn val="all"/>
                </p:endSync>
                <p:childTnLst>
                  <p:par>
                    <p:cTn id="81" fill="hold">
                      <p:stCondLst>
                        <p:cond delay="0"/>
                      </p:stCondLst>
                      <p:childTnLst>
                        <p:par>
                          <p:cTn id="82" fill="hold">
                            <p:stCondLst>
                              <p:cond delay="0"/>
                            </p:stCondLst>
                            <p:childTnLst>
                              <p:par>
                                <p:cTn id="83" presetID="1" presetClass="exit" presetSubtype="0" fill="hold" nodeType="withEffect">
                                  <p:stCondLst>
                                    <p:cond delay="0"/>
                                  </p:stCondLst>
                                  <p:childTnLst>
                                    <p:set>
                                      <p:cBhvr>
                                        <p:cTn id="84" dur="1" fill="hold">
                                          <p:stCondLst>
                                            <p:cond delay="0"/>
                                          </p:stCondLst>
                                        </p:cTn>
                                        <p:tgtEl>
                                          <p:spTgt spid="17"/>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0"/>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22"/>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3"/>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24"/>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5"/>
                                        </p:tgtEl>
                                        <p:attrNameLst>
                                          <p:attrName>style.visibility</p:attrName>
                                        </p:attrNameLst>
                                      </p:cBhvr>
                                      <p:to>
                                        <p:strVal val="hidden"/>
                                      </p:to>
                                    </p:set>
                                  </p:childTnLst>
                                </p:cTn>
                              </p:par>
                              <p:par>
                                <p:cTn id="95" presetID="1" presetClass="exit" presetSubtype="0" fill="hold" grpId="4" nodeType="withEffect">
                                  <p:stCondLst>
                                    <p:cond delay="0"/>
                                  </p:stCondLst>
                                  <p:childTnLst>
                                    <p:set>
                                      <p:cBhvr>
                                        <p:cTn id="96" dur="1" fill="hold">
                                          <p:stCondLst>
                                            <p:cond delay="0"/>
                                          </p:stCondLst>
                                        </p:cTn>
                                        <p:tgtEl>
                                          <p:spTgt spid="18"/>
                                        </p:tgtEl>
                                        <p:attrNameLst>
                                          <p:attrName>style.visibility</p:attrName>
                                        </p:attrNameLst>
                                      </p:cBhvr>
                                      <p:to>
                                        <p:strVal val="hidden"/>
                                      </p:to>
                                    </p:set>
                                  </p:childTnLst>
                                </p:cTn>
                              </p:par>
                              <p:par>
                                <p:cTn id="97" presetID="1" presetClass="exit" presetSubtype="0" fill="hold" grpId="5" nodeType="withEffect">
                                  <p:stCondLst>
                                    <p:cond delay="0"/>
                                  </p:stCondLst>
                                  <p:childTnLst>
                                    <p:set>
                                      <p:cBhvr>
                                        <p:cTn id="98" dur="1" fill="hold">
                                          <p:stCondLst>
                                            <p:cond delay="0"/>
                                          </p:stCondLst>
                                        </p:cTn>
                                        <p:tgtEl>
                                          <p:spTgt spid="30"/>
                                        </p:tgtEl>
                                        <p:attrNameLst>
                                          <p:attrName>style.visibility</p:attrName>
                                        </p:attrNameLst>
                                      </p:cBhvr>
                                      <p:to>
                                        <p:strVal val="hidden"/>
                                      </p:to>
                                    </p:set>
                                  </p:childTnLst>
                                </p:cTn>
                              </p:par>
                              <p:par>
                                <p:cTn id="99" presetID="1" presetClass="exit" presetSubtype="0" fill="hold" grpId="5" nodeType="withEffect">
                                  <p:stCondLst>
                                    <p:cond delay="0"/>
                                  </p:stCondLst>
                                  <p:childTnLst>
                                    <p:set>
                                      <p:cBhvr>
                                        <p:cTn id="100" dur="1" fill="hold">
                                          <p:stCondLst>
                                            <p:cond delay="0"/>
                                          </p:stCondLst>
                                        </p:cTn>
                                        <p:tgtEl>
                                          <p:spTgt spid="33"/>
                                        </p:tgtEl>
                                        <p:attrNameLst>
                                          <p:attrName>style.visibility</p:attrName>
                                        </p:attrNameLst>
                                      </p:cBhvr>
                                      <p:to>
                                        <p:strVal val="hidden"/>
                                      </p:to>
                                    </p:set>
                                  </p:childTnLst>
                                </p:cTn>
                              </p:par>
                              <p:par>
                                <p:cTn id="101" presetID="1" presetClass="exit" presetSubtype="0" fill="hold" grpId="5" nodeType="withEffect">
                                  <p:stCondLst>
                                    <p:cond delay="0"/>
                                  </p:stCondLst>
                                  <p:childTnLst>
                                    <p:set>
                                      <p:cBhvr>
                                        <p:cTn id="102" dur="1" fill="hold">
                                          <p:stCondLst>
                                            <p:cond delay="0"/>
                                          </p:stCondLst>
                                        </p:cTn>
                                        <p:tgtEl>
                                          <p:spTgt spid="34"/>
                                        </p:tgtEl>
                                        <p:attrNameLst>
                                          <p:attrName>style.visibility</p:attrName>
                                        </p:attrNameLst>
                                      </p:cBhvr>
                                      <p:to>
                                        <p:strVal val="hidden"/>
                                      </p:to>
                                    </p:set>
                                  </p:childTnLst>
                                </p:cTn>
                              </p:par>
                              <p:par>
                                <p:cTn id="103" presetID="1" presetClass="exit" presetSubtype="0" fill="hold" grpId="5" nodeType="withEffect">
                                  <p:stCondLst>
                                    <p:cond delay="0"/>
                                  </p:stCondLst>
                                  <p:childTnLst>
                                    <p:set>
                                      <p:cBhvr>
                                        <p:cTn id="104" dur="1" fill="hold">
                                          <p:stCondLst>
                                            <p:cond delay="0"/>
                                          </p:stCondLst>
                                        </p:cTn>
                                        <p:tgtEl>
                                          <p:spTgt spid="36"/>
                                        </p:tgtEl>
                                        <p:attrNameLst>
                                          <p:attrName>style.visibility</p:attrName>
                                        </p:attrNameLst>
                                      </p:cBhvr>
                                      <p:to>
                                        <p:strVal val="hidden"/>
                                      </p:to>
                                    </p:set>
                                  </p:childTnLst>
                                </p:cTn>
                              </p:par>
                              <p:par>
                                <p:cTn id="105" presetID="1" presetClass="exit" presetSubtype="0" fill="hold" grpId="5" nodeType="withEffect">
                                  <p:stCondLst>
                                    <p:cond delay="0"/>
                                  </p:stCondLst>
                                  <p:childTnLst>
                                    <p:set>
                                      <p:cBhvr>
                                        <p:cTn id="106" dur="1" fill="hold">
                                          <p:stCondLst>
                                            <p:cond delay="0"/>
                                          </p:stCondLst>
                                        </p:cTn>
                                        <p:tgtEl>
                                          <p:spTgt spid="39"/>
                                        </p:tgtEl>
                                        <p:attrNameLst>
                                          <p:attrName>style.visibility</p:attrName>
                                        </p:attrNameLst>
                                      </p:cBhvr>
                                      <p:to>
                                        <p:strVal val="hidden"/>
                                      </p:to>
                                    </p:set>
                                  </p:childTnLst>
                                </p:cTn>
                              </p:par>
                              <p:par>
                                <p:cTn id="107" presetID="10" presetClass="entr" presetSubtype="0" fill="hold" nodeType="withEffect">
                                  <p:stCondLst>
                                    <p:cond delay="0"/>
                                  </p:stCondLst>
                                  <p:childTnLst>
                                    <p:set>
                                      <p:cBhvr>
                                        <p:cTn id="108" dur="1" fill="hold">
                                          <p:stCondLst>
                                            <p:cond delay="0"/>
                                          </p:stCondLst>
                                        </p:cTn>
                                        <p:tgtEl>
                                          <p:spTgt spid="19"/>
                                        </p:tgtEl>
                                        <p:attrNameLst>
                                          <p:attrName>style.visibility</p:attrName>
                                        </p:attrNameLst>
                                      </p:cBhvr>
                                      <p:to>
                                        <p:strVal val="visible"/>
                                      </p:to>
                                    </p:set>
                                    <p:animEffect transition="in" filter="fade">
                                      <p:cBhvr>
                                        <p:cTn id="109" dur="1000"/>
                                        <p:tgtEl>
                                          <p:spTgt spid="19"/>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1000"/>
                                        <p:tgtEl>
                                          <p:spTgt spid="28"/>
                                        </p:tgtEl>
                                      </p:cBhvr>
                                    </p:animEffect>
                                  </p:childTnLst>
                                </p:cTn>
                              </p:par>
                            </p:childTnLst>
                          </p:cTn>
                        </p:par>
                      </p:childTnLst>
                    </p:cTn>
                  </p:par>
                </p:childTnLst>
              </p:cTn>
              <p:nextCondLst>
                <p:cond evt="onClick" delay="0">
                  <p:tgtEl>
                    <p:spTgt spid="8"/>
                  </p:tgtEl>
                </p:cond>
              </p:nextCondLst>
            </p:seq>
            <p:seq concurrent="1" nextAc="seek">
              <p:cTn id="113" restart="whenNotActive" fill="hold" evtFilter="cancelBubble" nodeType="interactiveSeq">
                <p:stCondLst>
                  <p:cond evt="onClick" delay="0">
                    <p:tgtEl>
                      <p:spTgt spid="9"/>
                    </p:tgtEl>
                  </p:cond>
                </p:stCondLst>
                <p:endSync evt="end" delay="0">
                  <p:rtn val="all"/>
                </p:endSync>
                <p:childTnLst>
                  <p:par>
                    <p:cTn id="114" fill="hold">
                      <p:stCondLst>
                        <p:cond delay="0"/>
                      </p:stCondLst>
                      <p:childTnLst>
                        <p:par>
                          <p:cTn id="115" fill="hold">
                            <p:stCondLst>
                              <p:cond delay="0"/>
                            </p:stCondLst>
                            <p:childTnLst>
                              <p:par>
                                <p:cTn id="116" presetID="10" presetClass="exit" presetSubtype="0" fill="hold" nodeType="withEffect">
                                  <p:stCondLst>
                                    <p:cond delay="0"/>
                                  </p:stCondLst>
                                  <p:childTnLst>
                                    <p:animEffect transition="out" filter="fade">
                                      <p:cBhvr>
                                        <p:cTn id="117" dur="500"/>
                                        <p:tgtEl>
                                          <p:spTgt spid="17"/>
                                        </p:tgtEl>
                                      </p:cBhvr>
                                    </p:animEffect>
                                    <p:set>
                                      <p:cBhvr>
                                        <p:cTn id="118" dur="1" fill="hold">
                                          <p:stCondLst>
                                            <p:cond delay="499"/>
                                          </p:stCondLst>
                                        </p:cTn>
                                        <p:tgtEl>
                                          <p:spTgt spid="17"/>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19"/>
                                        </p:tgtEl>
                                      </p:cBhvr>
                                    </p:animEffect>
                                    <p:set>
                                      <p:cBhvr>
                                        <p:cTn id="121" dur="1" fill="hold">
                                          <p:stCondLst>
                                            <p:cond delay="499"/>
                                          </p:stCondLst>
                                        </p:cTn>
                                        <p:tgtEl>
                                          <p:spTgt spid="19"/>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
                                        <p:tgtEl>
                                          <p:spTgt spid="22"/>
                                        </p:tgtEl>
                                      </p:cBhvr>
                                    </p:animEffect>
                                    <p:set>
                                      <p:cBhvr>
                                        <p:cTn id="124" dur="1" fill="hold">
                                          <p:stCondLst>
                                            <p:cond delay="499"/>
                                          </p:stCondLst>
                                        </p:cTn>
                                        <p:tgtEl>
                                          <p:spTgt spid="22"/>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
                                        <p:tgtEl>
                                          <p:spTgt spid="23"/>
                                        </p:tgtEl>
                                      </p:cBhvr>
                                    </p:animEffect>
                                    <p:set>
                                      <p:cBhvr>
                                        <p:cTn id="127" dur="1" fill="hold">
                                          <p:stCondLst>
                                            <p:cond delay="499"/>
                                          </p:stCondLst>
                                        </p:cTn>
                                        <p:tgtEl>
                                          <p:spTgt spid="23"/>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24"/>
                                        </p:tgtEl>
                                      </p:cBhvr>
                                    </p:animEffect>
                                    <p:set>
                                      <p:cBhvr>
                                        <p:cTn id="130" dur="1" fill="hold">
                                          <p:stCondLst>
                                            <p:cond delay="499"/>
                                          </p:stCondLst>
                                        </p:cTn>
                                        <p:tgtEl>
                                          <p:spTgt spid="24"/>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25"/>
                                        </p:tgtEl>
                                      </p:cBhvr>
                                    </p:animEffect>
                                    <p:set>
                                      <p:cBhvr>
                                        <p:cTn id="133" dur="1" fill="hold">
                                          <p:stCondLst>
                                            <p:cond delay="499"/>
                                          </p:stCondLst>
                                        </p:cTn>
                                        <p:tgtEl>
                                          <p:spTgt spid="25"/>
                                        </p:tgtEl>
                                        <p:attrNameLst>
                                          <p:attrName>style.visibility</p:attrName>
                                        </p:attrNameLst>
                                      </p:cBhvr>
                                      <p:to>
                                        <p:strVal val="hidden"/>
                                      </p:to>
                                    </p:set>
                                  </p:childTnLst>
                                </p:cTn>
                              </p:par>
                              <p:par>
                                <p:cTn id="134" presetID="1" presetClass="exit" presetSubtype="0" fill="hold" grpId="9" nodeType="withEffect">
                                  <p:stCondLst>
                                    <p:cond delay="0"/>
                                  </p:stCondLst>
                                  <p:childTnLst>
                                    <p:set>
                                      <p:cBhvr>
                                        <p:cTn id="135" dur="1" fill="hold">
                                          <p:stCondLst>
                                            <p:cond delay="0"/>
                                          </p:stCondLst>
                                        </p:cTn>
                                        <p:tgtEl>
                                          <p:spTgt spid="28"/>
                                        </p:tgtEl>
                                        <p:attrNameLst>
                                          <p:attrName>style.visibility</p:attrName>
                                        </p:attrNameLst>
                                      </p:cBhvr>
                                      <p:to>
                                        <p:strVal val="hidden"/>
                                      </p:to>
                                    </p:set>
                                  </p:childTnLst>
                                </p:cTn>
                              </p:par>
                              <p:par>
                                <p:cTn id="136" presetID="1" presetClass="exit" presetSubtype="0" fill="hold" grpId="9" nodeType="withEffect">
                                  <p:stCondLst>
                                    <p:cond delay="0"/>
                                  </p:stCondLst>
                                  <p:childTnLst>
                                    <p:set>
                                      <p:cBhvr>
                                        <p:cTn id="137" dur="1" fill="hold">
                                          <p:stCondLst>
                                            <p:cond delay="0"/>
                                          </p:stCondLst>
                                        </p:cTn>
                                        <p:tgtEl>
                                          <p:spTgt spid="33"/>
                                        </p:tgtEl>
                                        <p:attrNameLst>
                                          <p:attrName>style.visibility</p:attrName>
                                        </p:attrNameLst>
                                      </p:cBhvr>
                                      <p:to>
                                        <p:strVal val="hidden"/>
                                      </p:to>
                                    </p:set>
                                  </p:childTnLst>
                                </p:cTn>
                              </p:par>
                              <p:par>
                                <p:cTn id="138" presetID="1" presetClass="exit" presetSubtype="0" fill="hold" grpId="9" nodeType="withEffect">
                                  <p:stCondLst>
                                    <p:cond delay="0"/>
                                  </p:stCondLst>
                                  <p:childTnLst>
                                    <p:set>
                                      <p:cBhvr>
                                        <p:cTn id="139" dur="1" fill="hold">
                                          <p:stCondLst>
                                            <p:cond delay="0"/>
                                          </p:stCondLst>
                                        </p:cTn>
                                        <p:tgtEl>
                                          <p:spTgt spid="34"/>
                                        </p:tgtEl>
                                        <p:attrNameLst>
                                          <p:attrName>style.visibility</p:attrName>
                                        </p:attrNameLst>
                                      </p:cBhvr>
                                      <p:to>
                                        <p:strVal val="hidden"/>
                                      </p:to>
                                    </p:set>
                                  </p:childTnLst>
                                </p:cTn>
                              </p:par>
                              <p:par>
                                <p:cTn id="140" presetID="1" presetClass="exit" presetSubtype="0" fill="hold" grpId="9" nodeType="withEffect">
                                  <p:stCondLst>
                                    <p:cond delay="0"/>
                                  </p:stCondLst>
                                  <p:childTnLst>
                                    <p:set>
                                      <p:cBhvr>
                                        <p:cTn id="141" dur="1" fill="hold">
                                          <p:stCondLst>
                                            <p:cond delay="0"/>
                                          </p:stCondLst>
                                        </p:cTn>
                                        <p:tgtEl>
                                          <p:spTgt spid="36"/>
                                        </p:tgtEl>
                                        <p:attrNameLst>
                                          <p:attrName>style.visibility</p:attrName>
                                        </p:attrNameLst>
                                      </p:cBhvr>
                                      <p:to>
                                        <p:strVal val="hidden"/>
                                      </p:to>
                                    </p:set>
                                  </p:childTnLst>
                                </p:cTn>
                              </p:par>
                              <p:par>
                                <p:cTn id="142" presetID="1" presetClass="exit" presetSubtype="0" fill="hold" grpId="9" nodeType="withEffect">
                                  <p:stCondLst>
                                    <p:cond delay="0"/>
                                  </p:stCondLst>
                                  <p:childTnLst>
                                    <p:set>
                                      <p:cBhvr>
                                        <p:cTn id="143" dur="1" fill="hold">
                                          <p:stCondLst>
                                            <p:cond delay="0"/>
                                          </p:stCondLst>
                                        </p:cTn>
                                        <p:tgtEl>
                                          <p:spTgt spid="39"/>
                                        </p:tgtEl>
                                        <p:attrNameLst>
                                          <p:attrName>style.visibility</p:attrName>
                                        </p:attrNameLst>
                                      </p:cBhvr>
                                      <p:to>
                                        <p:strVal val="hidden"/>
                                      </p:to>
                                    </p:set>
                                  </p:childTnLst>
                                </p:cTn>
                              </p:par>
                              <p:par>
                                <p:cTn id="144" presetID="1" presetClass="exit" presetSubtype="0" fill="hold" grpId="9" nodeType="withEffect">
                                  <p:stCondLst>
                                    <p:cond delay="0"/>
                                  </p:stCondLst>
                                  <p:childTnLst>
                                    <p:set>
                                      <p:cBhvr>
                                        <p:cTn id="145" dur="1" fill="hold">
                                          <p:stCondLst>
                                            <p:cond delay="0"/>
                                          </p:stCondLst>
                                        </p:cTn>
                                        <p:tgtEl>
                                          <p:spTgt spid="18"/>
                                        </p:tgtEl>
                                        <p:attrNameLst>
                                          <p:attrName>style.visibility</p:attrName>
                                        </p:attrNameLst>
                                      </p:cBhvr>
                                      <p:to>
                                        <p:strVal val="hidden"/>
                                      </p:to>
                                    </p:set>
                                  </p:childTnLst>
                                </p:cTn>
                              </p:par>
                              <p:par>
                                <p:cTn id="146" presetID="10" presetClass="entr" presetSubtype="0" fill="hold" nodeType="withEffect">
                                  <p:stCondLst>
                                    <p:cond delay="0"/>
                                  </p:stCondLst>
                                  <p:childTnLst>
                                    <p:set>
                                      <p:cBhvr>
                                        <p:cTn id="147" dur="1" fill="hold">
                                          <p:stCondLst>
                                            <p:cond delay="0"/>
                                          </p:stCondLst>
                                        </p:cTn>
                                        <p:tgtEl>
                                          <p:spTgt spid="20"/>
                                        </p:tgtEl>
                                        <p:attrNameLst>
                                          <p:attrName>style.visibility</p:attrName>
                                        </p:attrNameLst>
                                      </p:cBhvr>
                                      <p:to>
                                        <p:strVal val="visible"/>
                                      </p:to>
                                    </p:set>
                                    <p:animEffect transition="in" filter="fade">
                                      <p:cBhvr>
                                        <p:cTn id="148" dur="1000"/>
                                        <p:tgtEl>
                                          <p:spTgt spid="20"/>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30"/>
                                        </p:tgtEl>
                                        <p:attrNameLst>
                                          <p:attrName>style.visibility</p:attrName>
                                        </p:attrNameLst>
                                      </p:cBhvr>
                                      <p:to>
                                        <p:strVal val="visible"/>
                                      </p:to>
                                    </p:set>
                                    <p:animEffect transition="in" filter="fade">
                                      <p:cBhvr>
                                        <p:cTn id="151" dur="1000"/>
                                        <p:tgtEl>
                                          <p:spTgt spid="30"/>
                                        </p:tgtEl>
                                      </p:cBhvr>
                                    </p:animEffect>
                                  </p:childTnLst>
                                </p:cTn>
                              </p:par>
                            </p:childTnLst>
                          </p:cTn>
                        </p:par>
                      </p:childTnLst>
                    </p:cTn>
                  </p:par>
                </p:childTnLst>
              </p:cTn>
              <p:nextCondLst>
                <p:cond evt="onClick" delay="0">
                  <p:tgtEl>
                    <p:spTgt spid="9"/>
                  </p:tgtEl>
                </p:cond>
              </p:nextCondLst>
            </p:seq>
            <p:seq concurrent="1" nextAc="seek">
              <p:cTn id="152" restart="whenNotActive" fill="hold" evtFilter="cancelBubble" nodeType="interactiveSeq">
                <p:stCondLst>
                  <p:cond evt="onClick" delay="0">
                    <p:tgtEl>
                      <p:spTgt spid="11"/>
                    </p:tgtEl>
                  </p:cond>
                </p:stCondLst>
                <p:endSync evt="end" delay="0">
                  <p:rtn val="all"/>
                </p:endSync>
                <p:childTnLst>
                  <p:par>
                    <p:cTn id="153" fill="hold">
                      <p:stCondLst>
                        <p:cond delay="0"/>
                      </p:stCondLst>
                      <p:childTnLst>
                        <p:par>
                          <p:cTn id="154" fill="hold">
                            <p:stCondLst>
                              <p:cond delay="0"/>
                            </p:stCondLst>
                            <p:childTnLst>
                              <p:par>
                                <p:cTn id="155" presetID="1" presetClass="exit" presetSubtype="0" fill="hold" nodeType="withEffect">
                                  <p:stCondLst>
                                    <p:cond delay="0"/>
                                  </p:stCondLst>
                                  <p:childTnLst>
                                    <p:set>
                                      <p:cBhvr>
                                        <p:cTn id="156" dur="1" fill="hold">
                                          <p:stCondLst>
                                            <p:cond delay="0"/>
                                          </p:stCondLst>
                                        </p:cTn>
                                        <p:tgtEl>
                                          <p:spTgt spid="17"/>
                                        </p:tgtEl>
                                        <p:attrNameLst>
                                          <p:attrName>style.visibility</p:attrName>
                                        </p:attrNameLst>
                                      </p:cBhvr>
                                      <p:to>
                                        <p:strVal val="hidden"/>
                                      </p:to>
                                    </p:set>
                                  </p:childTnLst>
                                </p:cTn>
                              </p:par>
                              <p:par>
                                <p:cTn id="157" presetID="1" presetClass="exit" presetSubtype="0" fill="hold" nodeType="withEffect">
                                  <p:stCondLst>
                                    <p:cond delay="0"/>
                                  </p:stCondLst>
                                  <p:childTnLst>
                                    <p:set>
                                      <p:cBhvr>
                                        <p:cTn id="158" dur="1" fill="hold">
                                          <p:stCondLst>
                                            <p:cond delay="0"/>
                                          </p:stCondLst>
                                        </p:cTn>
                                        <p:tgtEl>
                                          <p:spTgt spid="19"/>
                                        </p:tgtEl>
                                        <p:attrNameLst>
                                          <p:attrName>style.visibility</p:attrName>
                                        </p:attrNameLst>
                                      </p:cBhvr>
                                      <p:to>
                                        <p:strVal val="hidden"/>
                                      </p:to>
                                    </p:set>
                                  </p:childTnLst>
                                </p:cTn>
                              </p:par>
                              <p:par>
                                <p:cTn id="159" presetID="1" presetClass="exit" presetSubtype="0" fill="hold" nodeType="withEffect">
                                  <p:stCondLst>
                                    <p:cond delay="0"/>
                                  </p:stCondLst>
                                  <p:childTnLst>
                                    <p:set>
                                      <p:cBhvr>
                                        <p:cTn id="160" dur="1" fill="hold">
                                          <p:stCondLst>
                                            <p:cond delay="0"/>
                                          </p:stCondLst>
                                        </p:cTn>
                                        <p:tgtEl>
                                          <p:spTgt spid="20"/>
                                        </p:tgtEl>
                                        <p:attrNameLst>
                                          <p:attrName>style.visibility</p:attrName>
                                        </p:attrNameLst>
                                      </p:cBhvr>
                                      <p:to>
                                        <p:strVal val="hidden"/>
                                      </p:to>
                                    </p:set>
                                  </p:childTnLst>
                                </p:cTn>
                              </p:par>
                              <p:par>
                                <p:cTn id="161" presetID="1" presetClass="exit" presetSubtype="0" fill="hold" nodeType="withEffect">
                                  <p:stCondLst>
                                    <p:cond delay="0"/>
                                  </p:stCondLst>
                                  <p:childTnLst>
                                    <p:set>
                                      <p:cBhvr>
                                        <p:cTn id="162" dur="1" fill="hold">
                                          <p:stCondLst>
                                            <p:cond delay="0"/>
                                          </p:stCondLst>
                                        </p:cTn>
                                        <p:tgtEl>
                                          <p:spTgt spid="23"/>
                                        </p:tgtEl>
                                        <p:attrNameLst>
                                          <p:attrName>style.visibility</p:attrName>
                                        </p:attrNameLst>
                                      </p:cBhvr>
                                      <p:to>
                                        <p:strVal val="hidden"/>
                                      </p:to>
                                    </p:set>
                                  </p:childTnLst>
                                </p:cTn>
                              </p:par>
                              <p:par>
                                <p:cTn id="163" presetID="1" presetClass="exit" presetSubtype="0" fill="hold" nodeType="withEffect">
                                  <p:stCondLst>
                                    <p:cond delay="0"/>
                                  </p:stCondLst>
                                  <p:childTnLst>
                                    <p:set>
                                      <p:cBhvr>
                                        <p:cTn id="164" dur="1" fill="hold">
                                          <p:stCondLst>
                                            <p:cond delay="0"/>
                                          </p:stCondLst>
                                        </p:cTn>
                                        <p:tgtEl>
                                          <p:spTgt spid="24"/>
                                        </p:tgtEl>
                                        <p:attrNameLst>
                                          <p:attrName>style.visibility</p:attrName>
                                        </p:attrNameLst>
                                      </p:cBhvr>
                                      <p:to>
                                        <p:strVal val="hidden"/>
                                      </p:to>
                                    </p:set>
                                  </p:childTnLst>
                                </p:cTn>
                              </p:par>
                              <p:par>
                                <p:cTn id="165" presetID="1" presetClass="exit" presetSubtype="0" fill="hold" nodeType="withEffect">
                                  <p:stCondLst>
                                    <p:cond delay="0"/>
                                  </p:stCondLst>
                                  <p:childTnLst>
                                    <p:set>
                                      <p:cBhvr>
                                        <p:cTn id="166" dur="1" fill="hold">
                                          <p:stCondLst>
                                            <p:cond delay="0"/>
                                          </p:stCondLst>
                                        </p:cTn>
                                        <p:tgtEl>
                                          <p:spTgt spid="25"/>
                                        </p:tgtEl>
                                        <p:attrNameLst>
                                          <p:attrName>style.visibility</p:attrName>
                                        </p:attrNameLst>
                                      </p:cBhvr>
                                      <p:to>
                                        <p:strVal val="hidden"/>
                                      </p:to>
                                    </p:set>
                                  </p:childTnLst>
                                </p:cTn>
                              </p:par>
                              <p:par>
                                <p:cTn id="167" presetID="1" presetClass="exit" presetSubtype="0" fill="hold" grpId="5" nodeType="withEffect">
                                  <p:stCondLst>
                                    <p:cond delay="0"/>
                                  </p:stCondLst>
                                  <p:childTnLst>
                                    <p:set>
                                      <p:cBhvr>
                                        <p:cTn id="168" dur="1" fill="hold">
                                          <p:stCondLst>
                                            <p:cond delay="0"/>
                                          </p:stCondLst>
                                        </p:cTn>
                                        <p:tgtEl>
                                          <p:spTgt spid="18"/>
                                        </p:tgtEl>
                                        <p:attrNameLst>
                                          <p:attrName>style.visibility</p:attrName>
                                        </p:attrNameLst>
                                      </p:cBhvr>
                                      <p:to>
                                        <p:strVal val="hidden"/>
                                      </p:to>
                                    </p:set>
                                  </p:childTnLst>
                                </p:cTn>
                              </p:par>
                              <p:par>
                                <p:cTn id="169" presetID="1" presetClass="exit" presetSubtype="0" fill="hold" grpId="5" nodeType="withEffect">
                                  <p:stCondLst>
                                    <p:cond delay="0"/>
                                  </p:stCondLst>
                                  <p:childTnLst>
                                    <p:set>
                                      <p:cBhvr>
                                        <p:cTn id="170" dur="1" fill="hold">
                                          <p:stCondLst>
                                            <p:cond delay="0"/>
                                          </p:stCondLst>
                                        </p:cTn>
                                        <p:tgtEl>
                                          <p:spTgt spid="28"/>
                                        </p:tgtEl>
                                        <p:attrNameLst>
                                          <p:attrName>style.visibility</p:attrName>
                                        </p:attrNameLst>
                                      </p:cBhvr>
                                      <p:to>
                                        <p:strVal val="hidden"/>
                                      </p:to>
                                    </p:set>
                                  </p:childTnLst>
                                </p:cTn>
                              </p:par>
                              <p:par>
                                <p:cTn id="171" presetID="1" presetClass="exit" presetSubtype="0" fill="hold" grpId="6" nodeType="withEffect">
                                  <p:stCondLst>
                                    <p:cond delay="0"/>
                                  </p:stCondLst>
                                  <p:childTnLst>
                                    <p:set>
                                      <p:cBhvr>
                                        <p:cTn id="172" dur="1" fill="hold">
                                          <p:stCondLst>
                                            <p:cond delay="0"/>
                                          </p:stCondLst>
                                        </p:cTn>
                                        <p:tgtEl>
                                          <p:spTgt spid="30"/>
                                        </p:tgtEl>
                                        <p:attrNameLst>
                                          <p:attrName>style.visibility</p:attrName>
                                        </p:attrNameLst>
                                      </p:cBhvr>
                                      <p:to>
                                        <p:strVal val="hidden"/>
                                      </p:to>
                                    </p:set>
                                  </p:childTnLst>
                                </p:cTn>
                              </p:par>
                              <p:par>
                                <p:cTn id="173" presetID="1" presetClass="exit" presetSubtype="0" fill="hold" grpId="6" nodeType="withEffect">
                                  <p:stCondLst>
                                    <p:cond delay="0"/>
                                  </p:stCondLst>
                                  <p:childTnLst>
                                    <p:set>
                                      <p:cBhvr>
                                        <p:cTn id="174" dur="1" fill="hold">
                                          <p:stCondLst>
                                            <p:cond delay="0"/>
                                          </p:stCondLst>
                                        </p:cTn>
                                        <p:tgtEl>
                                          <p:spTgt spid="34"/>
                                        </p:tgtEl>
                                        <p:attrNameLst>
                                          <p:attrName>style.visibility</p:attrName>
                                        </p:attrNameLst>
                                      </p:cBhvr>
                                      <p:to>
                                        <p:strVal val="hidden"/>
                                      </p:to>
                                    </p:set>
                                  </p:childTnLst>
                                </p:cTn>
                              </p:par>
                              <p:par>
                                <p:cTn id="175" presetID="1" presetClass="exit" presetSubtype="0" fill="hold" grpId="6" nodeType="withEffect">
                                  <p:stCondLst>
                                    <p:cond delay="0"/>
                                  </p:stCondLst>
                                  <p:childTnLst>
                                    <p:set>
                                      <p:cBhvr>
                                        <p:cTn id="176" dur="1" fill="hold">
                                          <p:stCondLst>
                                            <p:cond delay="0"/>
                                          </p:stCondLst>
                                        </p:cTn>
                                        <p:tgtEl>
                                          <p:spTgt spid="36"/>
                                        </p:tgtEl>
                                        <p:attrNameLst>
                                          <p:attrName>style.visibility</p:attrName>
                                        </p:attrNameLst>
                                      </p:cBhvr>
                                      <p:to>
                                        <p:strVal val="hidden"/>
                                      </p:to>
                                    </p:set>
                                  </p:childTnLst>
                                </p:cTn>
                              </p:par>
                              <p:par>
                                <p:cTn id="177" presetID="1" presetClass="exit" presetSubtype="0" fill="hold" grpId="6" nodeType="withEffect">
                                  <p:stCondLst>
                                    <p:cond delay="0"/>
                                  </p:stCondLst>
                                  <p:childTnLst>
                                    <p:set>
                                      <p:cBhvr>
                                        <p:cTn id="178" dur="1" fill="hold">
                                          <p:stCondLst>
                                            <p:cond delay="0"/>
                                          </p:stCondLst>
                                        </p:cTn>
                                        <p:tgtEl>
                                          <p:spTgt spid="39"/>
                                        </p:tgtEl>
                                        <p:attrNameLst>
                                          <p:attrName>style.visibility</p:attrName>
                                        </p:attrNameLst>
                                      </p:cBhvr>
                                      <p:to>
                                        <p:strVal val="hidden"/>
                                      </p:to>
                                    </p:set>
                                  </p:childTnLst>
                                </p:cTn>
                              </p:par>
                              <p:par>
                                <p:cTn id="179" presetID="10" presetClass="entr" presetSubtype="0" fill="hold" nodeType="withEffect">
                                  <p:stCondLst>
                                    <p:cond delay="0"/>
                                  </p:stCondLst>
                                  <p:childTnLst>
                                    <p:set>
                                      <p:cBhvr>
                                        <p:cTn id="180" dur="1" fill="hold">
                                          <p:stCondLst>
                                            <p:cond delay="0"/>
                                          </p:stCondLst>
                                        </p:cTn>
                                        <p:tgtEl>
                                          <p:spTgt spid="22"/>
                                        </p:tgtEl>
                                        <p:attrNameLst>
                                          <p:attrName>style.visibility</p:attrName>
                                        </p:attrNameLst>
                                      </p:cBhvr>
                                      <p:to>
                                        <p:strVal val="visible"/>
                                      </p:to>
                                    </p:set>
                                    <p:animEffect transition="in" filter="fade">
                                      <p:cBhvr>
                                        <p:cTn id="181" dur="1000"/>
                                        <p:tgtEl>
                                          <p:spTgt spid="22"/>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33"/>
                                        </p:tgtEl>
                                        <p:attrNameLst>
                                          <p:attrName>style.visibility</p:attrName>
                                        </p:attrNameLst>
                                      </p:cBhvr>
                                      <p:to>
                                        <p:strVal val="visible"/>
                                      </p:to>
                                    </p:set>
                                    <p:animEffect transition="in" filter="fade">
                                      <p:cBhvr>
                                        <p:cTn id="184" dur="1000"/>
                                        <p:tgtEl>
                                          <p:spTgt spid="33"/>
                                        </p:tgtEl>
                                      </p:cBhvr>
                                    </p:animEffect>
                                  </p:childTnLst>
                                </p:cTn>
                              </p:par>
                            </p:childTnLst>
                          </p:cTn>
                        </p:par>
                      </p:childTnLst>
                    </p:cTn>
                  </p:par>
                </p:childTnLst>
              </p:cTn>
              <p:nextCondLst>
                <p:cond evt="onClick" delay="0">
                  <p:tgtEl>
                    <p:spTgt spid="11"/>
                  </p:tgtEl>
                </p:cond>
              </p:nextCondLst>
            </p:seq>
            <p:seq concurrent="1" nextAc="seek">
              <p:cTn id="185" restart="whenNotActive" fill="hold" evtFilter="cancelBubble" nodeType="interactiveSeq">
                <p:stCondLst>
                  <p:cond evt="onClick" delay="0">
                    <p:tgtEl>
                      <p:spTgt spid="12"/>
                    </p:tgtEl>
                  </p:cond>
                </p:stCondLst>
                <p:endSync evt="end" delay="0">
                  <p:rtn val="all"/>
                </p:endSync>
                <p:childTnLst>
                  <p:par>
                    <p:cTn id="186" fill="hold">
                      <p:stCondLst>
                        <p:cond delay="0"/>
                      </p:stCondLst>
                      <p:childTnLst>
                        <p:par>
                          <p:cTn id="187" fill="hold">
                            <p:stCondLst>
                              <p:cond delay="0"/>
                            </p:stCondLst>
                            <p:childTnLst>
                              <p:par>
                                <p:cTn id="188" presetID="1" presetClass="exit" presetSubtype="0" fill="hold" nodeType="withEffect">
                                  <p:stCondLst>
                                    <p:cond delay="0"/>
                                  </p:stCondLst>
                                  <p:childTnLst>
                                    <p:set>
                                      <p:cBhvr>
                                        <p:cTn id="189" dur="1" fill="hold">
                                          <p:stCondLst>
                                            <p:cond delay="0"/>
                                          </p:stCondLst>
                                        </p:cTn>
                                        <p:tgtEl>
                                          <p:spTgt spid="17"/>
                                        </p:tgtEl>
                                        <p:attrNameLst>
                                          <p:attrName>style.visibility</p:attrName>
                                        </p:attrNameLst>
                                      </p:cBhvr>
                                      <p:to>
                                        <p:strVal val="hidden"/>
                                      </p:to>
                                    </p:set>
                                  </p:childTnLst>
                                </p:cTn>
                              </p:par>
                              <p:par>
                                <p:cTn id="190" presetID="1" presetClass="exit" presetSubtype="0" fill="hold" nodeType="withEffect">
                                  <p:stCondLst>
                                    <p:cond delay="0"/>
                                  </p:stCondLst>
                                  <p:childTnLst>
                                    <p:set>
                                      <p:cBhvr>
                                        <p:cTn id="191" dur="1" fill="hold">
                                          <p:stCondLst>
                                            <p:cond delay="0"/>
                                          </p:stCondLst>
                                        </p:cTn>
                                        <p:tgtEl>
                                          <p:spTgt spid="19"/>
                                        </p:tgtEl>
                                        <p:attrNameLst>
                                          <p:attrName>style.visibility</p:attrName>
                                        </p:attrNameLst>
                                      </p:cBhvr>
                                      <p:to>
                                        <p:strVal val="hidden"/>
                                      </p:to>
                                    </p:set>
                                  </p:childTnLst>
                                </p:cTn>
                              </p:par>
                              <p:par>
                                <p:cTn id="192" presetID="1" presetClass="exit" presetSubtype="0" fill="hold" nodeType="withEffect">
                                  <p:stCondLst>
                                    <p:cond delay="0"/>
                                  </p:stCondLst>
                                  <p:childTnLst>
                                    <p:set>
                                      <p:cBhvr>
                                        <p:cTn id="193" dur="1" fill="hold">
                                          <p:stCondLst>
                                            <p:cond delay="0"/>
                                          </p:stCondLst>
                                        </p:cTn>
                                        <p:tgtEl>
                                          <p:spTgt spid="20"/>
                                        </p:tgtEl>
                                        <p:attrNameLst>
                                          <p:attrName>style.visibility</p:attrName>
                                        </p:attrNameLst>
                                      </p:cBhvr>
                                      <p:to>
                                        <p:strVal val="hidden"/>
                                      </p:to>
                                    </p:set>
                                  </p:childTnLst>
                                </p:cTn>
                              </p:par>
                              <p:par>
                                <p:cTn id="194" presetID="1" presetClass="exit" presetSubtype="0" fill="hold" nodeType="withEffect">
                                  <p:stCondLst>
                                    <p:cond delay="0"/>
                                  </p:stCondLst>
                                  <p:childTnLst>
                                    <p:set>
                                      <p:cBhvr>
                                        <p:cTn id="195" dur="1" fill="hold">
                                          <p:stCondLst>
                                            <p:cond delay="0"/>
                                          </p:stCondLst>
                                        </p:cTn>
                                        <p:tgtEl>
                                          <p:spTgt spid="22"/>
                                        </p:tgtEl>
                                        <p:attrNameLst>
                                          <p:attrName>style.visibility</p:attrName>
                                        </p:attrNameLst>
                                      </p:cBhvr>
                                      <p:to>
                                        <p:strVal val="hidden"/>
                                      </p:to>
                                    </p:set>
                                  </p:childTnLst>
                                </p:cTn>
                              </p:par>
                              <p:par>
                                <p:cTn id="196" presetID="1" presetClass="exit" presetSubtype="0" fill="hold" nodeType="withEffect">
                                  <p:stCondLst>
                                    <p:cond delay="0"/>
                                  </p:stCondLst>
                                  <p:childTnLst>
                                    <p:set>
                                      <p:cBhvr>
                                        <p:cTn id="197" dur="1" fill="hold">
                                          <p:stCondLst>
                                            <p:cond delay="0"/>
                                          </p:stCondLst>
                                        </p:cTn>
                                        <p:tgtEl>
                                          <p:spTgt spid="24"/>
                                        </p:tgtEl>
                                        <p:attrNameLst>
                                          <p:attrName>style.visibility</p:attrName>
                                        </p:attrNameLst>
                                      </p:cBhvr>
                                      <p:to>
                                        <p:strVal val="hidden"/>
                                      </p:to>
                                    </p:set>
                                  </p:childTnLst>
                                </p:cTn>
                              </p:par>
                              <p:par>
                                <p:cTn id="198" presetID="1" presetClass="exit" presetSubtype="0" fill="hold" nodeType="withEffect">
                                  <p:stCondLst>
                                    <p:cond delay="0"/>
                                  </p:stCondLst>
                                  <p:childTnLst>
                                    <p:set>
                                      <p:cBhvr>
                                        <p:cTn id="199" dur="1" fill="hold">
                                          <p:stCondLst>
                                            <p:cond delay="0"/>
                                          </p:stCondLst>
                                        </p:cTn>
                                        <p:tgtEl>
                                          <p:spTgt spid="25"/>
                                        </p:tgtEl>
                                        <p:attrNameLst>
                                          <p:attrName>style.visibility</p:attrName>
                                        </p:attrNameLst>
                                      </p:cBhvr>
                                      <p:to>
                                        <p:strVal val="hidden"/>
                                      </p:to>
                                    </p:set>
                                  </p:childTnLst>
                                </p:cTn>
                              </p:par>
                              <p:par>
                                <p:cTn id="200" presetID="1" presetClass="exit" presetSubtype="0" fill="hold" grpId="6" nodeType="withEffect">
                                  <p:stCondLst>
                                    <p:cond delay="0"/>
                                  </p:stCondLst>
                                  <p:childTnLst>
                                    <p:set>
                                      <p:cBhvr>
                                        <p:cTn id="201" dur="1" fill="hold">
                                          <p:stCondLst>
                                            <p:cond delay="0"/>
                                          </p:stCondLst>
                                        </p:cTn>
                                        <p:tgtEl>
                                          <p:spTgt spid="18"/>
                                        </p:tgtEl>
                                        <p:attrNameLst>
                                          <p:attrName>style.visibility</p:attrName>
                                        </p:attrNameLst>
                                      </p:cBhvr>
                                      <p:to>
                                        <p:strVal val="hidden"/>
                                      </p:to>
                                    </p:set>
                                  </p:childTnLst>
                                </p:cTn>
                              </p:par>
                              <p:par>
                                <p:cTn id="202" presetID="1" presetClass="exit" presetSubtype="0" fill="hold" grpId="6" nodeType="withEffect">
                                  <p:stCondLst>
                                    <p:cond delay="0"/>
                                  </p:stCondLst>
                                  <p:childTnLst>
                                    <p:set>
                                      <p:cBhvr>
                                        <p:cTn id="203" dur="1" fill="hold">
                                          <p:stCondLst>
                                            <p:cond delay="0"/>
                                          </p:stCondLst>
                                        </p:cTn>
                                        <p:tgtEl>
                                          <p:spTgt spid="28"/>
                                        </p:tgtEl>
                                        <p:attrNameLst>
                                          <p:attrName>style.visibility</p:attrName>
                                        </p:attrNameLst>
                                      </p:cBhvr>
                                      <p:to>
                                        <p:strVal val="hidden"/>
                                      </p:to>
                                    </p:set>
                                  </p:childTnLst>
                                </p:cTn>
                              </p:par>
                              <p:par>
                                <p:cTn id="204" presetID="1" presetClass="exit" presetSubtype="0" fill="hold" grpId="7" nodeType="withEffect">
                                  <p:stCondLst>
                                    <p:cond delay="0"/>
                                  </p:stCondLst>
                                  <p:childTnLst>
                                    <p:set>
                                      <p:cBhvr>
                                        <p:cTn id="205" dur="1" fill="hold">
                                          <p:stCondLst>
                                            <p:cond delay="0"/>
                                          </p:stCondLst>
                                        </p:cTn>
                                        <p:tgtEl>
                                          <p:spTgt spid="30"/>
                                        </p:tgtEl>
                                        <p:attrNameLst>
                                          <p:attrName>style.visibility</p:attrName>
                                        </p:attrNameLst>
                                      </p:cBhvr>
                                      <p:to>
                                        <p:strVal val="hidden"/>
                                      </p:to>
                                    </p:set>
                                  </p:childTnLst>
                                </p:cTn>
                              </p:par>
                              <p:par>
                                <p:cTn id="206" presetID="1" presetClass="exit" presetSubtype="0" fill="hold" grpId="6" nodeType="withEffect">
                                  <p:stCondLst>
                                    <p:cond delay="0"/>
                                  </p:stCondLst>
                                  <p:childTnLst>
                                    <p:set>
                                      <p:cBhvr>
                                        <p:cTn id="207" dur="1" fill="hold">
                                          <p:stCondLst>
                                            <p:cond delay="0"/>
                                          </p:stCondLst>
                                        </p:cTn>
                                        <p:tgtEl>
                                          <p:spTgt spid="33"/>
                                        </p:tgtEl>
                                        <p:attrNameLst>
                                          <p:attrName>style.visibility</p:attrName>
                                        </p:attrNameLst>
                                      </p:cBhvr>
                                      <p:to>
                                        <p:strVal val="hidden"/>
                                      </p:to>
                                    </p:set>
                                  </p:childTnLst>
                                </p:cTn>
                              </p:par>
                              <p:par>
                                <p:cTn id="208" presetID="1" presetClass="exit" presetSubtype="0" fill="hold" grpId="7" nodeType="withEffect">
                                  <p:stCondLst>
                                    <p:cond delay="0"/>
                                  </p:stCondLst>
                                  <p:childTnLst>
                                    <p:set>
                                      <p:cBhvr>
                                        <p:cTn id="209" dur="1" fill="hold">
                                          <p:stCondLst>
                                            <p:cond delay="0"/>
                                          </p:stCondLst>
                                        </p:cTn>
                                        <p:tgtEl>
                                          <p:spTgt spid="36"/>
                                        </p:tgtEl>
                                        <p:attrNameLst>
                                          <p:attrName>style.visibility</p:attrName>
                                        </p:attrNameLst>
                                      </p:cBhvr>
                                      <p:to>
                                        <p:strVal val="hidden"/>
                                      </p:to>
                                    </p:set>
                                  </p:childTnLst>
                                </p:cTn>
                              </p:par>
                              <p:par>
                                <p:cTn id="210" presetID="1" presetClass="exit" presetSubtype="0" fill="hold" grpId="7" nodeType="withEffect">
                                  <p:stCondLst>
                                    <p:cond delay="0"/>
                                  </p:stCondLst>
                                  <p:childTnLst>
                                    <p:set>
                                      <p:cBhvr>
                                        <p:cTn id="211" dur="1" fill="hold">
                                          <p:stCondLst>
                                            <p:cond delay="0"/>
                                          </p:stCondLst>
                                        </p:cTn>
                                        <p:tgtEl>
                                          <p:spTgt spid="39"/>
                                        </p:tgtEl>
                                        <p:attrNameLst>
                                          <p:attrName>style.visibility</p:attrName>
                                        </p:attrNameLst>
                                      </p:cBhvr>
                                      <p:to>
                                        <p:strVal val="hidden"/>
                                      </p:to>
                                    </p:set>
                                  </p:childTnLst>
                                </p:cTn>
                              </p:par>
                              <p:par>
                                <p:cTn id="212" presetID="10" presetClass="entr" presetSubtype="0" fill="hold" nodeType="withEffect">
                                  <p:stCondLst>
                                    <p:cond delay="0"/>
                                  </p:stCondLst>
                                  <p:childTnLst>
                                    <p:set>
                                      <p:cBhvr>
                                        <p:cTn id="213" dur="1" fill="hold">
                                          <p:stCondLst>
                                            <p:cond delay="0"/>
                                          </p:stCondLst>
                                        </p:cTn>
                                        <p:tgtEl>
                                          <p:spTgt spid="23"/>
                                        </p:tgtEl>
                                        <p:attrNameLst>
                                          <p:attrName>style.visibility</p:attrName>
                                        </p:attrNameLst>
                                      </p:cBhvr>
                                      <p:to>
                                        <p:strVal val="visible"/>
                                      </p:to>
                                    </p:set>
                                    <p:animEffect transition="in" filter="fade">
                                      <p:cBhvr>
                                        <p:cTn id="214" dur="1000"/>
                                        <p:tgtEl>
                                          <p:spTgt spid="23"/>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34"/>
                                        </p:tgtEl>
                                        <p:attrNameLst>
                                          <p:attrName>style.visibility</p:attrName>
                                        </p:attrNameLst>
                                      </p:cBhvr>
                                      <p:to>
                                        <p:strVal val="visible"/>
                                      </p:to>
                                    </p:set>
                                    <p:animEffect transition="in" filter="fade">
                                      <p:cBhvr>
                                        <p:cTn id="217" dur="1000"/>
                                        <p:tgtEl>
                                          <p:spTgt spid="34"/>
                                        </p:tgtEl>
                                      </p:cBhvr>
                                    </p:animEffect>
                                  </p:childTnLst>
                                </p:cTn>
                              </p:par>
                            </p:childTnLst>
                          </p:cTn>
                        </p:par>
                      </p:childTnLst>
                    </p:cTn>
                  </p:par>
                </p:childTnLst>
              </p:cTn>
              <p:nextCondLst>
                <p:cond evt="onClick" delay="0">
                  <p:tgtEl>
                    <p:spTgt spid="12"/>
                  </p:tgtEl>
                </p:cond>
              </p:nextCondLst>
            </p:seq>
            <p:seq concurrent="1" nextAc="seek">
              <p:cTn id="218" restart="whenNotActive" fill="hold" evtFilter="cancelBubble" nodeType="interactiveSeq">
                <p:stCondLst>
                  <p:cond evt="onClick" delay="0">
                    <p:tgtEl>
                      <p:spTgt spid="13"/>
                    </p:tgtEl>
                  </p:cond>
                </p:stCondLst>
                <p:endSync evt="end" delay="0">
                  <p:rtn val="all"/>
                </p:endSync>
                <p:childTnLst>
                  <p:par>
                    <p:cTn id="219" fill="hold">
                      <p:stCondLst>
                        <p:cond delay="0"/>
                      </p:stCondLst>
                      <p:childTnLst>
                        <p:par>
                          <p:cTn id="220" fill="hold">
                            <p:stCondLst>
                              <p:cond delay="0"/>
                            </p:stCondLst>
                            <p:childTnLst>
                              <p:par>
                                <p:cTn id="221" presetID="1" presetClass="exit" presetSubtype="0" fill="hold" nodeType="withEffect">
                                  <p:stCondLst>
                                    <p:cond delay="0"/>
                                  </p:stCondLst>
                                  <p:childTnLst>
                                    <p:set>
                                      <p:cBhvr>
                                        <p:cTn id="222" dur="1" fill="hold">
                                          <p:stCondLst>
                                            <p:cond delay="0"/>
                                          </p:stCondLst>
                                        </p:cTn>
                                        <p:tgtEl>
                                          <p:spTgt spid="17"/>
                                        </p:tgtEl>
                                        <p:attrNameLst>
                                          <p:attrName>style.visibility</p:attrName>
                                        </p:attrNameLst>
                                      </p:cBhvr>
                                      <p:to>
                                        <p:strVal val="hidden"/>
                                      </p:to>
                                    </p:set>
                                  </p:childTnLst>
                                </p:cTn>
                              </p:par>
                              <p:par>
                                <p:cTn id="223" presetID="1" presetClass="exit" presetSubtype="0" fill="hold" nodeType="withEffect">
                                  <p:stCondLst>
                                    <p:cond delay="0"/>
                                  </p:stCondLst>
                                  <p:childTnLst>
                                    <p:set>
                                      <p:cBhvr>
                                        <p:cTn id="224" dur="1" fill="hold">
                                          <p:stCondLst>
                                            <p:cond delay="0"/>
                                          </p:stCondLst>
                                        </p:cTn>
                                        <p:tgtEl>
                                          <p:spTgt spid="19"/>
                                        </p:tgtEl>
                                        <p:attrNameLst>
                                          <p:attrName>style.visibility</p:attrName>
                                        </p:attrNameLst>
                                      </p:cBhvr>
                                      <p:to>
                                        <p:strVal val="hidden"/>
                                      </p:to>
                                    </p:set>
                                  </p:childTnLst>
                                </p:cTn>
                              </p:par>
                              <p:par>
                                <p:cTn id="225" presetID="1" presetClass="exit" presetSubtype="0" fill="hold" nodeType="withEffect">
                                  <p:stCondLst>
                                    <p:cond delay="0"/>
                                  </p:stCondLst>
                                  <p:childTnLst>
                                    <p:set>
                                      <p:cBhvr>
                                        <p:cTn id="226" dur="1" fill="hold">
                                          <p:stCondLst>
                                            <p:cond delay="0"/>
                                          </p:stCondLst>
                                        </p:cTn>
                                        <p:tgtEl>
                                          <p:spTgt spid="20"/>
                                        </p:tgtEl>
                                        <p:attrNameLst>
                                          <p:attrName>style.visibility</p:attrName>
                                        </p:attrNameLst>
                                      </p:cBhvr>
                                      <p:to>
                                        <p:strVal val="hidden"/>
                                      </p:to>
                                    </p:set>
                                  </p:childTnLst>
                                </p:cTn>
                              </p:par>
                              <p:par>
                                <p:cTn id="227" presetID="1" presetClass="exit" presetSubtype="0" fill="hold" nodeType="withEffect">
                                  <p:stCondLst>
                                    <p:cond delay="0"/>
                                  </p:stCondLst>
                                  <p:childTnLst>
                                    <p:set>
                                      <p:cBhvr>
                                        <p:cTn id="228" dur="1" fill="hold">
                                          <p:stCondLst>
                                            <p:cond delay="0"/>
                                          </p:stCondLst>
                                        </p:cTn>
                                        <p:tgtEl>
                                          <p:spTgt spid="22"/>
                                        </p:tgtEl>
                                        <p:attrNameLst>
                                          <p:attrName>style.visibility</p:attrName>
                                        </p:attrNameLst>
                                      </p:cBhvr>
                                      <p:to>
                                        <p:strVal val="hidden"/>
                                      </p:to>
                                    </p:set>
                                  </p:childTnLst>
                                </p:cTn>
                              </p:par>
                              <p:par>
                                <p:cTn id="229" presetID="1" presetClass="exit" presetSubtype="0" fill="hold" nodeType="withEffect">
                                  <p:stCondLst>
                                    <p:cond delay="0"/>
                                  </p:stCondLst>
                                  <p:childTnLst>
                                    <p:set>
                                      <p:cBhvr>
                                        <p:cTn id="230" dur="1" fill="hold">
                                          <p:stCondLst>
                                            <p:cond delay="0"/>
                                          </p:stCondLst>
                                        </p:cTn>
                                        <p:tgtEl>
                                          <p:spTgt spid="23"/>
                                        </p:tgtEl>
                                        <p:attrNameLst>
                                          <p:attrName>style.visibility</p:attrName>
                                        </p:attrNameLst>
                                      </p:cBhvr>
                                      <p:to>
                                        <p:strVal val="hidden"/>
                                      </p:to>
                                    </p:set>
                                  </p:childTnLst>
                                </p:cTn>
                              </p:par>
                              <p:par>
                                <p:cTn id="231" presetID="1" presetClass="exit" presetSubtype="0" fill="hold" nodeType="withEffect">
                                  <p:stCondLst>
                                    <p:cond delay="0"/>
                                  </p:stCondLst>
                                  <p:childTnLst>
                                    <p:set>
                                      <p:cBhvr>
                                        <p:cTn id="232" dur="1" fill="hold">
                                          <p:stCondLst>
                                            <p:cond delay="0"/>
                                          </p:stCondLst>
                                        </p:cTn>
                                        <p:tgtEl>
                                          <p:spTgt spid="25"/>
                                        </p:tgtEl>
                                        <p:attrNameLst>
                                          <p:attrName>style.visibility</p:attrName>
                                        </p:attrNameLst>
                                      </p:cBhvr>
                                      <p:to>
                                        <p:strVal val="hidden"/>
                                      </p:to>
                                    </p:set>
                                  </p:childTnLst>
                                </p:cTn>
                              </p:par>
                              <p:par>
                                <p:cTn id="233" presetID="1" presetClass="exit" presetSubtype="0" fill="hold" grpId="7" nodeType="withEffect">
                                  <p:stCondLst>
                                    <p:cond delay="0"/>
                                  </p:stCondLst>
                                  <p:childTnLst>
                                    <p:set>
                                      <p:cBhvr>
                                        <p:cTn id="234" dur="1" fill="hold">
                                          <p:stCondLst>
                                            <p:cond delay="0"/>
                                          </p:stCondLst>
                                        </p:cTn>
                                        <p:tgtEl>
                                          <p:spTgt spid="18"/>
                                        </p:tgtEl>
                                        <p:attrNameLst>
                                          <p:attrName>style.visibility</p:attrName>
                                        </p:attrNameLst>
                                      </p:cBhvr>
                                      <p:to>
                                        <p:strVal val="hidden"/>
                                      </p:to>
                                    </p:set>
                                  </p:childTnLst>
                                </p:cTn>
                              </p:par>
                              <p:par>
                                <p:cTn id="235" presetID="1" presetClass="exit" presetSubtype="0" fill="hold" grpId="7" nodeType="withEffect">
                                  <p:stCondLst>
                                    <p:cond delay="0"/>
                                  </p:stCondLst>
                                  <p:childTnLst>
                                    <p:set>
                                      <p:cBhvr>
                                        <p:cTn id="236" dur="1" fill="hold">
                                          <p:stCondLst>
                                            <p:cond delay="0"/>
                                          </p:stCondLst>
                                        </p:cTn>
                                        <p:tgtEl>
                                          <p:spTgt spid="28"/>
                                        </p:tgtEl>
                                        <p:attrNameLst>
                                          <p:attrName>style.visibility</p:attrName>
                                        </p:attrNameLst>
                                      </p:cBhvr>
                                      <p:to>
                                        <p:strVal val="hidden"/>
                                      </p:to>
                                    </p:set>
                                  </p:childTnLst>
                                </p:cTn>
                              </p:par>
                              <p:par>
                                <p:cTn id="237" presetID="1" presetClass="exit" presetSubtype="0" fill="hold" grpId="8" nodeType="withEffect">
                                  <p:stCondLst>
                                    <p:cond delay="0"/>
                                  </p:stCondLst>
                                  <p:childTnLst>
                                    <p:set>
                                      <p:cBhvr>
                                        <p:cTn id="238" dur="1" fill="hold">
                                          <p:stCondLst>
                                            <p:cond delay="0"/>
                                          </p:stCondLst>
                                        </p:cTn>
                                        <p:tgtEl>
                                          <p:spTgt spid="30"/>
                                        </p:tgtEl>
                                        <p:attrNameLst>
                                          <p:attrName>style.visibility</p:attrName>
                                        </p:attrNameLst>
                                      </p:cBhvr>
                                      <p:to>
                                        <p:strVal val="hidden"/>
                                      </p:to>
                                    </p:set>
                                  </p:childTnLst>
                                </p:cTn>
                              </p:par>
                              <p:par>
                                <p:cTn id="239" presetID="1" presetClass="exit" presetSubtype="0" fill="hold" grpId="7" nodeType="withEffect">
                                  <p:stCondLst>
                                    <p:cond delay="0"/>
                                  </p:stCondLst>
                                  <p:childTnLst>
                                    <p:set>
                                      <p:cBhvr>
                                        <p:cTn id="240" dur="1" fill="hold">
                                          <p:stCondLst>
                                            <p:cond delay="0"/>
                                          </p:stCondLst>
                                        </p:cTn>
                                        <p:tgtEl>
                                          <p:spTgt spid="33"/>
                                        </p:tgtEl>
                                        <p:attrNameLst>
                                          <p:attrName>style.visibility</p:attrName>
                                        </p:attrNameLst>
                                      </p:cBhvr>
                                      <p:to>
                                        <p:strVal val="hidden"/>
                                      </p:to>
                                    </p:set>
                                  </p:childTnLst>
                                </p:cTn>
                              </p:par>
                              <p:par>
                                <p:cTn id="241" presetID="1" presetClass="exit" presetSubtype="0" fill="hold" grpId="7" nodeType="withEffect">
                                  <p:stCondLst>
                                    <p:cond delay="0"/>
                                  </p:stCondLst>
                                  <p:childTnLst>
                                    <p:set>
                                      <p:cBhvr>
                                        <p:cTn id="242" dur="1" fill="hold">
                                          <p:stCondLst>
                                            <p:cond delay="0"/>
                                          </p:stCondLst>
                                        </p:cTn>
                                        <p:tgtEl>
                                          <p:spTgt spid="34"/>
                                        </p:tgtEl>
                                        <p:attrNameLst>
                                          <p:attrName>style.visibility</p:attrName>
                                        </p:attrNameLst>
                                      </p:cBhvr>
                                      <p:to>
                                        <p:strVal val="hidden"/>
                                      </p:to>
                                    </p:set>
                                  </p:childTnLst>
                                </p:cTn>
                              </p:par>
                              <p:par>
                                <p:cTn id="243" presetID="1" presetClass="exit" presetSubtype="0" fill="hold" grpId="8" nodeType="withEffect">
                                  <p:stCondLst>
                                    <p:cond delay="0"/>
                                  </p:stCondLst>
                                  <p:childTnLst>
                                    <p:set>
                                      <p:cBhvr>
                                        <p:cTn id="244" dur="1" fill="hold">
                                          <p:stCondLst>
                                            <p:cond delay="0"/>
                                          </p:stCondLst>
                                        </p:cTn>
                                        <p:tgtEl>
                                          <p:spTgt spid="39"/>
                                        </p:tgtEl>
                                        <p:attrNameLst>
                                          <p:attrName>style.visibility</p:attrName>
                                        </p:attrNameLst>
                                      </p:cBhvr>
                                      <p:to>
                                        <p:strVal val="hidden"/>
                                      </p:to>
                                    </p:set>
                                  </p:childTnLst>
                                </p:cTn>
                              </p:par>
                              <p:par>
                                <p:cTn id="245" presetID="10" presetClass="entr" presetSubtype="0" fill="hold" nodeType="withEffect">
                                  <p:stCondLst>
                                    <p:cond delay="0"/>
                                  </p:stCondLst>
                                  <p:childTnLst>
                                    <p:set>
                                      <p:cBhvr>
                                        <p:cTn id="246" dur="1" fill="hold">
                                          <p:stCondLst>
                                            <p:cond delay="0"/>
                                          </p:stCondLst>
                                        </p:cTn>
                                        <p:tgtEl>
                                          <p:spTgt spid="24"/>
                                        </p:tgtEl>
                                        <p:attrNameLst>
                                          <p:attrName>style.visibility</p:attrName>
                                        </p:attrNameLst>
                                      </p:cBhvr>
                                      <p:to>
                                        <p:strVal val="visible"/>
                                      </p:to>
                                    </p:set>
                                    <p:animEffect transition="in" filter="fade">
                                      <p:cBhvr>
                                        <p:cTn id="247" dur="1000"/>
                                        <p:tgtEl>
                                          <p:spTgt spid="24"/>
                                        </p:tgtEl>
                                      </p:cBhvr>
                                    </p:animEffect>
                                  </p:childTnLst>
                                </p:cTn>
                              </p:par>
                              <p:par>
                                <p:cTn id="248" presetID="10" presetClass="entr" presetSubtype="0" fill="hold" grpId="0" nodeType="withEffect">
                                  <p:stCondLst>
                                    <p:cond delay="0"/>
                                  </p:stCondLst>
                                  <p:childTnLst>
                                    <p:set>
                                      <p:cBhvr>
                                        <p:cTn id="249" dur="1" fill="hold">
                                          <p:stCondLst>
                                            <p:cond delay="0"/>
                                          </p:stCondLst>
                                        </p:cTn>
                                        <p:tgtEl>
                                          <p:spTgt spid="36"/>
                                        </p:tgtEl>
                                        <p:attrNameLst>
                                          <p:attrName>style.visibility</p:attrName>
                                        </p:attrNameLst>
                                      </p:cBhvr>
                                      <p:to>
                                        <p:strVal val="visible"/>
                                      </p:to>
                                    </p:set>
                                    <p:animEffect transition="in" filter="fade">
                                      <p:cBhvr>
                                        <p:cTn id="250" dur="1000"/>
                                        <p:tgtEl>
                                          <p:spTgt spid="36"/>
                                        </p:tgtEl>
                                      </p:cBhvr>
                                    </p:animEffect>
                                  </p:childTnLst>
                                </p:cTn>
                              </p:par>
                            </p:childTnLst>
                          </p:cTn>
                        </p:par>
                      </p:childTnLst>
                    </p:cTn>
                  </p:par>
                </p:childTnLst>
              </p:cTn>
              <p:nextCondLst>
                <p:cond evt="onClick" delay="0">
                  <p:tgtEl>
                    <p:spTgt spid="13"/>
                  </p:tgtEl>
                </p:cond>
              </p:nextCondLst>
            </p:seq>
            <p:seq concurrent="1" nextAc="seek">
              <p:cTn id="251" restart="whenNotActive" fill="hold" evtFilter="cancelBubble" nodeType="interactiveSeq">
                <p:stCondLst>
                  <p:cond evt="onClick" delay="0">
                    <p:tgtEl>
                      <p:spTgt spid="14"/>
                    </p:tgtEl>
                  </p:cond>
                </p:stCondLst>
                <p:endSync evt="end" delay="0">
                  <p:rtn val="all"/>
                </p:endSync>
                <p:childTnLst>
                  <p:par>
                    <p:cTn id="252" fill="hold">
                      <p:stCondLst>
                        <p:cond delay="0"/>
                      </p:stCondLst>
                      <p:childTnLst>
                        <p:par>
                          <p:cTn id="253" fill="hold">
                            <p:stCondLst>
                              <p:cond delay="0"/>
                            </p:stCondLst>
                            <p:childTnLst>
                              <p:par>
                                <p:cTn id="254" presetID="1" presetClass="exit" presetSubtype="0" fill="hold" nodeType="withEffect">
                                  <p:stCondLst>
                                    <p:cond delay="0"/>
                                  </p:stCondLst>
                                  <p:childTnLst>
                                    <p:set>
                                      <p:cBhvr>
                                        <p:cTn id="255" dur="1" fill="hold">
                                          <p:stCondLst>
                                            <p:cond delay="0"/>
                                          </p:stCondLst>
                                        </p:cTn>
                                        <p:tgtEl>
                                          <p:spTgt spid="17"/>
                                        </p:tgtEl>
                                        <p:attrNameLst>
                                          <p:attrName>style.visibility</p:attrName>
                                        </p:attrNameLst>
                                      </p:cBhvr>
                                      <p:to>
                                        <p:strVal val="hidden"/>
                                      </p:to>
                                    </p:set>
                                  </p:childTnLst>
                                </p:cTn>
                              </p:par>
                              <p:par>
                                <p:cTn id="256" presetID="1" presetClass="exit" presetSubtype="0" fill="hold" nodeType="withEffect">
                                  <p:stCondLst>
                                    <p:cond delay="0"/>
                                  </p:stCondLst>
                                  <p:childTnLst>
                                    <p:set>
                                      <p:cBhvr>
                                        <p:cTn id="257" dur="1" fill="hold">
                                          <p:stCondLst>
                                            <p:cond delay="0"/>
                                          </p:stCondLst>
                                        </p:cTn>
                                        <p:tgtEl>
                                          <p:spTgt spid="19"/>
                                        </p:tgtEl>
                                        <p:attrNameLst>
                                          <p:attrName>style.visibility</p:attrName>
                                        </p:attrNameLst>
                                      </p:cBhvr>
                                      <p:to>
                                        <p:strVal val="hidden"/>
                                      </p:to>
                                    </p:set>
                                  </p:childTnLst>
                                </p:cTn>
                              </p:par>
                              <p:par>
                                <p:cTn id="258" presetID="1" presetClass="exit" presetSubtype="0" fill="hold" nodeType="withEffect">
                                  <p:stCondLst>
                                    <p:cond delay="0"/>
                                  </p:stCondLst>
                                  <p:childTnLst>
                                    <p:set>
                                      <p:cBhvr>
                                        <p:cTn id="259" dur="1" fill="hold">
                                          <p:stCondLst>
                                            <p:cond delay="0"/>
                                          </p:stCondLst>
                                        </p:cTn>
                                        <p:tgtEl>
                                          <p:spTgt spid="20"/>
                                        </p:tgtEl>
                                        <p:attrNameLst>
                                          <p:attrName>style.visibility</p:attrName>
                                        </p:attrNameLst>
                                      </p:cBhvr>
                                      <p:to>
                                        <p:strVal val="hidden"/>
                                      </p:to>
                                    </p:set>
                                  </p:childTnLst>
                                </p:cTn>
                              </p:par>
                              <p:par>
                                <p:cTn id="260" presetID="1" presetClass="exit" presetSubtype="0" fill="hold" nodeType="withEffect">
                                  <p:stCondLst>
                                    <p:cond delay="0"/>
                                  </p:stCondLst>
                                  <p:childTnLst>
                                    <p:set>
                                      <p:cBhvr>
                                        <p:cTn id="261" dur="1" fill="hold">
                                          <p:stCondLst>
                                            <p:cond delay="0"/>
                                          </p:stCondLst>
                                        </p:cTn>
                                        <p:tgtEl>
                                          <p:spTgt spid="22"/>
                                        </p:tgtEl>
                                        <p:attrNameLst>
                                          <p:attrName>style.visibility</p:attrName>
                                        </p:attrNameLst>
                                      </p:cBhvr>
                                      <p:to>
                                        <p:strVal val="hidden"/>
                                      </p:to>
                                    </p:set>
                                  </p:childTnLst>
                                </p:cTn>
                              </p:par>
                              <p:par>
                                <p:cTn id="262" presetID="1" presetClass="exit" presetSubtype="0" fill="hold" nodeType="withEffect">
                                  <p:stCondLst>
                                    <p:cond delay="0"/>
                                  </p:stCondLst>
                                  <p:childTnLst>
                                    <p:set>
                                      <p:cBhvr>
                                        <p:cTn id="263" dur="1" fill="hold">
                                          <p:stCondLst>
                                            <p:cond delay="0"/>
                                          </p:stCondLst>
                                        </p:cTn>
                                        <p:tgtEl>
                                          <p:spTgt spid="23"/>
                                        </p:tgtEl>
                                        <p:attrNameLst>
                                          <p:attrName>style.visibility</p:attrName>
                                        </p:attrNameLst>
                                      </p:cBhvr>
                                      <p:to>
                                        <p:strVal val="hidden"/>
                                      </p:to>
                                    </p:set>
                                  </p:childTnLst>
                                </p:cTn>
                              </p:par>
                              <p:par>
                                <p:cTn id="264" presetID="1" presetClass="exit" presetSubtype="0" fill="hold" nodeType="withEffect">
                                  <p:stCondLst>
                                    <p:cond delay="0"/>
                                  </p:stCondLst>
                                  <p:childTnLst>
                                    <p:set>
                                      <p:cBhvr>
                                        <p:cTn id="265" dur="1" fill="hold">
                                          <p:stCondLst>
                                            <p:cond delay="0"/>
                                          </p:stCondLst>
                                        </p:cTn>
                                        <p:tgtEl>
                                          <p:spTgt spid="24"/>
                                        </p:tgtEl>
                                        <p:attrNameLst>
                                          <p:attrName>style.visibility</p:attrName>
                                        </p:attrNameLst>
                                      </p:cBhvr>
                                      <p:to>
                                        <p:strVal val="hidden"/>
                                      </p:to>
                                    </p:set>
                                  </p:childTnLst>
                                </p:cTn>
                              </p:par>
                              <p:par>
                                <p:cTn id="266" presetID="1" presetClass="exit" presetSubtype="0" fill="hold" grpId="8" nodeType="withEffect">
                                  <p:stCondLst>
                                    <p:cond delay="0"/>
                                  </p:stCondLst>
                                  <p:childTnLst>
                                    <p:set>
                                      <p:cBhvr>
                                        <p:cTn id="267" dur="1" fill="hold">
                                          <p:stCondLst>
                                            <p:cond delay="0"/>
                                          </p:stCondLst>
                                        </p:cTn>
                                        <p:tgtEl>
                                          <p:spTgt spid="18"/>
                                        </p:tgtEl>
                                        <p:attrNameLst>
                                          <p:attrName>style.visibility</p:attrName>
                                        </p:attrNameLst>
                                      </p:cBhvr>
                                      <p:to>
                                        <p:strVal val="hidden"/>
                                      </p:to>
                                    </p:set>
                                  </p:childTnLst>
                                </p:cTn>
                              </p:par>
                              <p:par>
                                <p:cTn id="268" presetID="1" presetClass="exit" presetSubtype="0" fill="hold" grpId="8" nodeType="withEffect">
                                  <p:stCondLst>
                                    <p:cond delay="0"/>
                                  </p:stCondLst>
                                  <p:childTnLst>
                                    <p:set>
                                      <p:cBhvr>
                                        <p:cTn id="269" dur="1" fill="hold">
                                          <p:stCondLst>
                                            <p:cond delay="0"/>
                                          </p:stCondLst>
                                        </p:cTn>
                                        <p:tgtEl>
                                          <p:spTgt spid="28"/>
                                        </p:tgtEl>
                                        <p:attrNameLst>
                                          <p:attrName>style.visibility</p:attrName>
                                        </p:attrNameLst>
                                      </p:cBhvr>
                                      <p:to>
                                        <p:strVal val="hidden"/>
                                      </p:to>
                                    </p:set>
                                  </p:childTnLst>
                                </p:cTn>
                              </p:par>
                              <p:par>
                                <p:cTn id="270" presetID="1" presetClass="exit" presetSubtype="0" fill="hold" grpId="9" nodeType="withEffect">
                                  <p:stCondLst>
                                    <p:cond delay="0"/>
                                  </p:stCondLst>
                                  <p:childTnLst>
                                    <p:set>
                                      <p:cBhvr>
                                        <p:cTn id="271" dur="1" fill="hold">
                                          <p:stCondLst>
                                            <p:cond delay="0"/>
                                          </p:stCondLst>
                                        </p:cTn>
                                        <p:tgtEl>
                                          <p:spTgt spid="30"/>
                                        </p:tgtEl>
                                        <p:attrNameLst>
                                          <p:attrName>style.visibility</p:attrName>
                                        </p:attrNameLst>
                                      </p:cBhvr>
                                      <p:to>
                                        <p:strVal val="hidden"/>
                                      </p:to>
                                    </p:set>
                                  </p:childTnLst>
                                </p:cTn>
                              </p:par>
                              <p:par>
                                <p:cTn id="272" presetID="1" presetClass="exit" presetSubtype="0" fill="hold" grpId="8" nodeType="withEffect">
                                  <p:stCondLst>
                                    <p:cond delay="0"/>
                                  </p:stCondLst>
                                  <p:childTnLst>
                                    <p:set>
                                      <p:cBhvr>
                                        <p:cTn id="273" dur="1" fill="hold">
                                          <p:stCondLst>
                                            <p:cond delay="0"/>
                                          </p:stCondLst>
                                        </p:cTn>
                                        <p:tgtEl>
                                          <p:spTgt spid="33"/>
                                        </p:tgtEl>
                                        <p:attrNameLst>
                                          <p:attrName>style.visibility</p:attrName>
                                        </p:attrNameLst>
                                      </p:cBhvr>
                                      <p:to>
                                        <p:strVal val="hidden"/>
                                      </p:to>
                                    </p:set>
                                  </p:childTnLst>
                                </p:cTn>
                              </p:par>
                              <p:par>
                                <p:cTn id="274" presetID="1" presetClass="exit" presetSubtype="0" fill="hold" grpId="8" nodeType="withEffect">
                                  <p:stCondLst>
                                    <p:cond delay="0"/>
                                  </p:stCondLst>
                                  <p:childTnLst>
                                    <p:set>
                                      <p:cBhvr>
                                        <p:cTn id="275" dur="1" fill="hold">
                                          <p:stCondLst>
                                            <p:cond delay="0"/>
                                          </p:stCondLst>
                                        </p:cTn>
                                        <p:tgtEl>
                                          <p:spTgt spid="34"/>
                                        </p:tgtEl>
                                        <p:attrNameLst>
                                          <p:attrName>style.visibility</p:attrName>
                                        </p:attrNameLst>
                                      </p:cBhvr>
                                      <p:to>
                                        <p:strVal val="hidden"/>
                                      </p:to>
                                    </p:set>
                                  </p:childTnLst>
                                </p:cTn>
                              </p:par>
                              <p:par>
                                <p:cTn id="276" presetID="1" presetClass="exit" presetSubtype="0" fill="hold" grpId="8" nodeType="withEffect">
                                  <p:stCondLst>
                                    <p:cond delay="0"/>
                                  </p:stCondLst>
                                  <p:childTnLst>
                                    <p:set>
                                      <p:cBhvr>
                                        <p:cTn id="277" dur="1" fill="hold">
                                          <p:stCondLst>
                                            <p:cond delay="0"/>
                                          </p:stCondLst>
                                        </p:cTn>
                                        <p:tgtEl>
                                          <p:spTgt spid="36"/>
                                        </p:tgtEl>
                                        <p:attrNameLst>
                                          <p:attrName>style.visibility</p:attrName>
                                        </p:attrNameLst>
                                      </p:cBhvr>
                                      <p:to>
                                        <p:strVal val="hidden"/>
                                      </p:to>
                                    </p:set>
                                  </p:childTnLst>
                                </p:cTn>
                              </p:par>
                              <p:par>
                                <p:cTn id="278" presetID="10" presetClass="entr" presetSubtype="0" fill="hold" nodeType="withEffect">
                                  <p:stCondLst>
                                    <p:cond delay="0"/>
                                  </p:stCondLst>
                                  <p:childTnLst>
                                    <p:set>
                                      <p:cBhvr>
                                        <p:cTn id="279" dur="1" fill="hold">
                                          <p:stCondLst>
                                            <p:cond delay="0"/>
                                          </p:stCondLst>
                                        </p:cTn>
                                        <p:tgtEl>
                                          <p:spTgt spid="25"/>
                                        </p:tgtEl>
                                        <p:attrNameLst>
                                          <p:attrName>style.visibility</p:attrName>
                                        </p:attrNameLst>
                                      </p:cBhvr>
                                      <p:to>
                                        <p:strVal val="visible"/>
                                      </p:to>
                                    </p:set>
                                    <p:animEffect transition="in" filter="fade">
                                      <p:cBhvr>
                                        <p:cTn id="280" dur="1000"/>
                                        <p:tgtEl>
                                          <p:spTgt spid="25"/>
                                        </p:tgtEl>
                                      </p:cBhvr>
                                    </p:animEffect>
                                  </p:childTnLst>
                                </p:cTn>
                              </p:par>
                              <p:par>
                                <p:cTn id="281" presetID="10" presetClass="entr" presetSubtype="0" fill="hold" grpId="0" nodeType="withEffect">
                                  <p:stCondLst>
                                    <p:cond delay="0"/>
                                  </p:stCondLst>
                                  <p:childTnLst>
                                    <p:set>
                                      <p:cBhvr>
                                        <p:cTn id="282" dur="1" fill="hold">
                                          <p:stCondLst>
                                            <p:cond delay="0"/>
                                          </p:stCondLst>
                                        </p:cTn>
                                        <p:tgtEl>
                                          <p:spTgt spid="39"/>
                                        </p:tgtEl>
                                        <p:attrNameLst>
                                          <p:attrName>style.visibility</p:attrName>
                                        </p:attrNameLst>
                                      </p:cBhvr>
                                      <p:to>
                                        <p:strVal val="visible"/>
                                      </p:to>
                                    </p:set>
                                    <p:animEffect transition="in" filter="fade">
                                      <p:cBhvr>
                                        <p:cTn id="283" dur="1000"/>
                                        <p:tgtEl>
                                          <p:spTgt spid="39"/>
                                        </p:tgtEl>
                                      </p:cBhvr>
                                    </p:animEffect>
                                  </p:childTnLst>
                                </p:cTn>
                              </p:par>
                            </p:childTnLst>
                          </p:cTn>
                        </p:par>
                      </p:childTnLst>
                    </p:cTn>
                  </p:par>
                </p:childTnLst>
              </p:cTn>
              <p:nextCondLst>
                <p:cond evt="onClick" delay="0">
                  <p:tgtEl>
                    <p:spTgt spid="14"/>
                  </p:tgtEl>
                </p:cond>
              </p:nextCondLst>
            </p:seq>
            <p:seq concurrent="1" nextAc="seek">
              <p:cTn id="284" restart="whenNotActive" fill="hold" evtFilter="cancelBubble" nodeType="interactiveSeq">
                <p:stCondLst>
                  <p:cond evt="onClick" delay="0">
                    <p:tgtEl>
                      <p:spTgt spid="5"/>
                    </p:tgtEl>
                  </p:cond>
                </p:stCondLst>
                <p:endSync evt="end" delay="0">
                  <p:rtn val="all"/>
                </p:endSync>
                <p:childTnLst>
                  <p:par>
                    <p:cTn id="285" fill="hold">
                      <p:stCondLst>
                        <p:cond delay="0"/>
                      </p:stCondLst>
                      <p:childTnLst>
                        <p:par>
                          <p:cTn id="286" fill="hold">
                            <p:stCondLst>
                              <p:cond delay="0"/>
                            </p:stCondLst>
                            <p:childTnLst>
                              <p:par>
                                <p:cTn id="287" presetID="1" presetClass="exit" presetSubtype="0" fill="hold" nodeType="withEffect">
                                  <p:stCondLst>
                                    <p:cond delay="0"/>
                                  </p:stCondLst>
                                  <p:childTnLst>
                                    <p:set>
                                      <p:cBhvr>
                                        <p:cTn id="288" dur="1" fill="hold">
                                          <p:stCondLst>
                                            <p:cond delay="0"/>
                                          </p:stCondLst>
                                        </p:cTn>
                                        <p:tgtEl>
                                          <p:spTgt spid="17"/>
                                        </p:tgtEl>
                                        <p:attrNameLst>
                                          <p:attrName>style.visibility</p:attrName>
                                        </p:attrNameLst>
                                      </p:cBhvr>
                                      <p:to>
                                        <p:strVal val="hidden"/>
                                      </p:to>
                                    </p:set>
                                  </p:childTnLst>
                                </p:cTn>
                              </p:par>
                              <p:par>
                                <p:cTn id="289" presetID="1" presetClass="exit" presetSubtype="0" fill="hold" grpId="2" nodeType="withEffect">
                                  <p:stCondLst>
                                    <p:cond delay="0"/>
                                  </p:stCondLst>
                                  <p:childTnLst>
                                    <p:set>
                                      <p:cBhvr>
                                        <p:cTn id="290" dur="1" fill="hold">
                                          <p:stCondLst>
                                            <p:cond delay="0"/>
                                          </p:stCondLst>
                                        </p:cTn>
                                        <p:tgtEl>
                                          <p:spTgt spid="18"/>
                                        </p:tgtEl>
                                        <p:attrNameLst>
                                          <p:attrName>style.visibility</p:attrName>
                                        </p:attrNameLst>
                                      </p:cBhvr>
                                      <p:to>
                                        <p:strVal val="hidden"/>
                                      </p:to>
                                    </p:set>
                                  </p:childTnLst>
                                </p:cTn>
                              </p:par>
                              <p:par>
                                <p:cTn id="291" presetID="1" presetClass="exit" presetSubtype="0" fill="hold" nodeType="withEffect">
                                  <p:stCondLst>
                                    <p:cond delay="0"/>
                                  </p:stCondLst>
                                  <p:childTnLst>
                                    <p:set>
                                      <p:cBhvr>
                                        <p:cTn id="292" dur="1" fill="hold">
                                          <p:stCondLst>
                                            <p:cond delay="0"/>
                                          </p:stCondLst>
                                        </p:cTn>
                                        <p:tgtEl>
                                          <p:spTgt spid="19"/>
                                        </p:tgtEl>
                                        <p:attrNameLst>
                                          <p:attrName>style.visibility</p:attrName>
                                        </p:attrNameLst>
                                      </p:cBhvr>
                                      <p:to>
                                        <p:strVal val="hidden"/>
                                      </p:to>
                                    </p:set>
                                  </p:childTnLst>
                                </p:cTn>
                              </p:par>
                              <p:par>
                                <p:cTn id="293" presetID="1" presetClass="exit" presetSubtype="0" fill="hold" grpId="2" nodeType="withEffect">
                                  <p:stCondLst>
                                    <p:cond delay="0"/>
                                  </p:stCondLst>
                                  <p:childTnLst>
                                    <p:set>
                                      <p:cBhvr>
                                        <p:cTn id="294" dur="1" fill="hold">
                                          <p:stCondLst>
                                            <p:cond delay="0"/>
                                          </p:stCondLst>
                                        </p:cTn>
                                        <p:tgtEl>
                                          <p:spTgt spid="28"/>
                                        </p:tgtEl>
                                        <p:attrNameLst>
                                          <p:attrName>style.visibility</p:attrName>
                                        </p:attrNameLst>
                                      </p:cBhvr>
                                      <p:to>
                                        <p:strVal val="hidden"/>
                                      </p:to>
                                    </p:set>
                                  </p:childTnLst>
                                </p:cTn>
                              </p:par>
                              <p:par>
                                <p:cTn id="295" presetID="1" presetClass="exit" presetSubtype="0" fill="hold" nodeType="withEffect">
                                  <p:stCondLst>
                                    <p:cond delay="0"/>
                                  </p:stCondLst>
                                  <p:childTnLst>
                                    <p:set>
                                      <p:cBhvr>
                                        <p:cTn id="296" dur="1" fill="hold">
                                          <p:stCondLst>
                                            <p:cond delay="0"/>
                                          </p:stCondLst>
                                        </p:cTn>
                                        <p:tgtEl>
                                          <p:spTgt spid="20"/>
                                        </p:tgtEl>
                                        <p:attrNameLst>
                                          <p:attrName>style.visibility</p:attrName>
                                        </p:attrNameLst>
                                      </p:cBhvr>
                                      <p:to>
                                        <p:strVal val="hidden"/>
                                      </p:to>
                                    </p:set>
                                  </p:childTnLst>
                                </p:cTn>
                              </p:par>
                              <p:par>
                                <p:cTn id="297" presetID="1" presetClass="exit" presetSubtype="0" fill="hold" grpId="2" nodeType="withEffect">
                                  <p:stCondLst>
                                    <p:cond delay="0"/>
                                  </p:stCondLst>
                                  <p:childTnLst>
                                    <p:set>
                                      <p:cBhvr>
                                        <p:cTn id="298" dur="1" fill="hold">
                                          <p:stCondLst>
                                            <p:cond delay="0"/>
                                          </p:stCondLst>
                                        </p:cTn>
                                        <p:tgtEl>
                                          <p:spTgt spid="30"/>
                                        </p:tgtEl>
                                        <p:attrNameLst>
                                          <p:attrName>style.visibility</p:attrName>
                                        </p:attrNameLst>
                                      </p:cBhvr>
                                      <p:to>
                                        <p:strVal val="hidden"/>
                                      </p:to>
                                    </p:set>
                                  </p:childTnLst>
                                </p:cTn>
                              </p:par>
                              <p:par>
                                <p:cTn id="299" presetID="1" presetClass="exit" presetSubtype="0" fill="hold" nodeType="withEffect">
                                  <p:stCondLst>
                                    <p:cond delay="0"/>
                                  </p:stCondLst>
                                  <p:childTnLst>
                                    <p:set>
                                      <p:cBhvr>
                                        <p:cTn id="300" dur="1" fill="hold">
                                          <p:stCondLst>
                                            <p:cond delay="0"/>
                                          </p:stCondLst>
                                        </p:cTn>
                                        <p:tgtEl>
                                          <p:spTgt spid="22"/>
                                        </p:tgtEl>
                                        <p:attrNameLst>
                                          <p:attrName>style.visibility</p:attrName>
                                        </p:attrNameLst>
                                      </p:cBhvr>
                                      <p:to>
                                        <p:strVal val="hidden"/>
                                      </p:to>
                                    </p:set>
                                  </p:childTnLst>
                                </p:cTn>
                              </p:par>
                              <p:par>
                                <p:cTn id="301" presetID="1" presetClass="exit" presetSubtype="0" fill="hold" grpId="2" nodeType="withEffect">
                                  <p:stCondLst>
                                    <p:cond delay="0"/>
                                  </p:stCondLst>
                                  <p:childTnLst>
                                    <p:set>
                                      <p:cBhvr>
                                        <p:cTn id="302" dur="1" fill="hold">
                                          <p:stCondLst>
                                            <p:cond delay="0"/>
                                          </p:stCondLst>
                                        </p:cTn>
                                        <p:tgtEl>
                                          <p:spTgt spid="33"/>
                                        </p:tgtEl>
                                        <p:attrNameLst>
                                          <p:attrName>style.visibility</p:attrName>
                                        </p:attrNameLst>
                                      </p:cBhvr>
                                      <p:to>
                                        <p:strVal val="hidden"/>
                                      </p:to>
                                    </p:set>
                                  </p:childTnLst>
                                </p:cTn>
                              </p:par>
                              <p:par>
                                <p:cTn id="303" presetID="1" presetClass="exit" presetSubtype="0" fill="hold" nodeType="withEffect">
                                  <p:stCondLst>
                                    <p:cond delay="0"/>
                                  </p:stCondLst>
                                  <p:childTnLst>
                                    <p:set>
                                      <p:cBhvr>
                                        <p:cTn id="304" dur="1" fill="hold">
                                          <p:stCondLst>
                                            <p:cond delay="0"/>
                                          </p:stCondLst>
                                        </p:cTn>
                                        <p:tgtEl>
                                          <p:spTgt spid="23"/>
                                        </p:tgtEl>
                                        <p:attrNameLst>
                                          <p:attrName>style.visibility</p:attrName>
                                        </p:attrNameLst>
                                      </p:cBhvr>
                                      <p:to>
                                        <p:strVal val="hidden"/>
                                      </p:to>
                                    </p:set>
                                  </p:childTnLst>
                                </p:cTn>
                              </p:par>
                              <p:par>
                                <p:cTn id="305" presetID="1" presetClass="exit" presetSubtype="0" fill="hold" grpId="2" nodeType="withEffect">
                                  <p:stCondLst>
                                    <p:cond delay="0"/>
                                  </p:stCondLst>
                                  <p:childTnLst>
                                    <p:set>
                                      <p:cBhvr>
                                        <p:cTn id="306" dur="1" fill="hold">
                                          <p:stCondLst>
                                            <p:cond delay="0"/>
                                          </p:stCondLst>
                                        </p:cTn>
                                        <p:tgtEl>
                                          <p:spTgt spid="34"/>
                                        </p:tgtEl>
                                        <p:attrNameLst>
                                          <p:attrName>style.visibility</p:attrName>
                                        </p:attrNameLst>
                                      </p:cBhvr>
                                      <p:to>
                                        <p:strVal val="hidden"/>
                                      </p:to>
                                    </p:set>
                                  </p:childTnLst>
                                </p:cTn>
                              </p:par>
                              <p:par>
                                <p:cTn id="307" presetID="1" presetClass="exit" presetSubtype="0" fill="hold" nodeType="withEffect">
                                  <p:stCondLst>
                                    <p:cond delay="0"/>
                                  </p:stCondLst>
                                  <p:childTnLst>
                                    <p:set>
                                      <p:cBhvr>
                                        <p:cTn id="308" dur="1" fill="hold">
                                          <p:stCondLst>
                                            <p:cond delay="0"/>
                                          </p:stCondLst>
                                        </p:cTn>
                                        <p:tgtEl>
                                          <p:spTgt spid="24"/>
                                        </p:tgtEl>
                                        <p:attrNameLst>
                                          <p:attrName>style.visibility</p:attrName>
                                        </p:attrNameLst>
                                      </p:cBhvr>
                                      <p:to>
                                        <p:strVal val="hidden"/>
                                      </p:to>
                                    </p:set>
                                  </p:childTnLst>
                                </p:cTn>
                              </p:par>
                              <p:par>
                                <p:cTn id="309" presetID="1" presetClass="exit" presetSubtype="0" fill="hold" grpId="2" nodeType="withEffect">
                                  <p:stCondLst>
                                    <p:cond delay="0"/>
                                  </p:stCondLst>
                                  <p:childTnLst>
                                    <p:set>
                                      <p:cBhvr>
                                        <p:cTn id="310" dur="1" fill="hold">
                                          <p:stCondLst>
                                            <p:cond delay="0"/>
                                          </p:stCondLst>
                                        </p:cTn>
                                        <p:tgtEl>
                                          <p:spTgt spid="36"/>
                                        </p:tgtEl>
                                        <p:attrNameLst>
                                          <p:attrName>style.visibility</p:attrName>
                                        </p:attrNameLst>
                                      </p:cBhvr>
                                      <p:to>
                                        <p:strVal val="hidden"/>
                                      </p:to>
                                    </p:set>
                                  </p:childTnLst>
                                </p:cTn>
                              </p:par>
                              <p:par>
                                <p:cTn id="311" presetID="1" presetClass="exit" presetSubtype="0" fill="hold" nodeType="withEffect">
                                  <p:stCondLst>
                                    <p:cond delay="0"/>
                                  </p:stCondLst>
                                  <p:childTnLst>
                                    <p:set>
                                      <p:cBhvr>
                                        <p:cTn id="312" dur="1" fill="hold">
                                          <p:stCondLst>
                                            <p:cond delay="0"/>
                                          </p:stCondLst>
                                        </p:cTn>
                                        <p:tgtEl>
                                          <p:spTgt spid="25"/>
                                        </p:tgtEl>
                                        <p:attrNameLst>
                                          <p:attrName>style.visibility</p:attrName>
                                        </p:attrNameLst>
                                      </p:cBhvr>
                                      <p:to>
                                        <p:strVal val="hidden"/>
                                      </p:to>
                                    </p:set>
                                  </p:childTnLst>
                                </p:cTn>
                              </p:par>
                              <p:par>
                                <p:cTn id="313" presetID="1" presetClass="exit" presetSubtype="0" fill="hold" grpId="2" nodeType="withEffect">
                                  <p:stCondLst>
                                    <p:cond delay="0"/>
                                  </p:stCondLst>
                                  <p:childTnLst>
                                    <p:set>
                                      <p:cBhvr>
                                        <p:cTn id="314"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15" restart="whenNotActive" fill="hold" evtFilter="cancelBubble" nodeType="interactiveSeq">
                <p:stCondLst>
                  <p:cond evt="onClick" delay="0">
                    <p:tgtEl>
                      <p:spTgt spid="6"/>
                    </p:tgtEl>
                  </p:cond>
                </p:stCondLst>
                <p:endSync evt="end" delay="0">
                  <p:rtn val="all"/>
                </p:endSync>
                <p:childTnLst>
                  <p:par>
                    <p:cTn id="316" fill="hold">
                      <p:stCondLst>
                        <p:cond delay="0"/>
                      </p:stCondLst>
                      <p:childTnLst>
                        <p:par>
                          <p:cTn id="317" fill="hold">
                            <p:stCondLst>
                              <p:cond delay="0"/>
                            </p:stCondLst>
                            <p:childTnLst>
                              <p:par>
                                <p:cTn id="318" presetID="1" presetClass="exit" presetSubtype="0" fill="hold" nodeType="withEffect">
                                  <p:stCondLst>
                                    <p:cond delay="0"/>
                                  </p:stCondLst>
                                  <p:childTnLst>
                                    <p:set>
                                      <p:cBhvr>
                                        <p:cTn id="319" dur="1" fill="hold">
                                          <p:stCondLst>
                                            <p:cond delay="0"/>
                                          </p:stCondLst>
                                        </p:cTn>
                                        <p:tgtEl>
                                          <p:spTgt spid="17"/>
                                        </p:tgtEl>
                                        <p:attrNameLst>
                                          <p:attrName>style.visibility</p:attrName>
                                        </p:attrNameLst>
                                      </p:cBhvr>
                                      <p:to>
                                        <p:strVal val="hidden"/>
                                      </p:to>
                                    </p:set>
                                  </p:childTnLst>
                                </p:cTn>
                              </p:par>
                              <p:par>
                                <p:cTn id="320" presetID="1" presetClass="exit" presetSubtype="0" fill="hold" grpId="3" nodeType="withEffect">
                                  <p:stCondLst>
                                    <p:cond delay="0"/>
                                  </p:stCondLst>
                                  <p:childTnLst>
                                    <p:set>
                                      <p:cBhvr>
                                        <p:cTn id="321" dur="1" fill="hold">
                                          <p:stCondLst>
                                            <p:cond delay="0"/>
                                          </p:stCondLst>
                                        </p:cTn>
                                        <p:tgtEl>
                                          <p:spTgt spid="18"/>
                                        </p:tgtEl>
                                        <p:attrNameLst>
                                          <p:attrName>style.visibility</p:attrName>
                                        </p:attrNameLst>
                                      </p:cBhvr>
                                      <p:to>
                                        <p:strVal val="hidden"/>
                                      </p:to>
                                    </p:set>
                                  </p:childTnLst>
                                </p:cTn>
                              </p:par>
                              <p:par>
                                <p:cTn id="322" presetID="1" presetClass="exit" presetSubtype="0" fill="hold" nodeType="withEffect">
                                  <p:stCondLst>
                                    <p:cond delay="0"/>
                                  </p:stCondLst>
                                  <p:childTnLst>
                                    <p:set>
                                      <p:cBhvr>
                                        <p:cTn id="323" dur="1" fill="hold">
                                          <p:stCondLst>
                                            <p:cond delay="0"/>
                                          </p:stCondLst>
                                        </p:cTn>
                                        <p:tgtEl>
                                          <p:spTgt spid="19"/>
                                        </p:tgtEl>
                                        <p:attrNameLst>
                                          <p:attrName>style.visibility</p:attrName>
                                        </p:attrNameLst>
                                      </p:cBhvr>
                                      <p:to>
                                        <p:strVal val="hidden"/>
                                      </p:to>
                                    </p:set>
                                  </p:childTnLst>
                                </p:cTn>
                              </p:par>
                              <p:par>
                                <p:cTn id="324" presetID="1" presetClass="exit" presetSubtype="0" fill="hold" grpId="3" nodeType="withEffect">
                                  <p:stCondLst>
                                    <p:cond delay="0"/>
                                  </p:stCondLst>
                                  <p:childTnLst>
                                    <p:set>
                                      <p:cBhvr>
                                        <p:cTn id="325" dur="1" fill="hold">
                                          <p:stCondLst>
                                            <p:cond delay="0"/>
                                          </p:stCondLst>
                                        </p:cTn>
                                        <p:tgtEl>
                                          <p:spTgt spid="28"/>
                                        </p:tgtEl>
                                        <p:attrNameLst>
                                          <p:attrName>style.visibility</p:attrName>
                                        </p:attrNameLst>
                                      </p:cBhvr>
                                      <p:to>
                                        <p:strVal val="hidden"/>
                                      </p:to>
                                    </p:set>
                                  </p:childTnLst>
                                </p:cTn>
                              </p:par>
                              <p:par>
                                <p:cTn id="326" presetID="1" presetClass="exit" presetSubtype="0" fill="hold" nodeType="withEffect">
                                  <p:stCondLst>
                                    <p:cond delay="0"/>
                                  </p:stCondLst>
                                  <p:childTnLst>
                                    <p:set>
                                      <p:cBhvr>
                                        <p:cTn id="327" dur="1" fill="hold">
                                          <p:stCondLst>
                                            <p:cond delay="0"/>
                                          </p:stCondLst>
                                        </p:cTn>
                                        <p:tgtEl>
                                          <p:spTgt spid="20"/>
                                        </p:tgtEl>
                                        <p:attrNameLst>
                                          <p:attrName>style.visibility</p:attrName>
                                        </p:attrNameLst>
                                      </p:cBhvr>
                                      <p:to>
                                        <p:strVal val="hidden"/>
                                      </p:to>
                                    </p:set>
                                  </p:childTnLst>
                                </p:cTn>
                              </p:par>
                              <p:par>
                                <p:cTn id="328" presetID="1" presetClass="exit" presetSubtype="0" fill="hold" grpId="3" nodeType="withEffect">
                                  <p:stCondLst>
                                    <p:cond delay="0"/>
                                  </p:stCondLst>
                                  <p:childTnLst>
                                    <p:set>
                                      <p:cBhvr>
                                        <p:cTn id="329" dur="1" fill="hold">
                                          <p:stCondLst>
                                            <p:cond delay="0"/>
                                          </p:stCondLst>
                                        </p:cTn>
                                        <p:tgtEl>
                                          <p:spTgt spid="30"/>
                                        </p:tgtEl>
                                        <p:attrNameLst>
                                          <p:attrName>style.visibility</p:attrName>
                                        </p:attrNameLst>
                                      </p:cBhvr>
                                      <p:to>
                                        <p:strVal val="hidden"/>
                                      </p:to>
                                    </p:set>
                                  </p:childTnLst>
                                </p:cTn>
                              </p:par>
                              <p:par>
                                <p:cTn id="330" presetID="1" presetClass="exit" presetSubtype="0" fill="hold" nodeType="withEffect">
                                  <p:stCondLst>
                                    <p:cond delay="0"/>
                                  </p:stCondLst>
                                  <p:childTnLst>
                                    <p:set>
                                      <p:cBhvr>
                                        <p:cTn id="331" dur="1" fill="hold">
                                          <p:stCondLst>
                                            <p:cond delay="0"/>
                                          </p:stCondLst>
                                        </p:cTn>
                                        <p:tgtEl>
                                          <p:spTgt spid="22"/>
                                        </p:tgtEl>
                                        <p:attrNameLst>
                                          <p:attrName>style.visibility</p:attrName>
                                        </p:attrNameLst>
                                      </p:cBhvr>
                                      <p:to>
                                        <p:strVal val="hidden"/>
                                      </p:to>
                                    </p:set>
                                  </p:childTnLst>
                                </p:cTn>
                              </p:par>
                              <p:par>
                                <p:cTn id="332" presetID="1" presetClass="exit" presetSubtype="0" fill="hold" grpId="3" nodeType="withEffect">
                                  <p:stCondLst>
                                    <p:cond delay="0"/>
                                  </p:stCondLst>
                                  <p:childTnLst>
                                    <p:set>
                                      <p:cBhvr>
                                        <p:cTn id="333" dur="1" fill="hold">
                                          <p:stCondLst>
                                            <p:cond delay="0"/>
                                          </p:stCondLst>
                                        </p:cTn>
                                        <p:tgtEl>
                                          <p:spTgt spid="33"/>
                                        </p:tgtEl>
                                        <p:attrNameLst>
                                          <p:attrName>style.visibility</p:attrName>
                                        </p:attrNameLst>
                                      </p:cBhvr>
                                      <p:to>
                                        <p:strVal val="hidden"/>
                                      </p:to>
                                    </p:set>
                                  </p:childTnLst>
                                </p:cTn>
                              </p:par>
                              <p:par>
                                <p:cTn id="334" presetID="1" presetClass="exit" presetSubtype="0" fill="hold" nodeType="withEffect">
                                  <p:stCondLst>
                                    <p:cond delay="0"/>
                                  </p:stCondLst>
                                  <p:childTnLst>
                                    <p:set>
                                      <p:cBhvr>
                                        <p:cTn id="335" dur="1" fill="hold">
                                          <p:stCondLst>
                                            <p:cond delay="0"/>
                                          </p:stCondLst>
                                        </p:cTn>
                                        <p:tgtEl>
                                          <p:spTgt spid="23"/>
                                        </p:tgtEl>
                                        <p:attrNameLst>
                                          <p:attrName>style.visibility</p:attrName>
                                        </p:attrNameLst>
                                      </p:cBhvr>
                                      <p:to>
                                        <p:strVal val="hidden"/>
                                      </p:to>
                                    </p:set>
                                  </p:childTnLst>
                                </p:cTn>
                              </p:par>
                              <p:par>
                                <p:cTn id="336" presetID="1" presetClass="exit" presetSubtype="0" fill="hold" grpId="3" nodeType="withEffect">
                                  <p:stCondLst>
                                    <p:cond delay="0"/>
                                  </p:stCondLst>
                                  <p:childTnLst>
                                    <p:set>
                                      <p:cBhvr>
                                        <p:cTn id="337" dur="1" fill="hold">
                                          <p:stCondLst>
                                            <p:cond delay="0"/>
                                          </p:stCondLst>
                                        </p:cTn>
                                        <p:tgtEl>
                                          <p:spTgt spid="34"/>
                                        </p:tgtEl>
                                        <p:attrNameLst>
                                          <p:attrName>style.visibility</p:attrName>
                                        </p:attrNameLst>
                                      </p:cBhvr>
                                      <p:to>
                                        <p:strVal val="hidden"/>
                                      </p:to>
                                    </p:set>
                                  </p:childTnLst>
                                </p:cTn>
                              </p:par>
                              <p:par>
                                <p:cTn id="338" presetID="1" presetClass="exit" presetSubtype="0" fill="hold" nodeType="withEffect">
                                  <p:stCondLst>
                                    <p:cond delay="0"/>
                                  </p:stCondLst>
                                  <p:childTnLst>
                                    <p:set>
                                      <p:cBhvr>
                                        <p:cTn id="339" dur="1" fill="hold">
                                          <p:stCondLst>
                                            <p:cond delay="0"/>
                                          </p:stCondLst>
                                        </p:cTn>
                                        <p:tgtEl>
                                          <p:spTgt spid="24"/>
                                        </p:tgtEl>
                                        <p:attrNameLst>
                                          <p:attrName>style.visibility</p:attrName>
                                        </p:attrNameLst>
                                      </p:cBhvr>
                                      <p:to>
                                        <p:strVal val="hidden"/>
                                      </p:to>
                                    </p:set>
                                  </p:childTnLst>
                                </p:cTn>
                              </p:par>
                              <p:par>
                                <p:cTn id="340" presetID="1" presetClass="exit" presetSubtype="0" fill="hold" grpId="3" nodeType="withEffect">
                                  <p:stCondLst>
                                    <p:cond delay="0"/>
                                  </p:stCondLst>
                                  <p:childTnLst>
                                    <p:set>
                                      <p:cBhvr>
                                        <p:cTn id="341" dur="1" fill="hold">
                                          <p:stCondLst>
                                            <p:cond delay="0"/>
                                          </p:stCondLst>
                                        </p:cTn>
                                        <p:tgtEl>
                                          <p:spTgt spid="36"/>
                                        </p:tgtEl>
                                        <p:attrNameLst>
                                          <p:attrName>style.visibility</p:attrName>
                                        </p:attrNameLst>
                                      </p:cBhvr>
                                      <p:to>
                                        <p:strVal val="hidden"/>
                                      </p:to>
                                    </p:set>
                                  </p:childTnLst>
                                </p:cTn>
                              </p:par>
                              <p:par>
                                <p:cTn id="342" presetID="1" presetClass="exit" presetSubtype="0" fill="hold" nodeType="withEffect">
                                  <p:stCondLst>
                                    <p:cond delay="0"/>
                                  </p:stCondLst>
                                  <p:childTnLst>
                                    <p:set>
                                      <p:cBhvr>
                                        <p:cTn id="343" dur="1" fill="hold">
                                          <p:stCondLst>
                                            <p:cond delay="0"/>
                                          </p:stCondLst>
                                        </p:cTn>
                                        <p:tgtEl>
                                          <p:spTgt spid="25"/>
                                        </p:tgtEl>
                                        <p:attrNameLst>
                                          <p:attrName>style.visibility</p:attrName>
                                        </p:attrNameLst>
                                      </p:cBhvr>
                                      <p:to>
                                        <p:strVal val="hidden"/>
                                      </p:to>
                                    </p:set>
                                  </p:childTnLst>
                                </p:cTn>
                              </p:par>
                              <p:par>
                                <p:cTn id="344" presetID="1" presetClass="exit" presetSubtype="0" fill="hold" grpId="3" nodeType="withEffect">
                                  <p:stCondLst>
                                    <p:cond delay="0"/>
                                  </p:stCondLst>
                                  <p:childTnLst>
                                    <p:set>
                                      <p:cBhvr>
                                        <p:cTn id="345"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9" grpId="0"/>
      <p:bldP spid="39" grpId="2"/>
      <p:bldP spid="39" grpId="3"/>
      <p:bldP spid="39" grpId="4"/>
      <p:bldP spid="39" grpId="5"/>
      <p:bldP spid="39" grpId="6"/>
      <p:bldP spid="39" grpId="7"/>
      <p:bldP spid="39" grpId="8"/>
      <p:bldP spid="39" grpId="9"/>
      <p:bldP spid="39" grpId="10"/>
      <p:bldP spid="36" grpId="0"/>
      <p:bldP spid="36" grpId="2"/>
      <p:bldP spid="36" grpId="3"/>
      <p:bldP spid="36" grpId="4"/>
      <p:bldP spid="36" grpId="5"/>
      <p:bldP spid="36" grpId="6"/>
      <p:bldP spid="36" grpId="7"/>
      <p:bldP spid="36" grpId="8"/>
      <p:bldP spid="36" grpId="9"/>
      <p:bldP spid="36" grpId="10"/>
      <p:bldP spid="34" grpId="0"/>
      <p:bldP spid="34" grpId="2"/>
      <p:bldP spid="34" grpId="3"/>
      <p:bldP spid="34" grpId="4"/>
      <p:bldP spid="34" grpId="5"/>
      <p:bldP spid="34" grpId="6"/>
      <p:bldP spid="34" grpId="7"/>
      <p:bldP spid="34" grpId="8"/>
      <p:bldP spid="34" grpId="9"/>
      <p:bldP spid="34" grpId="10"/>
      <p:bldP spid="33" grpId="0"/>
      <p:bldP spid="33" grpId="2"/>
      <p:bldP spid="33" grpId="3"/>
      <p:bldP spid="33" grpId="4"/>
      <p:bldP spid="33" grpId="5"/>
      <p:bldP spid="33" grpId="6"/>
      <p:bldP spid="33" grpId="7"/>
      <p:bldP spid="33" grpId="8"/>
      <p:bldP spid="33" grpId="9"/>
      <p:bldP spid="33" grpId="10"/>
      <p:bldP spid="30" grpId="0"/>
      <p:bldP spid="30" grpId="2"/>
      <p:bldP spid="30" grpId="3"/>
      <p:bldP spid="30" grpId="4"/>
      <p:bldP spid="30" grpId="5"/>
      <p:bldP spid="30" grpId="6"/>
      <p:bldP spid="30" grpId="7"/>
      <p:bldP spid="30" grpId="8"/>
      <p:bldP spid="30" grpId="9"/>
      <p:bldP spid="30" grpId="10"/>
      <p:bldP spid="28" grpId="0"/>
      <p:bldP spid="28" grpId="2"/>
      <p:bldP spid="28" grpId="3"/>
      <p:bldP spid="28" grpId="4"/>
      <p:bldP spid="28" grpId="5"/>
      <p:bldP spid="28" grpId="6"/>
      <p:bldP spid="28" grpId="7"/>
      <p:bldP spid="28" grpId="8"/>
      <p:bldP spid="28" grpId="9"/>
      <p:bldP spid="28" grpId="10"/>
      <p:bldP spid="18" grpId="0"/>
      <p:bldP spid="18" grpId="2"/>
      <p:bldP spid="18" grpId="3"/>
      <p:bldP spid="18" grpId="4"/>
      <p:bldP spid="18" grpId="5"/>
      <p:bldP spid="18" grpId="6"/>
      <p:bldP spid="18" grpId="7"/>
      <p:bldP spid="18" grpId="8"/>
      <p:bldP spid="18" grpId="9"/>
      <p:bldP spid="18" grpId="1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 y="0"/>
            <a:ext cx="9144000" cy="5143500"/>
          </a:xfrm>
          <a:prstGeom prst="rect">
            <a:avLst/>
          </a:prstGeom>
        </p:spPr>
      </p:pic>
      <p:sp>
        <p:nvSpPr>
          <p:cNvPr id="39" name="Answer 3"/>
          <p:cNvSpPr txBox="1"/>
          <p:nvPr/>
        </p:nvSpPr>
        <p:spPr>
          <a:xfrm>
            <a:off x="859691" y="3217349"/>
            <a:ext cx="7881903" cy="1508105"/>
          </a:xfrm>
          <a:prstGeom prst="rect">
            <a:avLst/>
          </a:prstGeom>
          <a:noFill/>
        </p:spPr>
        <p:txBody>
          <a:bodyPr wrap="square" lIns="0" rIns="0" rtlCol="0">
            <a:spAutoFit/>
          </a:bodyPr>
          <a:lstStyle/>
          <a:p>
            <a:r>
              <a:rPr lang="en-NZ" dirty="0">
                <a:solidFill>
                  <a:schemeClr val="bg1">
                    <a:lumMod val="95000"/>
                  </a:schemeClr>
                </a:solidFill>
              </a:rPr>
              <a:t>When we  </a:t>
            </a:r>
            <a:r>
              <a:rPr lang="en-NZ" sz="2000" b="1" i="1" dirty="0">
                <a:solidFill>
                  <a:schemeClr val="bg1">
                    <a:lumMod val="95000"/>
                  </a:schemeClr>
                </a:solidFill>
              </a:rPr>
              <a:t>PRAY</a:t>
            </a:r>
            <a:r>
              <a:rPr lang="en-NZ" b="1" dirty="0">
                <a:solidFill>
                  <a:schemeClr val="bg1">
                    <a:lumMod val="95000"/>
                  </a:schemeClr>
                </a:solidFill>
              </a:rPr>
              <a:t> </a:t>
            </a:r>
            <a:r>
              <a:rPr lang="en-NZ" dirty="0">
                <a:solidFill>
                  <a:schemeClr val="bg1">
                    <a:lumMod val="95000"/>
                  </a:schemeClr>
                </a:solidFill>
              </a:rPr>
              <a:t>we praise and thank God for all God has given us. Ideally Christians pray every day because through prayer their relationship with God becomes a deeper friendship that draws them closer together. During Lent and especially in Holy Week, Christians spend more time in personal prayer and with their communities in the Liturgies that celebrate the events of Holy Week.</a:t>
            </a:r>
            <a:endParaRPr lang="en-NZ" sz="1100" i="1" dirty="0">
              <a:solidFill>
                <a:schemeClr val="bg1">
                  <a:lumMod val="95000"/>
                </a:schemeClr>
              </a:solidFill>
              <a:latin typeface="Adobe Gothic Std B" panose="020B0800000000000000" pitchFamily="34" charset="-128"/>
              <a:ea typeface="Adobe Gothic Std B" panose="020B0800000000000000" pitchFamily="34" charset="-128"/>
            </a:endParaRPr>
          </a:p>
        </p:txBody>
      </p:sp>
      <p:pic>
        <p:nvPicPr>
          <p:cNvPr id="41" name="Ico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00" y="3743376"/>
            <a:ext cx="695274" cy="444596"/>
          </a:xfrm>
          <a:prstGeom prst="rect">
            <a:avLst/>
          </a:prstGeom>
        </p:spPr>
      </p:pic>
      <p:sp>
        <p:nvSpPr>
          <p:cNvPr id="30" name="Answer 2"/>
          <p:cNvSpPr txBox="1"/>
          <p:nvPr/>
        </p:nvSpPr>
        <p:spPr>
          <a:xfrm>
            <a:off x="863598" y="2204207"/>
            <a:ext cx="7877995" cy="954107"/>
          </a:xfrm>
          <a:prstGeom prst="rect">
            <a:avLst/>
          </a:prstGeom>
          <a:noFill/>
        </p:spPr>
        <p:txBody>
          <a:bodyPr wrap="square" lIns="0" rIns="0" rtlCol="0">
            <a:spAutoFit/>
          </a:bodyPr>
          <a:lstStyle/>
          <a:p>
            <a:r>
              <a:rPr lang="en-NZ" dirty="0">
                <a:solidFill>
                  <a:schemeClr val="bg1">
                    <a:lumMod val="95000"/>
                  </a:schemeClr>
                </a:solidFill>
              </a:rPr>
              <a:t>When we </a:t>
            </a:r>
            <a:r>
              <a:rPr lang="en-NZ" sz="2000" b="1" i="1" dirty="0">
                <a:solidFill>
                  <a:schemeClr val="bg1">
                    <a:lumMod val="95000"/>
                  </a:schemeClr>
                </a:solidFill>
              </a:rPr>
              <a:t>GIVE</a:t>
            </a:r>
            <a:r>
              <a:rPr lang="en-NZ" dirty="0">
                <a:solidFill>
                  <a:schemeClr val="bg1">
                    <a:lumMod val="95000"/>
                  </a:schemeClr>
                </a:solidFill>
              </a:rPr>
              <a:t> we get in touch with the needy whom we then bring back to God in prayer. Giving asks us to put the needs of others before our own. Giving can be money, goods or time – all require us to be generous and open to serve others. </a:t>
            </a:r>
            <a:endParaRPr lang="en-NZ" sz="1100" i="1" dirty="0">
              <a:solidFill>
                <a:schemeClr val="bg1">
                  <a:lumMod val="95000"/>
                </a:schemeClr>
              </a:solidFill>
              <a:latin typeface="Adobe Gothic Std B" panose="020B0800000000000000" pitchFamily="34" charset="-128"/>
              <a:ea typeface="Adobe Gothic Std B" panose="020B0800000000000000" pitchFamily="34" charset="-128"/>
            </a:endParaRPr>
          </a:p>
        </p:txBody>
      </p:sp>
      <p:pic>
        <p:nvPicPr>
          <p:cNvPr id="38" name="Ico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69" y="2355652"/>
            <a:ext cx="695274" cy="432196"/>
          </a:xfrm>
          <a:prstGeom prst="rect">
            <a:avLst/>
          </a:prstGeom>
        </p:spPr>
      </p:pic>
      <p:sp>
        <p:nvSpPr>
          <p:cNvPr id="10" name="Answer 1"/>
          <p:cNvSpPr txBox="1"/>
          <p:nvPr/>
        </p:nvSpPr>
        <p:spPr>
          <a:xfrm>
            <a:off x="859692" y="907538"/>
            <a:ext cx="7881903" cy="1231106"/>
          </a:xfrm>
          <a:prstGeom prst="rect">
            <a:avLst/>
          </a:prstGeom>
          <a:noFill/>
        </p:spPr>
        <p:txBody>
          <a:bodyPr wrap="square" lIns="0" rIns="0" rtlCol="0">
            <a:spAutoFit/>
          </a:bodyPr>
          <a:lstStyle/>
          <a:p>
            <a:r>
              <a:rPr lang="en-NZ" dirty="0">
                <a:solidFill>
                  <a:schemeClr val="bg1">
                    <a:lumMod val="95000"/>
                  </a:schemeClr>
                </a:solidFill>
              </a:rPr>
              <a:t>When we </a:t>
            </a:r>
            <a:r>
              <a:rPr lang="en-NZ" sz="2000" b="1" i="1" dirty="0">
                <a:solidFill>
                  <a:schemeClr val="bg1">
                    <a:lumMod val="95000"/>
                  </a:schemeClr>
                </a:solidFill>
              </a:rPr>
              <a:t>FAST</a:t>
            </a:r>
            <a:r>
              <a:rPr lang="en-NZ" dirty="0">
                <a:solidFill>
                  <a:schemeClr val="bg1">
                    <a:lumMod val="95000"/>
                  </a:schemeClr>
                </a:solidFill>
              </a:rPr>
              <a:t> our spirit becomes more open to hearing God's call to become holy, and we receive new energy for kindness and compassion for others. Through fasting our spirit becomes more open to hearing God's call to follow Jesus more closely. Fasting can apply to luxury food, television and technology. </a:t>
            </a:r>
          </a:p>
        </p:txBody>
      </p:sp>
      <p:pic>
        <p:nvPicPr>
          <p:cNvPr id="7" name="Ico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00" y="1235993"/>
            <a:ext cx="695274" cy="433929"/>
          </a:xfrm>
          <a:prstGeom prst="rect">
            <a:avLst/>
          </a:prstGeom>
        </p:spPr>
      </p:pic>
      <p:sp>
        <p:nvSpPr>
          <p:cNvPr id="33" name="Shape: Pop-up window"/>
          <p:cNvSpPr/>
          <p:nvPr/>
        </p:nvSpPr>
        <p:spPr>
          <a:xfrm>
            <a:off x="2026763" y="1011155"/>
            <a:ext cx="5839985" cy="3493325"/>
          </a:xfrm>
          <a:prstGeom prst="roundRect">
            <a:avLst>
              <a:gd name="adj" fmla="val 4598"/>
            </a:avLst>
          </a:prstGeom>
          <a:gradFill flip="none" rotWithShape="1">
            <a:gsLst>
              <a:gs pos="0">
                <a:srgbClr val="7030A0"/>
              </a:gs>
              <a:gs pos="48000">
                <a:srgbClr val="660268"/>
              </a:gs>
              <a:gs pos="100000">
                <a:srgbClr val="702F9E"/>
              </a:gs>
            </a:gsLst>
            <a:lin ang="0" scaled="1"/>
            <a:tileRect/>
          </a:gradFill>
          <a:ln>
            <a:solidFill>
              <a:srgbClr val="DAD3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spcAft>
                <a:spcPts val="1200"/>
              </a:spcAft>
              <a:buFont typeface="Arial" panose="020B0604020202020204" pitchFamily="34" charset="0"/>
              <a:buChar char="•"/>
            </a:pPr>
            <a:r>
              <a:rPr lang="en-NZ" sz="1600" dirty="0"/>
              <a:t>Christians become holy through penance which includes praying, fasting and giving. These actions help people to respond to their personal call to holiness.</a:t>
            </a:r>
          </a:p>
          <a:p>
            <a:pPr marL="285750" lvl="0" indent="-285750">
              <a:spcAft>
                <a:spcPts val="1200"/>
              </a:spcAft>
              <a:buFont typeface="Arial" panose="020B0604020202020204" pitchFamily="34" charset="0"/>
              <a:buChar char="•"/>
            </a:pPr>
            <a:r>
              <a:rPr lang="en-NZ" sz="1600" dirty="0"/>
              <a:t>This is a call to change our ways, acknowledge our need for forgiveness and to follow more closely our call to live as disciples of Jesus and do what we can to build his kingdom of justice, peace and love on earth.</a:t>
            </a:r>
          </a:p>
          <a:p>
            <a:pPr marL="285750" indent="-285750">
              <a:spcAft>
                <a:spcPts val="1200"/>
              </a:spcAft>
              <a:buFont typeface="Arial" panose="020B0604020202020204" pitchFamily="34" charset="0"/>
              <a:buChar char="•"/>
            </a:pPr>
            <a:r>
              <a:rPr lang="en-NZ" sz="1600" dirty="0"/>
              <a:t>For Catholics there are special days and seasons the Church designates for doing penance. </a:t>
            </a:r>
            <a:r>
              <a:rPr lang="en-NZ" sz="1600" dirty="0" smtClean="0"/>
              <a:t>Lent and </a:t>
            </a:r>
            <a:r>
              <a:rPr lang="en-NZ" sz="1600" dirty="0"/>
              <a:t>Holy Week are </a:t>
            </a:r>
            <a:r>
              <a:rPr lang="en-NZ" sz="1600" dirty="0" smtClean="0"/>
              <a:t> </a:t>
            </a:r>
            <a:r>
              <a:rPr lang="en-NZ" sz="1600" dirty="0"/>
              <a:t>penitential times to help us to grow spiritually and become holy like God through penance. </a:t>
            </a:r>
            <a:endParaRPr lang="en-GB" sz="1600" dirty="0">
              <a:solidFill>
                <a:schemeClr val="tx1"/>
              </a:solidFill>
            </a:endParaRPr>
          </a:p>
        </p:txBody>
      </p:sp>
      <p:sp>
        <p:nvSpPr>
          <p:cNvPr id="34" name="Shape: Close button"/>
          <p:cNvSpPr/>
          <p:nvPr/>
        </p:nvSpPr>
        <p:spPr>
          <a:xfrm>
            <a:off x="7577119" y="1053254"/>
            <a:ext cx="224727" cy="213547"/>
          </a:xfrm>
          <a:prstGeom prst="roundRect">
            <a:avLst>
              <a:gd name="adj" fmla="val 41210"/>
            </a:avLst>
          </a:prstGeom>
          <a:solidFill>
            <a:srgbClr val="C00000"/>
          </a:solidFill>
          <a:ln>
            <a:solidFill>
              <a:srgbClr val="DAD3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solidFill>
                  <a:schemeClr val="bg1"/>
                </a:solidFill>
              </a:rPr>
              <a:t>X</a:t>
            </a:r>
            <a:endParaRPr lang="en-GB" dirty="0">
              <a:solidFill>
                <a:schemeClr val="bg1"/>
              </a:solidFill>
            </a:endParaRPr>
          </a:p>
        </p:txBody>
      </p:sp>
      <p:sp>
        <p:nvSpPr>
          <p:cNvPr id="2" name="Title"/>
          <p:cNvSpPr>
            <a:spLocks noGrp="1"/>
          </p:cNvSpPr>
          <p:nvPr>
            <p:ph type="ctrTitle"/>
          </p:nvPr>
        </p:nvSpPr>
        <p:spPr>
          <a:xfrm>
            <a:off x="0" y="36098"/>
            <a:ext cx="9144000" cy="771626"/>
          </a:xfrm>
        </p:spPr>
        <p:txBody>
          <a:bodyPr>
            <a:noAutofit/>
          </a:bodyPr>
          <a:lstStyle/>
          <a:p>
            <a:r>
              <a:rPr lang="en-NZ" sz="2800" dirty="0">
                <a:solidFill>
                  <a:schemeClr val="bg1">
                    <a:lumMod val="95000"/>
                  </a:schemeClr>
                </a:solidFill>
                <a:latin typeface="+mj-lt"/>
              </a:rPr>
              <a:t>Christian are called to grow in holiness during Lent and especially in Holy Week</a:t>
            </a:r>
            <a:endParaRPr lang="en-NZ" sz="1400" dirty="0">
              <a:solidFill>
                <a:schemeClr val="bg1">
                  <a:lumMod val="95000"/>
                </a:schemeClr>
              </a:solidFill>
              <a:latin typeface="+mj-lt"/>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S-07</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Action Button: Information">
            <a:hlinkClick r:id="" action="ppaction://noaction" highlightClick="1"/>
          </p:cNvPr>
          <p:cNvSpPr/>
          <p:nvPr/>
        </p:nvSpPr>
        <p:spPr>
          <a:xfrm>
            <a:off x="7092000" y="4680000"/>
            <a:ext cx="360000" cy="36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Tool instructions"/>
          <p:cNvSpPr txBox="1"/>
          <p:nvPr/>
        </p:nvSpPr>
        <p:spPr>
          <a:xfrm>
            <a:off x="3391252" y="4774168"/>
            <a:ext cx="2361544" cy="369332"/>
          </a:xfrm>
          <a:prstGeom prst="rect">
            <a:avLst/>
          </a:prstGeom>
          <a:noFill/>
        </p:spPr>
        <p:txBody>
          <a:bodyPr wrap="none" rtlCol="0">
            <a:spAutoFit/>
          </a:bodyPr>
          <a:lstStyle/>
          <a:p>
            <a:pPr algn="ctr"/>
            <a:r>
              <a:rPr lang="en-GB" sz="900" dirty="0" smtClean="0">
                <a:solidFill>
                  <a:schemeClr val="bg1">
                    <a:lumMod val="95000"/>
                  </a:schemeClr>
                </a:solidFill>
                <a:ea typeface="Adobe Gothic Std B" panose="020B0800000000000000" pitchFamily="34" charset="-128"/>
                <a:cs typeface="Arial" pitchFamily="34" charset="0"/>
              </a:rPr>
              <a:t>Click an icons to reveal text.</a:t>
            </a:r>
          </a:p>
          <a:p>
            <a:pPr algn="ctr"/>
            <a:r>
              <a:rPr lang="en-GB" sz="900" dirty="0" smtClean="0">
                <a:solidFill>
                  <a:schemeClr val="bg1">
                    <a:lumMod val="95000"/>
                  </a:schemeClr>
                </a:solidFill>
                <a:ea typeface="Adobe Gothic Std B" panose="020B0800000000000000" pitchFamily="34" charset="-128"/>
                <a:cs typeface="Arial" pitchFamily="34" charset="0"/>
              </a:rPr>
              <a:t>Click I-button to reveal additional information </a:t>
            </a:r>
            <a:endParaRPr lang="en-GB" sz="900" dirty="0">
              <a:solidFill>
                <a:schemeClr val="bg1">
                  <a:lumMod val="95000"/>
                </a:schemeClr>
              </a:solidFill>
              <a:ea typeface="Adobe Gothic Std B" panose="020B0800000000000000" pitchFamily="34" charset="-128"/>
              <a:cs typeface="Arial" pitchFamily="34" charset="0"/>
            </a:endParaRPr>
          </a:p>
        </p:txBody>
      </p:sp>
    </p:spTree>
    <p:extLst>
      <p:ext uri="{BB962C8B-B14F-4D97-AF65-F5344CB8AC3E}">
        <p14:creationId xmlns:p14="http://schemas.microsoft.com/office/powerpoint/2010/main" val="28225316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nextCondLst>
                <p:cond evt="onClick" delay="0">
                  <p:tgtEl>
                    <p:spTgt spid="7"/>
                  </p:tgtEl>
                </p:cond>
              </p:nextCondLst>
            </p:seq>
            <p:seq concurrent="1" nextAc="seek">
              <p:cTn id="10" restart="whenNotActive" fill="hold" evtFilter="cancelBubble" nodeType="interactiveSeq">
                <p:stCondLst>
                  <p:cond evt="onClick" delay="0">
                    <p:tgtEl>
                      <p:spTgt spid="38"/>
                    </p:tgtEl>
                  </p:cond>
                </p:stCondLst>
                <p:endSync evt="end" delay="0">
                  <p:rtn val="all"/>
                </p:endSync>
                <p:childTnLst>
                  <p:par>
                    <p:cTn id="11" fill="hold">
                      <p:stCondLst>
                        <p:cond delay="0"/>
                      </p:stCondLst>
                      <p:childTnLst>
                        <p:par>
                          <p:cTn id="12" fill="hold">
                            <p:stCondLst>
                              <p:cond delay="0"/>
                            </p:stCondLst>
                            <p:childTnLst>
                              <p:par>
                                <p:cTn id="13" presetID="50" presetClass="entr" presetSubtype="0" decel="10000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1000" fill="hold"/>
                                        <p:tgtEl>
                                          <p:spTgt spid="30"/>
                                        </p:tgtEl>
                                        <p:attrNameLst>
                                          <p:attrName>ppt_w</p:attrName>
                                        </p:attrNameLst>
                                      </p:cBhvr>
                                      <p:tavLst>
                                        <p:tav tm="0">
                                          <p:val>
                                            <p:strVal val="#ppt_w+.3"/>
                                          </p:val>
                                        </p:tav>
                                        <p:tav tm="100000">
                                          <p:val>
                                            <p:strVal val="#ppt_w"/>
                                          </p:val>
                                        </p:tav>
                                      </p:tavLst>
                                    </p:anim>
                                    <p:anim calcmode="lin" valueType="num">
                                      <p:cBhvr>
                                        <p:cTn id="16" dur="1000" fill="hold"/>
                                        <p:tgtEl>
                                          <p:spTgt spid="30"/>
                                        </p:tgtEl>
                                        <p:attrNameLst>
                                          <p:attrName>ppt_h</p:attrName>
                                        </p:attrNameLst>
                                      </p:cBhvr>
                                      <p:tavLst>
                                        <p:tav tm="0">
                                          <p:val>
                                            <p:strVal val="#ppt_h"/>
                                          </p:val>
                                        </p:tav>
                                        <p:tav tm="100000">
                                          <p:val>
                                            <p:strVal val="#ppt_h"/>
                                          </p:val>
                                        </p:tav>
                                      </p:tavLst>
                                    </p:anim>
                                    <p:animEffect transition="in" filter="fade">
                                      <p:cBhvr>
                                        <p:cTn id="17" dur="1000"/>
                                        <p:tgtEl>
                                          <p:spTgt spid="30"/>
                                        </p:tgtEl>
                                      </p:cBhvr>
                                    </p:animEffect>
                                  </p:childTnLst>
                                </p:cTn>
                              </p:par>
                            </p:childTnLst>
                          </p:cTn>
                        </p:par>
                      </p:childTnLst>
                    </p:cTn>
                  </p:par>
                </p:childTnLst>
              </p:cTn>
              <p:nextCondLst>
                <p:cond evt="onClick" delay="0">
                  <p:tgtEl>
                    <p:spTgt spid="38"/>
                  </p:tgtEl>
                </p:cond>
              </p:nextCondLst>
            </p:seq>
            <p:seq concurrent="1" nextAc="seek">
              <p:cTn id="18" restart="whenNotActive" fill="hold" evtFilter="cancelBubble" nodeType="interactiveSeq">
                <p:stCondLst>
                  <p:cond evt="onClick" delay="0">
                    <p:tgtEl>
                      <p:spTgt spid="41"/>
                    </p:tgtEl>
                  </p:cond>
                </p:stCondLst>
                <p:endSync evt="end" delay="0">
                  <p:rtn val="all"/>
                </p:endSync>
                <p:childTnLst>
                  <p:par>
                    <p:cTn id="19" fill="hold">
                      <p:stCondLst>
                        <p:cond delay="0"/>
                      </p:stCondLst>
                      <p:childTnLst>
                        <p:par>
                          <p:cTn id="20" fill="hold">
                            <p:stCondLst>
                              <p:cond delay="0"/>
                            </p:stCondLst>
                            <p:childTnLst>
                              <p:par>
                                <p:cTn id="21" presetID="50" presetClass="entr" presetSubtype="0" decel="10000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p:cTn id="23" dur="1000" fill="hold"/>
                                        <p:tgtEl>
                                          <p:spTgt spid="39"/>
                                        </p:tgtEl>
                                        <p:attrNameLst>
                                          <p:attrName>ppt_w</p:attrName>
                                        </p:attrNameLst>
                                      </p:cBhvr>
                                      <p:tavLst>
                                        <p:tav tm="0">
                                          <p:val>
                                            <p:strVal val="#ppt_w+.3"/>
                                          </p:val>
                                        </p:tav>
                                        <p:tav tm="100000">
                                          <p:val>
                                            <p:strVal val="#ppt_w"/>
                                          </p:val>
                                        </p:tav>
                                      </p:tavLst>
                                    </p:anim>
                                    <p:anim calcmode="lin" valueType="num">
                                      <p:cBhvr>
                                        <p:cTn id="24" dur="1000" fill="hold"/>
                                        <p:tgtEl>
                                          <p:spTgt spid="39"/>
                                        </p:tgtEl>
                                        <p:attrNameLst>
                                          <p:attrName>ppt_h</p:attrName>
                                        </p:attrNameLst>
                                      </p:cBhvr>
                                      <p:tavLst>
                                        <p:tav tm="0">
                                          <p:val>
                                            <p:strVal val="#ppt_h"/>
                                          </p:val>
                                        </p:tav>
                                        <p:tav tm="100000">
                                          <p:val>
                                            <p:strVal val="#ppt_h"/>
                                          </p:val>
                                        </p:tav>
                                      </p:tavLst>
                                    </p:anim>
                                    <p:animEffect transition="in" filter="fade">
                                      <p:cBhvr>
                                        <p:cTn id="25" dur="1000"/>
                                        <p:tgtEl>
                                          <p:spTgt spid="39"/>
                                        </p:tgtEl>
                                      </p:cBhvr>
                                    </p:animEffect>
                                  </p:childTnLst>
                                </p:cTn>
                              </p:par>
                            </p:childTnLst>
                          </p:cTn>
                        </p:par>
                      </p:childTnLst>
                    </p:cTn>
                  </p:par>
                </p:childTnLst>
              </p:cTn>
              <p:nextCondLst>
                <p:cond evt="onClick" delay="0">
                  <p:tgtEl>
                    <p:spTgt spid="41"/>
                  </p:tgtEl>
                </p:cond>
              </p:nextCondLst>
            </p:seq>
            <p:seq concurrent="1" nextAc="seek">
              <p:cTn id="26" restart="whenNotActive" fill="hold" evtFilter="cancelBubble" nodeType="interactiveSeq">
                <p:stCondLst>
                  <p:cond evt="onClick" delay="0">
                    <p:tgtEl>
                      <p:spTgt spid="3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childTnLst>
              </p:cTn>
              <p:nextCondLst>
                <p:cond evt="onClick" delay="0">
                  <p:tgtEl>
                    <p:spTgt spid="36"/>
                  </p:tgtEl>
                </p:cond>
              </p:nextCondLst>
            </p:seq>
            <p:seq concurrent="1" nextAc="seek">
              <p:cTn id="35" restart="whenNotActive" fill="hold" evtFilter="cancelBubble" nodeType="interactiveSeq">
                <p:stCondLst>
                  <p:cond evt="onClick" delay="0">
                    <p:tgtEl>
                      <p:spTgt spid="34"/>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withEffect">
                                  <p:stCondLst>
                                    <p:cond delay="0"/>
                                  </p:stCondLst>
                                  <p:childTnLst>
                                    <p:animEffect transition="out" filter="fade">
                                      <p:cBhvr>
                                        <p:cTn id="39" dur="500"/>
                                        <p:tgtEl>
                                          <p:spTgt spid="33"/>
                                        </p:tgtEl>
                                      </p:cBhvr>
                                    </p:animEffect>
                                    <p:set>
                                      <p:cBhvr>
                                        <p:cTn id="40" dur="1" fill="hold">
                                          <p:stCondLst>
                                            <p:cond delay="499"/>
                                          </p:stCondLst>
                                        </p:cTn>
                                        <p:tgtEl>
                                          <p:spTgt spid="33"/>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34"/>
                                        </p:tgtEl>
                                      </p:cBhvr>
                                    </p:animEffect>
                                    <p:set>
                                      <p:cBhvr>
                                        <p:cTn id="4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1" nodeType="withEffect">
                                  <p:stCondLst>
                                    <p:cond delay="0"/>
                                  </p:stCondLst>
                                  <p:childTnLst>
                                    <p:set>
                                      <p:cBhvr>
                                        <p:cTn id="48" dur="1" fill="hold">
                                          <p:stCondLst>
                                            <p:cond delay="0"/>
                                          </p:stCondLst>
                                        </p:cTn>
                                        <p:tgtEl>
                                          <p:spTgt spid="10"/>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39"/>
                                        </p:tgtEl>
                                        <p:attrNameLst>
                                          <p:attrName>style.visibility</p:attrName>
                                        </p:attrNameLst>
                                      </p:cBhvr>
                                      <p:to>
                                        <p:strVal val="hidden"/>
                                      </p:to>
                                    </p:set>
                                  </p:childTnLst>
                                </p:cTn>
                              </p:par>
                              <p:par>
                                <p:cTn id="53" presetID="1" presetClass="exit" presetSubtype="0" fill="hold" grpId="2" nodeType="withEffect">
                                  <p:stCondLst>
                                    <p:cond delay="0"/>
                                  </p:stCondLst>
                                  <p:childTnLst>
                                    <p:set>
                                      <p:cBhvr>
                                        <p:cTn id="54" dur="1" fill="hold">
                                          <p:stCondLst>
                                            <p:cond delay="0"/>
                                          </p:stCondLst>
                                        </p:cTn>
                                        <p:tgtEl>
                                          <p:spTgt spid="33"/>
                                        </p:tgtEl>
                                        <p:attrNameLst>
                                          <p:attrName>style.visibility</p:attrName>
                                        </p:attrNameLst>
                                      </p:cBhvr>
                                      <p:to>
                                        <p:strVal val="hidden"/>
                                      </p:to>
                                    </p:set>
                                  </p:childTnLst>
                                </p:cTn>
                              </p:par>
                              <p:par>
                                <p:cTn id="55" presetID="1" presetClass="exit" presetSubtype="0" fill="hold" grpId="2" nodeType="withEffect">
                                  <p:stCondLst>
                                    <p:cond delay="0"/>
                                  </p:stCondLst>
                                  <p:childTnLst>
                                    <p:set>
                                      <p:cBhvr>
                                        <p:cTn id="56"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7" restart="whenNotActive" fill="hold" evtFilter="cancelBubble" nodeType="interactiveSeq">
                <p:stCondLst>
                  <p:cond evt="onClick" delay="0">
                    <p:tgtEl>
                      <p:spTgt spid="6"/>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2" nodeType="withEffect">
                                  <p:stCondLst>
                                    <p:cond delay="0"/>
                                  </p:stCondLst>
                                  <p:childTnLst>
                                    <p:set>
                                      <p:cBhvr>
                                        <p:cTn id="61" dur="1" fill="hold">
                                          <p:stCondLst>
                                            <p:cond delay="0"/>
                                          </p:stCondLst>
                                        </p:cTn>
                                        <p:tgtEl>
                                          <p:spTgt spid="10"/>
                                        </p:tgtEl>
                                        <p:attrNameLst>
                                          <p:attrName>style.visibility</p:attrName>
                                        </p:attrNameLst>
                                      </p:cBhvr>
                                      <p:to>
                                        <p:strVal val="hidden"/>
                                      </p:to>
                                    </p:set>
                                  </p:childTnLst>
                                </p:cTn>
                              </p:par>
                              <p:par>
                                <p:cTn id="62" presetID="1" presetClass="exit" presetSubtype="0" fill="hold" grpId="2" nodeType="withEffect">
                                  <p:stCondLst>
                                    <p:cond delay="0"/>
                                  </p:stCondLst>
                                  <p:childTnLst>
                                    <p:set>
                                      <p:cBhvr>
                                        <p:cTn id="63" dur="1" fill="hold">
                                          <p:stCondLst>
                                            <p:cond delay="0"/>
                                          </p:stCondLst>
                                        </p:cTn>
                                        <p:tgtEl>
                                          <p:spTgt spid="30"/>
                                        </p:tgtEl>
                                        <p:attrNameLst>
                                          <p:attrName>style.visibility</p:attrName>
                                        </p:attrNameLst>
                                      </p:cBhvr>
                                      <p:to>
                                        <p:strVal val="hidden"/>
                                      </p:to>
                                    </p:set>
                                  </p:childTnLst>
                                </p:cTn>
                              </p:par>
                              <p:par>
                                <p:cTn id="64" presetID="1" presetClass="exit" presetSubtype="0" fill="hold" grpId="2" nodeType="withEffect">
                                  <p:stCondLst>
                                    <p:cond delay="0"/>
                                  </p:stCondLst>
                                  <p:childTnLst>
                                    <p:set>
                                      <p:cBhvr>
                                        <p:cTn id="65" dur="1" fill="hold">
                                          <p:stCondLst>
                                            <p:cond delay="0"/>
                                          </p:stCondLst>
                                        </p:cTn>
                                        <p:tgtEl>
                                          <p:spTgt spid="39"/>
                                        </p:tgtEl>
                                        <p:attrNameLst>
                                          <p:attrName>style.visibility</p:attrName>
                                        </p:attrNameLst>
                                      </p:cBhvr>
                                      <p:to>
                                        <p:strVal val="hidden"/>
                                      </p:to>
                                    </p:set>
                                  </p:childTnLst>
                                </p:cTn>
                              </p:par>
                              <p:par>
                                <p:cTn id="66" presetID="1" presetClass="exit" presetSubtype="0" fill="hold" grpId="3" nodeType="withEffect">
                                  <p:stCondLst>
                                    <p:cond delay="0"/>
                                  </p:stCondLst>
                                  <p:childTnLst>
                                    <p:set>
                                      <p:cBhvr>
                                        <p:cTn id="67" dur="1" fill="hold">
                                          <p:stCondLst>
                                            <p:cond delay="0"/>
                                          </p:stCondLst>
                                        </p:cTn>
                                        <p:tgtEl>
                                          <p:spTgt spid="33"/>
                                        </p:tgtEl>
                                        <p:attrNameLst>
                                          <p:attrName>style.visibility</p:attrName>
                                        </p:attrNameLst>
                                      </p:cBhvr>
                                      <p:to>
                                        <p:strVal val="hidden"/>
                                      </p:to>
                                    </p:set>
                                  </p:childTnLst>
                                </p:cTn>
                              </p:par>
                              <p:par>
                                <p:cTn id="68" presetID="1" presetClass="exit" presetSubtype="0" fill="hold" grpId="3" nodeType="withEffect">
                                  <p:stCondLst>
                                    <p:cond delay="0"/>
                                  </p:stCondLst>
                                  <p:childTnLst>
                                    <p:set>
                                      <p:cBhvr>
                                        <p:cTn id="69"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9" grpId="0"/>
      <p:bldP spid="39" grpId="1"/>
      <p:bldP spid="39" grpId="2"/>
      <p:bldP spid="30" grpId="0"/>
      <p:bldP spid="30" grpId="1"/>
      <p:bldP spid="30" grpId="2"/>
      <p:bldP spid="10" grpId="0"/>
      <p:bldP spid="10" grpId="1"/>
      <p:bldP spid="10" grpId="2"/>
      <p:bldP spid="33" grpId="0" animBg="1"/>
      <p:bldP spid="33" grpId="1" animBg="1"/>
      <p:bldP spid="33" grpId="2" animBg="1"/>
      <p:bldP spid="33" grpId="3" animBg="1"/>
      <p:bldP spid="34" grpId="0" animBg="1"/>
      <p:bldP spid="34" grpId="1" animBg="1"/>
      <p:bldP spid="34" grpId="2" animBg="1"/>
      <p:bldP spid="34" grpId="3"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 name="Textbox: Text Lines"/>
          <p:cNvSpPr txBox="1"/>
          <p:nvPr/>
        </p:nvSpPr>
        <p:spPr>
          <a:xfrm>
            <a:off x="363133" y="1112831"/>
            <a:ext cx="8329028" cy="3724096"/>
          </a:xfrm>
          <a:prstGeom prst="rect">
            <a:avLst/>
          </a:prstGeom>
          <a:noFill/>
        </p:spPr>
        <p:txBody>
          <a:bodyPr wrap="square" rtlCol="0">
            <a:spAutoFit/>
          </a:bodyPr>
          <a:lstStyle/>
          <a:p>
            <a:pPr>
              <a:spcAft>
                <a:spcPts val="1200"/>
              </a:spcAft>
            </a:pPr>
            <a:r>
              <a:rPr lang="en-NZ" sz="1400" dirty="0">
                <a:solidFill>
                  <a:schemeClr val="bg1">
                    <a:lumMod val="95000"/>
                  </a:schemeClr>
                </a:solidFill>
              </a:rPr>
              <a:t>Catholics believe that God calls everyone to holiness. When people are baptised they are called and configured towards Jesus and he brings them into life in the Trinity with God and the Holy Spirit </a:t>
            </a:r>
            <a:r>
              <a:rPr lang="en-NZ" sz="1400" dirty="0" err="1">
                <a:solidFill>
                  <a:schemeClr val="bg1">
                    <a:lumMod val="95000"/>
                  </a:schemeClr>
                </a:solidFill>
              </a:rPr>
              <a:t>Te</a:t>
            </a:r>
            <a:r>
              <a:rPr lang="en-NZ" sz="1400" dirty="0">
                <a:solidFill>
                  <a:schemeClr val="bg1">
                    <a:lumMod val="95000"/>
                  </a:schemeClr>
                </a:solidFill>
              </a:rPr>
              <a:t> Wairua </a:t>
            </a:r>
            <a:r>
              <a:rPr lang="en-NZ" sz="1400" dirty="0" err="1">
                <a:solidFill>
                  <a:schemeClr val="bg1">
                    <a:lumMod val="95000"/>
                  </a:schemeClr>
                </a:solidFill>
              </a:rPr>
              <a:t>Tapu</a:t>
            </a:r>
            <a:r>
              <a:rPr lang="en-NZ" sz="1400" dirty="0">
                <a:solidFill>
                  <a:schemeClr val="bg1">
                    <a:lumMod val="95000"/>
                  </a:schemeClr>
                </a:solidFill>
              </a:rPr>
              <a:t>.</a:t>
            </a:r>
          </a:p>
          <a:p>
            <a:pPr>
              <a:spcAft>
                <a:spcPts val="1200"/>
              </a:spcAft>
            </a:pPr>
            <a:r>
              <a:rPr lang="en-NZ" sz="1400" dirty="0">
                <a:solidFill>
                  <a:schemeClr val="bg1">
                    <a:lumMod val="95000"/>
                  </a:schemeClr>
                </a:solidFill>
              </a:rPr>
              <a:t>Becoming holy is God’s business. God will show us how to be holy if we open our ears to listen and tune ourselves in to God. Listening and reading God’s word opens us up to become holy. God draws us to holiness and all we have to do is respond by participating in God’s life of prayer, the Sacraments and actions of love and justice. </a:t>
            </a:r>
          </a:p>
          <a:p>
            <a:pPr>
              <a:spcAft>
                <a:spcPts val="1200"/>
              </a:spcAft>
            </a:pPr>
            <a:r>
              <a:rPr lang="en-NZ" sz="1400" dirty="0">
                <a:solidFill>
                  <a:schemeClr val="bg1">
                    <a:lumMod val="95000"/>
                  </a:schemeClr>
                </a:solidFill>
              </a:rPr>
              <a:t>Holiness means to be set apart, to belong to our God who says, “I will be your God and you will be my people.” Holiness is God’s greatest attribute. Holiness makes us whole and complete like God so we need nothing more. </a:t>
            </a:r>
          </a:p>
          <a:p>
            <a:pPr fontAlgn="base">
              <a:spcAft>
                <a:spcPts val="1200"/>
              </a:spcAft>
            </a:pPr>
            <a:r>
              <a:rPr lang="en-NZ" sz="1400" dirty="0">
                <a:solidFill>
                  <a:schemeClr val="bg1">
                    <a:lumMod val="95000"/>
                  </a:schemeClr>
                </a:solidFill>
              </a:rPr>
              <a:t>Holiness means wholeness. To say </a:t>
            </a:r>
            <a:r>
              <a:rPr lang="en-NZ" sz="1400" dirty="0" smtClean="0">
                <a:solidFill>
                  <a:schemeClr val="bg1">
                    <a:lumMod val="95000"/>
                  </a:schemeClr>
                </a:solidFill>
              </a:rPr>
              <a:t>that, </a:t>
            </a:r>
            <a:r>
              <a:rPr lang="en-NZ" sz="1400" dirty="0">
                <a:solidFill>
                  <a:schemeClr val="bg1">
                    <a:lumMod val="95000"/>
                  </a:schemeClr>
                </a:solidFill>
              </a:rPr>
              <a:t>“God is </a:t>
            </a:r>
            <a:r>
              <a:rPr lang="en-NZ" sz="1400" dirty="0" smtClean="0">
                <a:solidFill>
                  <a:schemeClr val="bg1">
                    <a:lumMod val="95000"/>
                  </a:schemeClr>
                </a:solidFill>
              </a:rPr>
              <a:t>holy.” </a:t>
            </a:r>
            <a:r>
              <a:rPr lang="en-NZ" sz="1400" dirty="0">
                <a:solidFill>
                  <a:schemeClr val="bg1">
                    <a:lumMod val="95000"/>
                  </a:schemeClr>
                </a:solidFill>
              </a:rPr>
              <a:t>is to refer to the wholeness, the fullness and beauty of an abundant life that overflows from God. God calls us to share in this so we can live in harmony with God, with each other and the world.</a:t>
            </a:r>
          </a:p>
          <a:p>
            <a:pPr fontAlgn="base">
              <a:spcAft>
                <a:spcPts val="1200"/>
              </a:spcAft>
            </a:pPr>
            <a:r>
              <a:rPr lang="en-NZ" sz="1400" dirty="0">
                <a:solidFill>
                  <a:schemeClr val="bg1">
                    <a:lumMod val="95000"/>
                  </a:schemeClr>
                </a:solidFill>
              </a:rPr>
              <a:t>God’s call to people to become holy is a call to God’s own life of loving kindness, justice, peace and compassion. It is a call to join the other holy people who are now Saints living with God in heaven. This is what God created us to become - Saints. </a:t>
            </a:r>
          </a:p>
        </p:txBody>
      </p:sp>
      <p:grpSp>
        <p:nvGrpSpPr>
          <p:cNvPr id="13" name="Shape: Slider"/>
          <p:cNvGrpSpPr/>
          <p:nvPr/>
        </p:nvGrpSpPr>
        <p:grpSpPr>
          <a:xfrm>
            <a:off x="2" y="1182012"/>
            <a:ext cx="9144000" cy="4284000"/>
            <a:chOff x="2" y="1182012"/>
            <a:chExt cx="9144000" cy="4284000"/>
          </a:xfrm>
        </p:grpSpPr>
        <p:sp>
          <p:nvSpPr>
            <p:cNvPr id="14" name="Slider: Image"/>
            <p:cNvSpPr/>
            <p:nvPr/>
          </p:nvSpPr>
          <p:spPr>
            <a:xfrm>
              <a:off x="2" y="1182012"/>
              <a:ext cx="9144000" cy="4284000"/>
            </a:xfrm>
            <a:prstGeom prst="rect">
              <a:avLst/>
            </a:prstGeom>
            <a:blipFill dpi="0" rotWithShape="1">
              <a:blip r:embed="rId4"/>
              <a:srcRect/>
              <a:stretch>
                <a:fillRect t="-841" b="7564"/>
              </a:stretch>
            </a:blipFill>
            <a:ln>
              <a:solidFill>
                <a:srgbClr val="DAD3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p>
          </p:txBody>
        </p:sp>
        <p:sp>
          <p:nvSpPr>
            <p:cNvPr id="15" name="Slider: Text"/>
            <p:cNvSpPr txBox="1"/>
            <p:nvPr/>
          </p:nvSpPr>
          <p:spPr>
            <a:xfrm>
              <a:off x="178402" y="1635646"/>
              <a:ext cx="184731" cy="400110"/>
            </a:xfrm>
            <a:prstGeom prst="rect">
              <a:avLst/>
            </a:prstGeom>
            <a:noFill/>
            <a:ln>
              <a:noFill/>
            </a:ln>
          </p:spPr>
          <p:txBody>
            <a:bodyPr wrap="none" rtlCol="0">
              <a:spAutoFit/>
            </a:bodyPr>
            <a:lstStyle/>
            <a:p>
              <a:endParaRPr lang="en-GB" sz="2000" b="1" dirty="0">
                <a:solidFill>
                  <a:schemeClr val="bg1"/>
                </a:solidFill>
                <a:latin typeface="Segoe UI" pitchFamily="34" charset="0"/>
                <a:ea typeface="Segoe UI" pitchFamily="34" charset="0"/>
                <a:cs typeface="Segoe UI" pitchFamily="34" charset="0"/>
              </a:endParaRPr>
            </a:p>
          </p:txBody>
        </p:sp>
      </p:grpSp>
      <p:sp>
        <p:nvSpPr>
          <p:cNvPr id="16" name="Shape: Sider Down 5"/>
          <p:cNvSpPr/>
          <p:nvPr/>
        </p:nvSpPr>
        <p:spPr>
          <a:xfrm rot="5400000">
            <a:off x="8289261" y="1304970"/>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hape: Sider Down 4"/>
          <p:cNvSpPr/>
          <p:nvPr/>
        </p:nvSpPr>
        <p:spPr>
          <a:xfrm rot="5400000">
            <a:off x="8287273" y="1304969"/>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hape: Sider Down 3"/>
          <p:cNvSpPr/>
          <p:nvPr/>
        </p:nvSpPr>
        <p:spPr>
          <a:xfrm rot="5400000">
            <a:off x="8287273" y="1304969"/>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hape: Sider Down 2"/>
          <p:cNvSpPr/>
          <p:nvPr/>
        </p:nvSpPr>
        <p:spPr>
          <a:xfrm rot="5400000">
            <a:off x="8287273" y="1304969"/>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hape: Sider Down 1"/>
          <p:cNvSpPr/>
          <p:nvPr/>
        </p:nvSpPr>
        <p:spPr>
          <a:xfrm rot="5400000">
            <a:off x="8287273" y="1304969"/>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0" y="-13169"/>
            <a:ext cx="9144000" cy="1012409"/>
          </a:xfrm>
        </p:spPr>
        <p:txBody>
          <a:bodyPr lIns="36000" rIns="36000">
            <a:noAutofit/>
          </a:bodyPr>
          <a:lstStyle/>
          <a:p>
            <a:r>
              <a:rPr lang="en-NZ" sz="3200" dirty="0">
                <a:solidFill>
                  <a:schemeClr val="bg1">
                    <a:lumMod val="95000"/>
                  </a:schemeClr>
                </a:solidFill>
                <a:latin typeface="+mj-lt"/>
              </a:rPr>
              <a:t>Responding to God’s invitation to grow in HOLINESS during Holy Week</a:t>
            </a:r>
            <a:endParaRPr lang="en-GB" sz="2000" dirty="0">
              <a:solidFill>
                <a:schemeClr val="bg1">
                  <a:lumMod val="95000"/>
                </a:schemeClr>
              </a:solidFill>
              <a:latin typeface="+mj-lt"/>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S-08</a:t>
            </a:r>
            <a:endParaRPr lang="en-GB" sz="900" b="1" dirty="0">
              <a:solidFill>
                <a:srgbClr val="002060"/>
              </a:solidFill>
              <a:latin typeface="Arial" pitchFamily="34" charset="0"/>
              <a:cs typeface="Arial" pitchFamily="34" charset="0"/>
            </a:endParaRPr>
          </a:p>
        </p:txBody>
      </p:sp>
      <p:sp>
        <p:nvSpPr>
          <p:cNvPr id="2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Tool instructions"/>
          <p:cNvSpPr txBox="1"/>
          <p:nvPr/>
        </p:nvSpPr>
        <p:spPr>
          <a:xfrm>
            <a:off x="3284628" y="4774168"/>
            <a:ext cx="2574744" cy="369332"/>
          </a:xfrm>
          <a:prstGeom prst="rect">
            <a:avLst/>
          </a:prstGeom>
          <a:noFill/>
        </p:spPr>
        <p:txBody>
          <a:bodyPr wrap="none" rtlCol="0">
            <a:spAutoFit/>
          </a:bodyPr>
          <a:lstStyle/>
          <a:p>
            <a:pPr algn="ctr"/>
            <a:r>
              <a:rPr lang="en-GB" sz="900" dirty="0" smtClean="0">
                <a:solidFill>
                  <a:schemeClr val="bg1">
                    <a:lumMod val="95000"/>
                  </a:schemeClr>
                </a:solidFill>
                <a:ea typeface="Segoe UI" pitchFamily="34" charset="0"/>
                <a:cs typeface="Arial" pitchFamily="34" charset="0"/>
              </a:rPr>
              <a:t>Click the down-button to move the blind down.</a:t>
            </a:r>
          </a:p>
          <a:p>
            <a:pPr algn="ctr"/>
            <a:r>
              <a:rPr lang="en-GB" sz="900" dirty="0" smtClean="0">
                <a:solidFill>
                  <a:schemeClr val="bg1">
                    <a:lumMod val="95000"/>
                  </a:schemeClr>
                </a:solidFill>
                <a:ea typeface="Segoe UI" pitchFamily="34" charset="0"/>
                <a:cs typeface="Arial" pitchFamily="34" charset="0"/>
              </a:rPr>
              <a:t>Click the worksheet button to go to the worksheet.</a:t>
            </a:r>
            <a:endParaRPr lang="en-GB" sz="900" dirty="0">
              <a:solidFill>
                <a:schemeClr val="bg1">
                  <a:lumMod val="95000"/>
                </a:schemeClr>
              </a:solidFill>
              <a:ea typeface="Segoe UI" pitchFamily="34" charset="0"/>
              <a:cs typeface="Arial" pitchFamily="34" charset="0"/>
            </a:endParaRPr>
          </a:p>
        </p:txBody>
      </p:sp>
      <p:sp>
        <p:nvSpPr>
          <p:cNvPr id="24"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973266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0 -3.82716E-6 L 0 0.10062 " pathEditMode="relative" rAng="0" ptsTypes="AA">
                                      <p:cBhvr>
                                        <p:cTn id="8" dur="2000" fill="hold"/>
                                        <p:tgtEl>
                                          <p:spTgt spid="13"/>
                                        </p:tgtEl>
                                        <p:attrNameLst>
                                          <p:attrName>ppt_x</p:attrName>
                                          <p:attrName>ppt_y</p:attrName>
                                        </p:attrNameLst>
                                      </p:cBhvr>
                                      <p:rCtr x="0" y="5031"/>
                                    </p:animMotion>
                                  </p:childTnLst>
                                </p:cTn>
                              </p:par>
                              <p:par>
                                <p:cTn id="9" presetID="42" presetClass="path" presetSubtype="0" accel="50000" decel="50000" fill="hold" grpId="1" nodeType="withEffect">
                                  <p:stCondLst>
                                    <p:cond delay="0"/>
                                  </p:stCondLst>
                                  <p:childTnLst>
                                    <p:animMotion origin="layout" path="M 3.33333E-6 0.00031 L 3.33333E-6 0.10957 " pathEditMode="relative" rAng="0" ptsTypes="AA">
                                      <p:cBhvr>
                                        <p:cTn id="10" dur="2000" fill="hold"/>
                                        <p:tgtEl>
                                          <p:spTgt spid="19"/>
                                        </p:tgtEl>
                                        <p:attrNameLst>
                                          <p:attrName>ppt_x</p:attrName>
                                          <p:attrName>ppt_y</p:attrName>
                                        </p:attrNameLst>
                                      </p:cBhvr>
                                      <p:rCtr x="0" y="5463"/>
                                    </p:animMotion>
                                  </p:childTnLst>
                                </p:cTn>
                              </p:par>
                              <p:par>
                                <p:cTn id="11" presetID="42" presetClass="path" presetSubtype="0" accel="50000" decel="50000" fill="hold" grpId="1" nodeType="withEffect">
                                  <p:stCondLst>
                                    <p:cond delay="0"/>
                                  </p:stCondLst>
                                  <p:childTnLst>
                                    <p:animMotion origin="layout" path="M 3.33333E-6 0.00031 L 3.33333E-6 0.10988 " pathEditMode="relative" rAng="0" ptsTypes="AA">
                                      <p:cBhvr>
                                        <p:cTn id="12" dur="2000" fill="hold"/>
                                        <p:tgtEl>
                                          <p:spTgt spid="18"/>
                                        </p:tgtEl>
                                        <p:attrNameLst>
                                          <p:attrName>ppt_x</p:attrName>
                                          <p:attrName>ppt_y</p:attrName>
                                        </p:attrNameLst>
                                      </p:cBhvr>
                                      <p:rCtr x="0" y="5463"/>
                                    </p:animMotion>
                                  </p:childTnLst>
                                </p:cTn>
                              </p:par>
                              <p:par>
                                <p:cTn id="13" presetID="42" presetClass="path" presetSubtype="0" accel="50000" decel="50000" fill="hold" grpId="1" nodeType="withEffect">
                                  <p:stCondLst>
                                    <p:cond delay="0"/>
                                  </p:stCondLst>
                                  <p:childTnLst>
                                    <p:animMotion origin="layout" path="M 3.33333E-6 0.00031 L 3.33333E-6 0.10957 " pathEditMode="relative" rAng="0" ptsTypes="AA">
                                      <p:cBhvr>
                                        <p:cTn id="14" dur="2000" fill="hold"/>
                                        <p:tgtEl>
                                          <p:spTgt spid="17"/>
                                        </p:tgtEl>
                                        <p:attrNameLst>
                                          <p:attrName>ppt_x</p:attrName>
                                          <p:attrName>ppt_y</p:attrName>
                                        </p:attrNameLst>
                                      </p:cBhvr>
                                      <p:rCtr x="0" y="5463"/>
                                    </p:animMotion>
                                  </p:childTnLst>
                                </p:cTn>
                              </p:par>
                              <p:par>
                                <p:cTn id="15" presetID="64" presetClass="path" presetSubtype="0" accel="50000" decel="50000" fill="hold" grpId="5" nodeType="withEffect">
                                  <p:stCondLst>
                                    <p:cond delay="0"/>
                                  </p:stCondLst>
                                  <p:childTnLst>
                                    <p:animMotion origin="layout" path="M -0.00034 0.00031 L -0.00034 0.10988 " pathEditMode="relative" rAng="0" ptsTypes="AA">
                                      <p:cBhvr>
                                        <p:cTn id="16" dur="2000" fill="hold"/>
                                        <p:tgtEl>
                                          <p:spTgt spid="16"/>
                                        </p:tgtEl>
                                        <p:attrNameLst>
                                          <p:attrName>ppt_x</p:attrName>
                                          <p:attrName>ppt_y</p:attrName>
                                        </p:attrNameLst>
                                      </p:cBhvr>
                                      <p:rCtr x="0" y="5463"/>
                                    </p:animMotion>
                                  </p:childTnLst>
                                </p:cTn>
                              </p:par>
                            </p:childTnLst>
                          </p:cTn>
                        </p:par>
                      </p:childTnLst>
                    </p:cTn>
                  </p:par>
                </p:childTnLst>
              </p:cTn>
              <p:nextCondLst>
                <p:cond evt="onClick" delay="0">
                  <p:tgtEl>
                    <p:spTgt spid="20"/>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hidden"/>
                                      </p:to>
                                    </p:set>
                                  </p:childTnLst>
                                </p:cTn>
                              </p:par>
                              <p:par>
                                <p:cTn id="22" presetID="42" presetClass="path" presetSubtype="0" accel="50000" decel="50000" fill="hold" nodeType="withEffect">
                                  <p:stCondLst>
                                    <p:cond delay="0"/>
                                  </p:stCondLst>
                                  <p:childTnLst>
                                    <p:animMotion origin="layout" path="M 0 0.10062 L 0.00017 0.28735 " pathEditMode="relative" rAng="0" ptsTypes="AA">
                                      <p:cBhvr>
                                        <p:cTn id="23" dur="2000" fill="hold"/>
                                        <p:tgtEl>
                                          <p:spTgt spid="13"/>
                                        </p:tgtEl>
                                        <p:attrNameLst>
                                          <p:attrName>ppt_x</p:attrName>
                                          <p:attrName>ppt_y</p:attrName>
                                        </p:attrNameLst>
                                      </p:cBhvr>
                                      <p:rCtr x="0" y="9321"/>
                                    </p:animMotion>
                                  </p:childTnLst>
                                </p:cTn>
                              </p:par>
                              <p:par>
                                <p:cTn id="24" presetID="42" presetClass="path" presetSubtype="0" accel="50000" decel="50000" fill="hold" grpId="2" nodeType="withEffect">
                                  <p:stCondLst>
                                    <p:cond delay="0"/>
                                  </p:stCondLst>
                                  <p:childTnLst>
                                    <p:animMotion origin="layout" path="M 3.33333E-6 0.10957 L 3.33333E-6 0.28488 " pathEditMode="relative" rAng="0" ptsTypes="AA">
                                      <p:cBhvr>
                                        <p:cTn id="25" dur="2000" fill="hold"/>
                                        <p:tgtEl>
                                          <p:spTgt spid="18"/>
                                        </p:tgtEl>
                                        <p:attrNameLst>
                                          <p:attrName>ppt_x</p:attrName>
                                          <p:attrName>ppt_y</p:attrName>
                                        </p:attrNameLst>
                                      </p:cBhvr>
                                      <p:rCtr x="0" y="8765"/>
                                    </p:animMotion>
                                  </p:childTnLst>
                                </p:cTn>
                              </p:par>
                              <p:par>
                                <p:cTn id="26" presetID="42" presetClass="path" presetSubtype="0" accel="50000" decel="50000" fill="hold" grpId="2" nodeType="withEffect">
                                  <p:stCondLst>
                                    <p:cond delay="0"/>
                                  </p:stCondLst>
                                  <p:childTnLst>
                                    <p:animMotion origin="layout" path="M 3.33333E-6 0.10957 L 3.33333E-6 0.2855 " pathEditMode="relative" rAng="0" ptsTypes="AA">
                                      <p:cBhvr>
                                        <p:cTn id="27" dur="2000" fill="hold"/>
                                        <p:tgtEl>
                                          <p:spTgt spid="17"/>
                                        </p:tgtEl>
                                        <p:attrNameLst>
                                          <p:attrName>ppt_x</p:attrName>
                                          <p:attrName>ppt_y</p:attrName>
                                        </p:attrNameLst>
                                      </p:cBhvr>
                                      <p:rCtr x="0" y="8796"/>
                                    </p:animMotion>
                                  </p:childTnLst>
                                </p:cTn>
                              </p:par>
                              <p:par>
                                <p:cTn id="28" presetID="42" presetClass="path" presetSubtype="0" accel="50000" decel="50000" fill="hold" grpId="6" nodeType="withEffect">
                                  <p:stCondLst>
                                    <p:cond delay="0"/>
                                  </p:stCondLst>
                                  <p:childTnLst>
                                    <p:animMotion origin="layout" path="M -0.00034 0.10957 L -0.00034 0.2858 " pathEditMode="relative" rAng="0" ptsTypes="AA">
                                      <p:cBhvr>
                                        <p:cTn id="29" dur="2000" fill="hold"/>
                                        <p:tgtEl>
                                          <p:spTgt spid="16"/>
                                        </p:tgtEl>
                                        <p:attrNameLst>
                                          <p:attrName>ppt_x</p:attrName>
                                          <p:attrName>ppt_y</p:attrName>
                                        </p:attrNameLst>
                                      </p:cBhvr>
                                      <p:rCtr x="0" y="8796"/>
                                    </p:animMotion>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hidden"/>
                                      </p:to>
                                    </p:set>
                                  </p:childTnLst>
                                </p:cTn>
                              </p:par>
                              <p:par>
                                <p:cTn id="35" presetID="42" presetClass="path" presetSubtype="0" accel="50000" decel="50000" fill="hold" nodeType="withEffect">
                                  <p:stCondLst>
                                    <p:cond delay="0"/>
                                  </p:stCondLst>
                                  <p:childTnLst>
                                    <p:animMotion origin="layout" path="M 0.00017 0.28735 L 0.00017 0.41883 " pathEditMode="relative" rAng="0" ptsTypes="AA">
                                      <p:cBhvr>
                                        <p:cTn id="36" dur="2000" fill="hold"/>
                                        <p:tgtEl>
                                          <p:spTgt spid="13"/>
                                        </p:tgtEl>
                                        <p:attrNameLst>
                                          <p:attrName>ppt_x</p:attrName>
                                          <p:attrName>ppt_y</p:attrName>
                                        </p:attrNameLst>
                                      </p:cBhvr>
                                      <p:rCtr x="0" y="6574"/>
                                    </p:animMotion>
                                  </p:childTnLst>
                                </p:cTn>
                              </p:par>
                              <p:par>
                                <p:cTn id="37" presetID="42" presetClass="path" presetSubtype="0" accel="50000" decel="50000" fill="hold" grpId="3" nodeType="withEffect">
                                  <p:stCondLst>
                                    <p:cond delay="0"/>
                                  </p:stCondLst>
                                  <p:childTnLst>
                                    <p:animMotion origin="layout" path="M 3.33333E-6 0.28488 L 3.33333E-6 0.42469 " pathEditMode="relative" rAng="0" ptsTypes="AA">
                                      <p:cBhvr>
                                        <p:cTn id="38" dur="2000" fill="hold"/>
                                        <p:tgtEl>
                                          <p:spTgt spid="17"/>
                                        </p:tgtEl>
                                        <p:attrNameLst>
                                          <p:attrName>ppt_x</p:attrName>
                                          <p:attrName>ppt_y</p:attrName>
                                        </p:attrNameLst>
                                      </p:cBhvr>
                                      <p:rCtr x="0" y="6975"/>
                                    </p:animMotion>
                                  </p:childTnLst>
                                </p:cTn>
                              </p:par>
                              <p:par>
                                <p:cTn id="39" presetID="42" presetClass="path" presetSubtype="0" accel="50000" decel="50000" fill="hold" grpId="7" nodeType="withEffect">
                                  <p:stCondLst>
                                    <p:cond delay="0"/>
                                  </p:stCondLst>
                                  <p:childTnLst>
                                    <p:animMotion origin="layout" path="M -0.00034 0.28488 L -0.00034 0.425 " pathEditMode="relative" rAng="0" ptsTypes="AA">
                                      <p:cBhvr>
                                        <p:cTn id="40" dur="2000" fill="hold"/>
                                        <p:tgtEl>
                                          <p:spTgt spid="16"/>
                                        </p:tgtEl>
                                        <p:attrNameLst>
                                          <p:attrName>ppt_x</p:attrName>
                                          <p:attrName>ppt_y</p:attrName>
                                        </p:attrNameLst>
                                      </p:cBhvr>
                                      <p:rCtr x="0" y="7006"/>
                                    </p:animMotion>
                                  </p:child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hidden"/>
                                      </p:to>
                                    </p:set>
                                  </p:childTnLst>
                                </p:cTn>
                              </p:par>
                              <p:par>
                                <p:cTn id="46" presetID="42" presetClass="path" presetSubtype="0" accel="50000" decel="50000" fill="hold" nodeType="withEffect">
                                  <p:stCondLst>
                                    <p:cond delay="0"/>
                                  </p:stCondLst>
                                  <p:childTnLst>
                                    <p:animMotion origin="layout" path="M 0.00017 0.41883 L 0 0.54908 " pathEditMode="relative" rAng="0" ptsTypes="AA">
                                      <p:cBhvr>
                                        <p:cTn id="47" dur="2000" fill="hold"/>
                                        <p:tgtEl>
                                          <p:spTgt spid="13"/>
                                        </p:tgtEl>
                                        <p:attrNameLst>
                                          <p:attrName>ppt_x</p:attrName>
                                          <p:attrName>ppt_y</p:attrName>
                                        </p:attrNameLst>
                                      </p:cBhvr>
                                      <p:rCtr x="-17" y="6481"/>
                                    </p:animMotion>
                                  </p:childTnLst>
                                </p:cTn>
                              </p:par>
                              <p:par>
                                <p:cTn id="48" presetID="42" presetClass="path" presetSubtype="0" accel="50000" decel="50000" fill="hold" grpId="8" nodeType="withEffect">
                                  <p:stCondLst>
                                    <p:cond delay="0"/>
                                  </p:stCondLst>
                                  <p:childTnLst>
                                    <p:animMotion origin="layout" path="M -0.00034 0.42469 L -0.00034 0.54938 " pathEditMode="relative" rAng="0" ptsTypes="AA">
                                      <p:cBhvr>
                                        <p:cTn id="49" dur="2000" fill="hold"/>
                                        <p:tgtEl>
                                          <p:spTgt spid="16"/>
                                        </p:tgtEl>
                                        <p:attrNameLst>
                                          <p:attrName>ppt_x</p:attrName>
                                          <p:attrName>ppt_y</p:attrName>
                                        </p:attrNameLst>
                                      </p:cBhvr>
                                      <p:rCtr x="0" y="6173"/>
                                    </p:animMotion>
                                  </p:child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hidden"/>
                                      </p:to>
                                    </p:set>
                                  </p:childTnLst>
                                </p:cTn>
                              </p:par>
                              <p:par>
                                <p:cTn id="55" presetID="42" presetClass="path" presetSubtype="0" accel="50000" decel="50000" fill="hold" nodeType="withEffect">
                                  <p:stCondLst>
                                    <p:cond delay="0"/>
                                  </p:stCondLst>
                                  <p:childTnLst>
                                    <p:animMotion origin="layout" path="M 0 0.54908 L 0.00052 0.70432 " pathEditMode="relative" rAng="0" ptsTypes="AA">
                                      <p:cBhvr>
                                        <p:cTn id="56" dur="2000" fill="hold"/>
                                        <p:tgtEl>
                                          <p:spTgt spid="13"/>
                                        </p:tgtEl>
                                        <p:attrNameLst>
                                          <p:attrName>ppt_x</p:attrName>
                                          <p:attrName>ppt_y</p:attrName>
                                        </p:attrNameLst>
                                      </p:cBhvr>
                                      <p:rCtr x="17" y="7747"/>
                                    </p:animMotion>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0.00052 0.70432 L 0 0.00062 " pathEditMode="relative" rAng="0" ptsTypes="AA">
                                      <p:cBhvr>
                                        <p:cTn id="61" dur="500" fill="hold"/>
                                        <p:tgtEl>
                                          <p:spTgt spid="13"/>
                                        </p:tgtEl>
                                        <p:attrNameLst>
                                          <p:attrName>ppt_x</p:attrName>
                                          <p:attrName>ppt_y</p:attrName>
                                        </p:attrNameLst>
                                      </p:cBhvr>
                                      <p:rCtr x="-35" y="-35185"/>
                                    </p:animMotion>
                                  </p:childTnLst>
                                </p:cTn>
                              </p:par>
                              <p:par>
                                <p:cTn id="62" presetID="42" presetClass="path" presetSubtype="0" accel="50000" decel="50000" fill="hold" grpId="2" nodeType="withEffect">
                                  <p:stCondLst>
                                    <p:cond delay="0"/>
                                  </p:stCondLst>
                                  <p:childTnLst>
                                    <p:animMotion origin="layout" path="M 3.33333E-6 0.54846 L 3.33333E-6 0.00185 " pathEditMode="relative" rAng="0" ptsTypes="AA">
                                      <p:cBhvr>
                                        <p:cTn id="63" dur="500" fill="hold"/>
                                        <p:tgtEl>
                                          <p:spTgt spid="20"/>
                                        </p:tgtEl>
                                        <p:attrNameLst>
                                          <p:attrName>ppt_x</p:attrName>
                                          <p:attrName>ppt_y</p:attrName>
                                        </p:attrNameLst>
                                      </p:cBhvr>
                                      <p:rCtr x="0" y="-27346"/>
                                    </p:animMotion>
                                  </p:childTnLst>
                                </p:cTn>
                              </p:par>
                              <p:par>
                                <p:cTn id="64" presetID="42" presetClass="path" presetSubtype="0" accel="50000" decel="50000" fill="hold" grpId="3" nodeType="withEffect">
                                  <p:stCondLst>
                                    <p:cond delay="0"/>
                                  </p:stCondLst>
                                  <p:childTnLst>
                                    <p:animMotion origin="layout" path="M 3.33333E-6 0.54938 L 3.33333E-6 0.0003 " pathEditMode="relative" rAng="0" ptsTypes="AA">
                                      <p:cBhvr>
                                        <p:cTn id="65" dur="500" fill="hold"/>
                                        <p:tgtEl>
                                          <p:spTgt spid="19"/>
                                        </p:tgtEl>
                                        <p:attrNameLst>
                                          <p:attrName>ppt_x</p:attrName>
                                          <p:attrName>ppt_y</p:attrName>
                                        </p:attrNameLst>
                                      </p:cBhvr>
                                      <p:rCtr x="0" y="-27469"/>
                                    </p:animMotion>
                                  </p:childTnLst>
                                </p:cTn>
                              </p:par>
                              <p:par>
                                <p:cTn id="66" presetID="42" presetClass="path" presetSubtype="0" accel="50000" decel="50000" fill="hold" grpId="4" nodeType="withEffect">
                                  <p:stCondLst>
                                    <p:cond delay="0"/>
                                  </p:stCondLst>
                                  <p:childTnLst>
                                    <p:animMotion origin="layout" path="M 3.33333E-6 0.54846 L 3.33333E-6 -1.97531E-6 " pathEditMode="relative" rAng="0" ptsTypes="AA">
                                      <p:cBhvr>
                                        <p:cTn id="67" dur="500" fill="hold"/>
                                        <p:tgtEl>
                                          <p:spTgt spid="18"/>
                                        </p:tgtEl>
                                        <p:attrNameLst>
                                          <p:attrName>ppt_x</p:attrName>
                                          <p:attrName>ppt_y</p:attrName>
                                        </p:attrNameLst>
                                      </p:cBhvr>
                                      <p:rCtr x="0" y="-27438"/>
                                    </p:animMotion>
                                  </p:childTnLst>
                                </p:cTn>
                              </p:par>
                              <p:par>
                                <p:cTn id="68" presetID="42" presetClass="path" presetSubtype="0" accel="50000" decel="50000" fill="hold" grpId="5" nodeType="withEffect">
                                  <p:stCondLst>
                                    <p:cond delay="0"/>
                                  </p:stCondLst>
                                  <p:childTnLst>
                                    <p:animMotion origin="layout" path="M 3.33333E-6 0.54846 L 3.33333E-6 -6.17284E-7 " pathEditMode="relative" rAng="0" ptsTypes="AA">
                                      <p:cBhvr>
                                        <p:cTn id="69" dur="500" fill="hold"/>
                                        <p:tgtEl>
                                          <p:spTgt spid="17"/>
                                        </p:tgtEl>
                                        <p:attrNameLst>
                                          <p:attrName>ppt_x</p:attrName>
                                          <p:attrName>ppt_y</p:attrName>
                                        </p:attrNameLst>
                                      </p:cBhvr>
                                      <p:rCtr x="0" y="-27438"/>
                                    </p:animMotion>
                                  </p:childTnLst>
                                </p:cTn>
                              </p:par>
                              <p:par>
                                <p:cTn id="70" presetID="42" presetClass="path" presetSubtype="0" accel="50000" decel="50000" fill="hold" grpId="1" nodeType="withEffect">
                                  <p:stCondLst>
                                    <p:cond delay="0"/>
                                  </p:stCondLst>
                                  <p:childTnLst>
                                    <p:animMotion origin="layout" path="M -0.00035 0.54938 L -0.00035 -0.00031 " pathEditMode="relative" rAng="0" ptsTypes="AA">
                                      <p:cBhvr>
                                        <p:cTn id="71" dur="500" fill="hold"/>
                                        <p:tgtEl>
                                          <p:spTgt spid="16"/>
                                        </p:tgtEl>
                                        <p:attrNameLst>
                                          <p:attrName>ppt_x</p:attrName>
                                          <p:attrName>ppt_y</p:attrName>
                                        </p:attrNameLst>
                                      </p:cBhvr>
                                      <p:rCtr x="0" y="-27500"/>
                                    </p:animMotion>
                                  </p:childTnLst>
                                </p:cTn>
                              </p:par>
                              <p:par>
                                <p:cTn id="72" presetID="10" presetClass="entr" presetSubtype="0" fill="hold" grpId="1"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par>
                                <p:cTn id="75" presetID="10" presetClass="entr" presetSubtype="0" fill="hold" grpId="2"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par>
                                <p:cTn id="78" presetID="10" presetClass="entr" presetSubtype="0" fill="hold" grpId="3"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par>
                                <p:cTn id="81" presetID="10" presetClass="entr" presetSubtype="0" fill="hold" grpId="4"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500"/>
                                        <p:tgtEl>
                                          <p:spTgt spid="17"/>
                                        </p:tgtEl>
                                      </p:cBhvr>
                                    </p:animEffect>
                                  </p:childTnLst>
                                </p:cTn>
                              </p:par>
                              <p:par>
                                <p:cTn id="84" presetID="10" presetClass="entr" presetSubtype="0" fill="hold" grpId="4"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500"/>
                                        <p:tgtEl>
                                          <p:spTgt spid="16"/>
                                        </p:tgtEl>
                                      </p:cBhvr>
                                    </p:animEffect>
                                  </p:childTnLst>
                                </p:cTn>
                              </p:par>
                            </p:childTnLst>
                          </p:cTn>
                        </p:par>
                      </p:childTnLst>
                    </p:cTn>
                  </p:par>
                </p:childTnLst>
              </p:cTn>
              <p:nextCondLst>
                <p:cond evt="onClick" delay="0">
                  <p:tgtEl>
                    <p:spTgt spid="21"/>
                  </p:tgtEl>
                </p:cond>
              </p:nextCondLst>
            </p:seq>
            <p:seq concurrent="1" nextAc="seek">
              <p:cTn id="87" restart="whenNotActive" fill="hold" evtFilter="cancelBubble" nodeType="interactiveSeq">
                <p:stCondLst>
                  <p:cond evt="onClick" delay="0">
                    <p:tgtEl>
                      <p:spTgt spid="22"/>
                    </p:tgtEl>
                  </p:cond>
                </p:stCondLst>
                <p:endSync evt="end" delay="0">
                  <p:rtn val="all"/>
                </p:endSync>
                <p:childTnLst>
                  <p:par>
                    <p:cTn id="88" fill="hold">
                      <p:stCondLst>
                        <p:cond delay="0"/>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0.00052 0.70432 L 0 0.00186 " pathEditMode="relative" rAng="0" ptsTypes="AA">
                                      <p:cBhvr>
                                        <p:cTn id="91" dur="500" fill="hold"/>
                                        <p:tgtEl>
                                          <p:spTgt spid="13"/>
                                        </p:tgtEl>
                                        <p:attrNameLst>
                                          <p:attrName>ppt_x</p:attrName>
                                          <p:attrName>ppt_y</p:attrName>
                                        </p:attrNameLst>
                                      </p:cBhvr>
                                      <p:rCtr x="-35" y="-35123"/>
                                    </p:animMotion>
                                  </p:childTnLst>
                                </p:cTn>
                              </p:par>
                              <p:par>
                                <p:cTn id="92" presetID="42" presetClass="path" presetSubtype="0" accel="50000" decel="50000" fill="hold" grpId="3" nodeType="withEffect">
                                  <p:stCondLst>
                                    <p:cond delay="0"/>
                                  </p:stCondLst>
                                  <p:childTnLst>
                                    <p:animMotion origin="layout" path="M 3.33333E-6 0.54938 L 3.33333E-6 0.00092 " pathEditMode="relative" rAng="0" ptsTypes="AA">
                                      <p:cBhvr>
                                        <p:cTn id="93" dur="500" fill="hold"/>
                                        <p:tgtEl>
                                          <p:spTgt spid="20"/>
                                        </p:tgtEl>
                                        <p:attrNameLst>
                                          <p:attrName>ppt_x</p:attrName>
                                          <p:attrName>ppt_y</p:attrName>
                                        </p:attrNameLst>
                                      </p:cBhvr>
                                      <p:rCtr x="0" y="-27438"/>
                                    </p:animMotion>
                                  </p:childTnLst>
                                </p:cTn>
                              </p:par>
                              <p:par>
                                <p:cTn id="94" presetID="42" presetClass="path" presetSubtype="0" accel="50000" decel="50000" fill="hold" grpId="4" nodeType="withEffect">
                                  <p:stCondLst>
                                    <p:cond delay="0"/>
                                  </p:stCondLst>
                                  <p:childTnLst>
                                    <p:animMotion origin="layout" path="M 3.33333E-6 0.54938 L -0.00035 0.00061 " pathEditMode="relative" rAng="0" ptsTypes="AA">
                                      <p:cBhvr>
                                        <p:cTn id="95" dur="500" fill="hold"/>
                                        <p:tgtEl>
                                          <p:spTgt spid="19"/>
                                        </p:tgtEl>
                                        <p:attrNameLst>
                                          <p:attrName>ppt_x</p:attrName>
                                          <p:attrName>ppt_y</p:attrName>
                                        </p:attrNameLst>
                                      </p:cBhvr>
                                      <p:rCtr x="-17" y="-27438"/>
                                    </p:animMotion>
                                  </p:childTnLst>
                                </p:cTn>
                              </p:par>
                              <p:par>
                                <p:cTn id="96" presetID="42" presetClass="path" presetSubtype="0" accel="50000" decel="50000" fill="hold" grpId="5" nodeType="withEffect">
                                  <p:stCondLst>
                                    <p:cond delay="0"/>
                                  </p:stCondLst>
                                  <p:childTnLst>
                                    <p:animMotion origin="layout" path="M 3.33333E-6 0.54938 L 3.33333E-6 0.00092 " pathEditMode="relative" rAng="0" ptsTypes="AA">
                                      <p:cBhvr>
                                        <p:cTn id="97" dur="500" fill="hold"/>
                                        <p:tgtEl>
                                          <p:spTgt spid="18"/>
                                        </p:tgtEl>
                                        <p:attrNameLst>
                                          <p:attrName>ppt_x</p:attrName>
                                          <p:attrName>ppt_y</p:attrName>
                                        </p:attrNameLst>
                                      </p:cBhvr>
                                      <p:rCtr x="0" y="-27438"/>
                                    </p:animMotion>
                                  </p:childTnLst>
                                </p:cTn>
                              </p:par>
                              <p:par>
                                <p:cTn id="98" presetID="42" presetClass="path" presetSubtype="0" accel="50000" decel="50000" fill="hold" grpId="6" nodeType="withEffect">
                                  <p:stCondLst>
                                    <p:cond delay="0"/>
                                  </p:stCondLst>
                                  <p:childTnLst>
                                    <p:animMotion origin="layout" path="M 3.33333E-6 0.54938 L -0.00035 -0.00031 " pathEditMode="relative" rAng="0" ptsTypes="AA">
                                      <p:cBhvr>
                                        <p:cTn id="99" dur="500" fill="hold"/>
                                        <p:tgtEl>
                                          <p:spTgt spid="17"/>
                                        </p:tgtEl>
                                        <p:attrNameLst>
                                          <p:attrName>ppt_x</p:attrName>
                                          <p:attrName>ppt_y</p:attrName>
                                        </p:attrNameLst>
                                      </p:cBhvr>
                                      <p:rCtr x="-17" y="-27500"/>
                                    </p:animMotion>
                                  </p:childTnLst>
                                </p:cTn>
                              </p:par>
                              <p:par>
                                <p:cTn id="100" presetID="42" presetClass="path" presetSubtype="0" accel="50000" decel="50000" fill="hold" grpId="2" nodeType="withEffect">
                                  <p:stCondLst>
                                    <p:cond delay="0"/>
                                  </p:stCondLst>
                                  <p:childTnLst>
                                    <p:animMotion origin="layout" path="M -0.00034 0.54938 L -0.00034 -0.00031 " pathEditMode="relative" rAng="0" ptsTypes="AA">
                                      <p:cBhvr>
                                        <p:cTn id="101" dur="500" fill="hold"/>
                                        <p:tgtEl>
                                          <p:spTgt spid="16"/>
                                        </p:tgtEl>
                                        <p:attrNameLst>
                                          <p:attrName>ppt_x</p:attrName>
                                          <p:attrName>ppt_y</p:attrName>
                                        </p:attrNameLst>
                                      </p:cBhvr>
                                      <p:rCtr x="0" y="-27500"/>
                                    </p:animMotion>
                                  </p:childTnLst>
                                </p:cTn>
                              </p:par>
                              <p:par>
                                <p:cTn id="102" presetID="10" presetClass="entr" presetSubtype="0" fill="hold" grpId="4" nodeType="withEffect">
                                  <p:stCondLst>
                                    <p:cond delay="0"/>
                                  </p:stCondLst>
                                  <p:childTnLst>
                                    <p:set>
                                      <p:cBhvr>
                                        <p:cTn id="103" dur="1" fill="hold">
                                          <p:stCondLst>
                                            <p:cond delay="0"/>
                                          </p:stCondLst>
                                        </p:cTn>
                                        <p:tgtEl>
                                          <p:spTgt spid="20"/>
                                        </p:tgtEl>
                                        <p:attrNameLst>
                                          <p:attrName>style.visibility</p:attrName>
                                        </p:attrNameLst>
                                      </p:cBhvr>
                                      <p:to>
                                        <p:strVal val="visible"/>
                                      </p:to>
                                    </p:set>
                                    <p:animEffect transition="in" filter="fade">
                                      <p:cBhvr>
                                        <p:cTn id="104" dur="500"/>
                                        <p:tgtEl>
                                          <p:spTgt spid="20"/>
                                        </p:tgtEl>
                                      </p:cBhvr>
                                    </p:animEffect>
                                  </p:childTnLst>
                                </p:cTn>
                              </p:par>
                              <p:par>
                                <p:cTn id="105" presetID="10" presetClass="entr" presetSubtype="0" fill="hold" grpId="5"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500"/>
                                        <p:tgtEl>
                                          <p:spTgt spid="19"/>
                                        </p:tgtEl>
                                      </p:cBhvr>
                                    </p:animEffect>
                                  </p:childTnLst>
                                </p:cTn>
                              </p:par>
                              <p:par>
                                <p:cTn id="108" presetID="10" presetClass="entr" presetSubtype="0" fill="hold" grpId="6" nodeType="with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fade">
                                      <p:cBhvr>
                                        <p:cTn id="110" dur="500"/>
                                        <p:tgtEl>
                                          <p:spTgt spid="18"/>
                                        </p:tgtEl>
                                      </p:cBhvr>
                                    </p:animEffect>
                                  </p:childTnLst>
                                </p:cTn>
                              </p:par>
                              <p:par>
                                <p:cTn id="111" presetID="10" presetClass="entr" presetSubtype="0" fill="hold" grpId="7" nodeType="withEffect">
                                  <p:stCondLst>
                                    <p:cond delay="0"/>
                                  </p:stCondLst>
                                  <p:childTnLst>
                                    <p:set>
                                      <p:cBhvr>
                                        <p:cTn id="112" dur="1" fill="hold">
                                          <p:stCondLst>
                                            <p:cond delay="0"/>
                                          </p:stCondLst>
                                        </p:cTn>
                                        <p:tgtEl>
                                          <p:spTgt spid="17"/>
                                        </p:tgtEl>
                                        <p:attrNameLst>
                                          <p:attrName>style.visibility</p:attrName>
                                        </p:attrNameLst>
                                      </p:cBhvr>
                                      <p:to>
                                        <p:strVal val="visible"/>
                                      </p:to>
                                    </p:set>
                                    <p:animEffect transition="in" filter="fade">
                                      <p:cBhvr>
                                        <p:cTn id="113" dur="500"/>
                                        <p:tgtEl>
                                          <p:spTgt spid="17"/>
                                        </p:tgtEl>
                                      </p:cBhvr>
                                    </p:animEffect>
                                  </p:childTnLst>
                                </p:cTn>
                              </p:par>
                              <p:par>
                                <p:cTn id="114" presetID="10" presetClass="entr" presetSubtype="0" fill="hold" grpId="3" nodeType="withEffect">
                                  <p:stCondLst>
                                    <p:cond delay="0"/>
                                  </p:stCondLst>
                                  <p:childTnLst>
                                    <p:set>
                                      <p:cBhvr>
                                        <p:cTn id="115" dur="1" fill="hold">
                                          <p:stCondLst>
                                            <p:cond delay="0"/>
                                          </p:stCondLst>
                                        </p:cTn>
                                        <p:tgtEl>
                                          <p:spTgt spid="16"/>
                                        </p:tgtEl>
                                        <p:attrNameLst>
                                          <p:attrName>style.visibility</p:attrName>
                                        </p:attrNameLst>
                                      </p:cBhvr>
                                      <p:to>
                                        <p:strVal val="visible"/>
                                      </p:to>
                                    </p:set>
                                    <p:animEffect transition="in" filter="fade">
                                      <p:cBhvr>
                                        <p:cTn id="116" dur="500"/>
                                        <p:tgtEl>
                                          <p:spTgt spid="16"/>
                                        </p:tgtEl>
                                      </p:cBhvr>
                                    </p:animEffect>
                                  </p:childTnLst>
                                </p:cTn>
                              </p:par>
                            </p:childTnLst>
                          </p:cTn>
                        </p:par>
                      </p:childTnLst>
                    </p:cTn>
                  </p:par>
                </p:childTnLst>
              </p:cTn>
              <p:nextCondLst>
                <p:cond evt="onClick" delay="0">
                  <p:tgtEl>
                    <p:spTgt spid="22"/>
                  </p:tgtEl>
                </p:cond>
              </p:nextCondLst>
            </p:seq>
          </p:childTnLst>
        </p:cTn>
      </p:par>
    </p:tnLst>
    <p:bldLst>
      <p:bldP spid="16" grpId="0" animBg="1"/>
      <p:bldP spid="16" grpId="1" animBg="1"/>
      <p:bldP spid="16" grpId="2" animBg="1"/>
      <p:bldP spid="16" grpId="3" animBg="1"/>
      <p:bldP spid="16" grpId="4" animBg="1"/>
      <p:bldP spid="16" grpId="5" animBg="1"/>
      <p:bldP spid="16" grpId="6" animBg="1"/>
      <p:bldP spid="16" grpId="7" animBg="1"/>
      <p:bldP spid="16" grpId="8" animBg="1"/>
      <p:bldP spid="17" grpId="0" animBg="1"/>
      <p:bldP spid="17" grpId="1" animBg="1"/>
      <p:bldP spid="17" grpId="2" animBg="1"/>
      <p:bldP spid="17" grpId="3" animBg="1"/>
      <p:bldP spid="17" grpId="4" animBg="1"/>
      <p:bldP spid="17" grpId="5" animBg="1"/>
      <p:bldP spid="17" grpId="6" animBg="1"/>
      <p:bldP spid="17" grpId="7" animBg="1"/>
      <p:bldP spid="18" grpId="0" animBg="1"/>
      <p:bldP spid="18" grpId="1" animBg="1"/>
      <p:bldP spid="18" grpId="2" animBg="1"/>
      <p:bldP spid="18" grpId="3" animBg="1"/>
      <p:bldP spid="18" grpId="4" animBg="1"/>
      <p:bldP spid="18" grpId="5" animBg="1"/>
      <p:bldP spid="18" grpId="6" animBg="1"/>
      <p:bldP spid="19" grpId="0" animBg="1"/>
      <p:bldP spid="19" grpId="1" animBg="1"/>
      <p:bldP spid="19" grpId="2" animBg="1"/>
      <p:bldP spid="19" grpId="3" animBg="1"/>
      <p:bldP spid="19" grpId="4" animBg="1"/>
      <p:bldP spid="19" grpId="5" animBg="1"/>
      <p:bldP spid="20" grpId="0" animBg="1"/>
      <p:bldP spid="20" grpId="1" animBg="1"/>
      <p:bldP spid="20" grpId="2" animBg="1"/>
      <p:bldP spid="20" grpId="3" animBg="1"/>
      <p:bldP spid="20" grpId="4"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 y="0"/>
            <a:ext cx="9144000" cy="5143500"/>
          </a:xfrm>
          <a:prstGeom prst="rect">
            <a:avLst/>
          </a:prstGeom>
        </p:spPr>
      </p:pic>
      <p:sp>
        <p:nvSpPr>
          <p:cNvPr id="92" name="Answer 7"/>
          <p:cNvSpPr txBox="1"/>
          <p:nvPr/>
        </p:nvSpPr>
        <p:spPr>
          <a:xfrm>
            <a:off x="470055" y="4288387"/>
            <a:ext cx="3493578" cy="338554"/>
          </a:xfrm>
          <a:prstGeom prst="rect">
            <a:avLst/>
          </a:prstGeom>
          <a:noFill/>
        </p:spPr>
        <p:txBody>
          <a:bodyPr wrap="square" rtlCol="0">
            <a:spAutoFit/>
          </a:bodyPr>
          <a:lstStyle/>
          <a:p>
            <a:r>
              <a:rPr lang="en-US" sz="1600" dirty="0" smtClean="0">
                <a:solidFill>
                  <a:srgbClr val="FFFF00"/>
                </a:solidFill>
              </a:rPr>
              <a:t>Over 2000.</a:t>
            </a:r>
            <a:endParaRPr lang="en-NZ" sz="1400" dirty="0">
              <a:solidFill>
                <a:srgbClr val="FFFF00"/>
              </a:solidFill>
              <a:latin typeface="+mj-lt"/>
            </a:endParaRPr>
          </a:p>
        </p:txBody>
      </p:sp>
      <p:sp>
        <p:nvSpPr>
          <p:cNvPr id="72" name="Question 7"/>
          <p:cNvSpPr txBox="1"/>
          <p:nvPr/>
        </p:nvSpPr>
        <p:spPr>
          <a:xfrm>
            <a:off x="470055" y="4061368"/>
            <a:ext cx="3534622" cy="338554"/>
          </a:xfrm>
          <a:prstGeom prst="rect">
            <a:avLst/>
          </a:prstGeom>
          <a:noFill/>
        </p:spPr>
        <p:txBody>
          <a:bodyPr wrap="none" rtlCol="0">
            <a:spAutoFit/>
          </a:bodyPr>
          <a:lstStyle/>
          <a:p>
            <a:pPr lvl="0">
              <a:spcAft>
                <a:spcPts val="600"/>
              </a:spcAft>
            </a:pPr>
            <a:r>
              <a:rPr lang="en-NZ" sz="1600" dirty="0" smtClean="0">
                <a:solidFill>
                  <a:schemeClr val="bg1">
                    <a:lumMod val="95000"/>
                  </a:schemeClr>
                </a:solidFill>
                <a:latin typeface="+mj-lt"/>
              </a:rPr>
              <a:t>How </a:t>
            </a:r>
            <a:r>
              <a:rPr lang="en-NZ" sz="1600" dirty="0">
                <a:solidFill>
                  <a:schemeClr val="bg1">
                    <a:lumMod val="95000"/>
                  </a:schemeClr>
                </a:solidFill>
                <a:latin typeface="+mj-lt"/>
              </a:rPr>
              <a:t>many villagers perform in the play</a:t>
            </a:r>
            <a:r>
              <a:rPr lang="en-NZ" sz="1600" dirty="0" smtClean="0">
                <a:solidFill>
                  <a:schemeClr val="bg1">
                    <a:lumMod val="95000"/>
                  </a:schemeClr>
                </a:solidFill>
                <a:latin typeface="+mj-lt"/>
              </a:rPr>
              <a:t>?</a:t>
            </a:r>
            <a:endParaRPr lang="en-NZ" sz="1600" dirty="0">
              <a:solidFill>
                <a:schemeClr val="bg1">
                  <a:lumMod val="95000"/>
                </a:schemeClr>
              </a:solidFill>
              <a:latin typeface="+mj-lt"/>
            </a:endParaRPr>
          </a:p>
        </p:txBody>
      </p:sp>
      <p:sp>
        <p:nvSpPr>
          <p:cNvPr id="63" name="7)"/>
          <p:cNvSpPr txBox="1"/>
          <p:nvPr/>
        </p:nvSpPr>
        <p:spPr>
          <a:xfrm>
            <a:off x="217246" y="4062680"/>
            <a:ext cx="351378" cy="338554"/>
          </a:xfrm>
          <a:prstGeom prst="rect">
            <a:avLst/>
          </a:prstGeom>
          <a:noFill/>
        </p:spPr>
        <p:txBody>
          <a:bodyPr wrap="none" rtlCol="0">
            <a:spAutoFit/>
          </a:bodyPr>
          <a:lstStyle/>
          <a:p>
            <a:r>
              <a:rPr lang="en-US" sz="1600" dirty="0" smtClean="0">
                <a:solidFill>
                  <a:schemeClr val="bg1">
                    <a:lumMod val="95000"/>
                  </a:schemeClr>
                </a:solidFill>
              </a:rPr>
              <a:t>7)</a:t>
            </a:r>
            <a:endParaRPr lang="en-NZ" sz="1600" dirty="0">
              <a:solidFill>
                <a:schemeClr val="bg1">
                  <a:lumMod val="95000"/>
                </a:schemeClr>
              </a:solidFill>
            </a:endParaRPr>
          </a:p>
        </p:txBody>
      </p:sp>
      <p:sp>
        <p:nvSpPr>
          <p:cNvPr id="89" name="Answer 6"/>
          <p:cNvSpPr txBox="1"/>
          <p:nvPr/>
        </p:nvSpPr>
        <p:spPr>
          <a:xfrm>
            <a:off x="470055" y="3840457"/>
            <a:ext cx="3493578" cy="338554"/>
          </a:xfrm>
          <a:prstGeom prst="rect">
            <a:avLst/>
          </a:prstGeom>
          <a:noFill/>
        </p:spPr>
        <p:txBody>
          <a:bodyPr wrap="square" rtlCol="0">
            <a:spAutoFit/>
          </a:bodyPr>
          <a:lstStyle/>
          <a:p>
            <a:r>
              <a:rPr lang="en-US" sz="1600" dirty="0" smtClean="0">
                <a:solidFill>
                  <a:srgbClr val="FFFF00"/>
                </a:solidFill>
              </a:rPr>
              <a:t>May to October.</a:t>
            </a:r>
            <a:endParaRPr lang="en-NZ" sz="1400" dirty="0">
              <a:solidFill>
                <a:srgbClr val="FFFF00"/>
              </a:solidFill>
              <a:latin typeface="+mj-lt"/>
            </a:endParaRPr>
          </a:p>
        </p:txBody>
      </p:sp>
      <p:sp>
        <p:nvSpPr>
          <p:cNvPr id="71" name="Question 6"/>
          <p:cNvSpPr txBox="1"/>
          <p:nvPr/>
        </p:nvSpPr>
        <p:spPr>
          <a:xfrm>
            <a:off x="470055" y="3616630"/>
            <a:ext cx="3107326" cy="338554"/>
          </a:xfrm>
          <a:prstGeom prst="rect">
            <a:avLst/>
          </a:prstGeom>
          <a:noFill/>
        </p:spPr>
        <p:txBody>
          <a:bodyPr wrap="none" rtlCol="0">
            <a:spAutoFit/>
          </a:bodyPr>
          <a:lstStyle/>
          <a:p>
            <a:pPr lvl="0">
              <a:spcAft>
                <a:spcPts val="600"/>
              </a:spcAft>
            </a:pPr>
            <a:r>
              <a:rPr lang="en-NZ" sz="1600" dirty="0" smtClean="0">
                <a:solidFill>
                  <a:schemeClr val="bg1">
                    <a:lumMod val="95000"/>
                  </a:schemeClr>
                </a:solidFill>
                <a:latin typeface="+mj-lt"/>
              </a:rPr>
              <a:t>What </a:t>
            </a:r>
            <a:r>
              <a:rPr lang="en-NZ" sz="1600" dirty="0">
                <a:solidFill>
                  <a:schemeClr val="bg1">
                    <a:lumMod val="95000"/>
                  </a:schemeClr>
                </a:solidFill>
                <a:latin typeface="+mj-lt"/>
              </a:rPr>
              <a:t>months does the play run in</a:t>
            </a:r>
            <a:r>
              <a:rPr lang="en-NZ" sz="1600" dirty="0" smtClean="0">
                <a:solidFill>
                  <a:schemeClr val="bg1">
                    <a:lumMod val="95000"/>
                  </a:schemeClr>
                </a:solidFill>
                <a:latin typeface="+mj-lt"/>
              </a:rPr>
              <a:t>?</a:t>
            </a:r>
            <a:endParaRPr lang="en-NZ" sz="1600" dirty="0">
              <a:solidFill>
                <a:schemeClr val="bg1">
                  <a:lumMod val="95000"/>
                </a:schemeClr>
              </a:solidFill>
              <a:latin typeface="+mj-lt"/>
            </a:endParaRPr>
          </a:p>
        </p:txBody>
      </p:sp>
      <p:sp>
        <p:nvSpPr>
          <p:cNvPr id="62" name="6)"/>
          <p:cNvSpPr txBox="1"/>
          <p:nvPr/>
        </p:nvSpPr>
        <p:spPr>
          <a:xfrm>
            <a:off x="217246" y="3617423"/>
            <a:ext cx="351378" cy="338554"/>
          </a:xfrm>
          <a:prstGeom prst="rect">
            <a:avLst/>
          </a:prstGeom>
          <a:noFill/>
        </p:spPr>
        <p:txBody>
          <a:bodyPr wrap="none" rtlCol="0">
            <a:spAutoFit/>
          </a:bodyPr>
          <a:lstStyle/>
          <a:p>
            <a:r>
              <a:rPr lang="en-US" sz="1600" dirty="0" smtClean="0">
                <a:solidFill>
                  <a:schemeClr val="bg1">
                    <a:lumMod val="95000"/>
                  </a:schemeClr>
                </a:solidFill>
              </a:rPr>
              <a:t>6)</a:t>
            </a:r>
            <a:endParaRPr lang="en-NZ" sz="1600" dirty="0">
              <a:solidFill>
                <a:schemeClr val="bg1">
                  <a:lumMod val="95000"/>
                </a:schemeClr>
              </a:solidFill>
            </a:endParaRPr>
          </a:p>
        </p:txBody>
      </p:sp>
      <p:sp>
        <p:nvSpPr>
          <p:cNvPr id="86" name="Answer 5"/>
          <p:cNvSpPr txBox="1"/>
          <p:nvPr/>
        </p:nvSpPr>
        <p:spPr>
          <a:xfrm>
            <a:off x="470055" y="3392526"/>
            <a:ext cx="3493578" cy="338554"/>
          </a:xfrm>
          <a:prstGeom prst="rect">
            <a:avLst/>
          </a:prstGeom>
          <a:noFill/>
        </p:spPr>
        <p:txBody>
          <a:bodyPr wrap="square" rtlCol="0">
            <a:spAutoFit/>
          </a:bodyPr>
          <a:lstStyle/>
          <a:p>
            <a:r>
              <a:rPr lang="en-US" sz="1600" dirty="0">
                <a:solidFill>
                  <a:srgbClr val="FFFF00"/>
                </a:solidFill>
              </a:rPr>
              <a:t>In thanks to God for saving their </a:t>
            </a:r>
            <a:r>
              <a:rPr lang="en-US" sz="1600" dirty="0" smtClean="0">
                <a:solidFill>
                  <a:srgbClr val="FFFF00"/>
                </a:solidFill>
              </a:rPr>
              <a:t>village.</a:t>
            </a:r>
            <a:endParaRPr lang="en-NZ" sz="1400" dirty="0">
              <a:solidFill>
                <a:srgbClr val="FFFF00"/>
              </a:solidFill>
              <a:latin typeface="+mj-lt"/>
            </a:endParaRPr>
          </a:p>
        </p:txBody>
      </p:sp>
      <p:sp>
        <p:nvSpPr>
          <p:cNvPr id="70" name="Question 5"/>
          <p:cNvSpPr txBox="1"/>
          <p:nvPr/>
        </p:nvSpPr>
        <p:spPr>
          <a:xfrm>
            <a:off x="470055" y="3171892"/>
            <a:ext cx="3413627" cy="338554"/>
          </a:xfrm>
          <a:prstGeom prst="rect">
            <a:avLst/>
          </a:prstGeom>
          <a:noFill/>
        </p:spPr>
        <p:txBody>
          <a:bodyPr wrap="none" rtlCol="0">
            <a:spAutoFit/>
          </a:bodyPr>
          <a:lstStyle/>
          <a:p>
            <a:pPr lvl="0">
              <a:spcAft>
                <a:spcPts val="600"/>
              </a:spcAft>
            </a:pPr>
            <a:r>
              <a:rPr lang="en-NZ" sz="1600" dirty="0" smtClean="0">
                <a:solidFill>
                  <a:schemeClr val="bg1">
                    <a:lumMod val="95000"/>
                  </a:schemeClr>
                </a:solidFill>
                <a:latin typeface="+mj-lt"/>
              </a:rPr>
              <a:t>Why </a:t>
            </a:r>
            <a:r>
              <a:rPr lang="en-NZ" sz="1600" dirty="0">
                <a:solidFill>
                  <a:schemeClr val="bg1">
                    <a:lumMod val="95000"/>
                  </a:schemeClr>
                </a:solidFill>
                <a:latin typeface="+mj-lt"/>
              </a:rPr>
              <a:t>do the villagers perform the play</a:t>
            </a:r>
            <a:r>
              <a:rPr lang="en-NZ" sz="1600" dirty="0" smtClean="0">
                <a:solidFill>
                  <a:schemeClr val="bg1">
                    <a:lumMod val="95000"/>
                  </a:schemeClr>
                </a:solidFill>
                <a:latin typeface="+mj-lt"/>
              </a:rPr>
              <a:t>?</a:t>
            </a:r>
            <a:endParaRPr lang="en-NZ" sz="1600" dirty="0">
              <a:solidFill>
                <a:schemeClr val="bg1">
                  <a:lumMod val="95000"/>
                </a:schemeClr>
              </a:solidFill>
              <a:latin typeface="+mj-lt"/>
            </a:endParaRPr>
          </a:p>
        </p:txBody>
      </p:sp>
      <p:sp>
        <p:nvSpPr>
          <p:cNvPr id="61" name="5)"/>
          <p:cNvSpPr txBox="1"/>
          <p:nvPr/>
        </p:nvSpPr>
        <p:spPr>
          <a:xfrm>
            <a:off x="217246" y="3172166"/>
            <a:ext cx="351378" cy="338554"/>
          </a:xfrm>
          <a:prstGeom prst="rect">
            <a:avLst/>
          </a:prstGeom>
          <a:noFill/>
        </p:spPr>
        <p:txBody>
          <a:bodyPr wrap="none" rtlCol="0">
            <a:spAutoFit/>
          </a:bodyPr>
          <a:lstStyle/>
          <a:p>
            <a:r>
              <a:rPr lang="en-US" sz="1600" dirty="0" smtClean="0">
                <a:solidFill>
                  <a:schemeClr val="bg1">
                    <a:lumMod val="95000"/>
                  </a:schemeClr>
                </a:solidFill>
              </a:rPr>
              <a:t>5)</a:t>
            </a:r>
            <a:endParaRPr lang="en-NZ" sz="1600" dirty="0">
              <a:solidFill>
                <a:schemeClr val="bg1">
                  <a:lumMod val="95000"/>
                </a:schemeClr>
              </a:solidFill>
            </a:endParaRPr>
          </a:p>
        </p:txBody>
      </p:sp>
      <p:sp>
        <p:nvSpPr>
          <p:cNvPr id="82" name="Answer 4"/>
          <p:cNvSpPr txBox="1"/>
          <p:nvPr/>
        </p:nvSpPr>
        <p:spPr>
          <a:xfrm>
            <a:off x="470055" y="2944595"/>
            <a:ext cx="2468437" cy="338554"/>
          </a:xfrm>
          <a:prstGeom prst="rect">
            <a:avLst/>
          </a:prstGeom>
          <a:noFill/>
        </p:spPr>
        <p:txBody>
          <a:bodyPr wrap="square" rtlCol="0">
            <a:spAutoFit/>
          </a:bodyPr>
          <a:lstStyle/>
          <a:p>
            <a:r>
              <a:rPr lang="en-NZ" sz="1600" dirty="0" smtClean="0">
                <a:solidFill>
                  <a:srgbClr val="FFFF00"/>
                </a:solidFill>
              </a:rPr>
              <a:t>The Bubonic Plague.</a:t>
            </a:r>
            <a:endParaRPr lang="en-NZ" sz="1400" dirty="0">
              <a:solidFill>
                <a:srgbClr val="FFFF00"/>
              </a:solidFill>
              <a:latin typeface="+mj-lt"/>
            </a:endParaRPr>
          </a:p>
        </p:txBody>
      </p:sp>
      <p:sp>
        <p:nvSpPr>
          <p:cNvPr id="69" name="Question 4"/>
          <p:cNvSpPr txBox="1"/>
          <p:nvPr/>
        </p:nvSpPr>
        <p:spPr>
          <a:xfrm>
            <a:off x="470055" y="2727154"/>
            <a:ext cx="3274423" cy="338554"/>
          </a:xfrm>
          <a:prstGeom prst="rect">
            <a:avLst/>
          </a:prstGeom>
          <a:noFill/>
        </p:spPr>
        <p:txBody>
          <a:bodyPr wrap="none" rtlCol="0">
            <a:spAutoFit/>
          </a:bodyPr>
          <a:lstStyle/>
          <a:p>
            <a:pPr lvl="0">
              <a:spcAft>
                <a:spcPts val="600"/>
              </a:spcAft>
            </a:pPr>
            <a:r>
              <a:rPr lang="en-NZ" sz="1600" dirty="0" smtClean="0">
                <a:solidFill>
                  <a:schemeClr val="bg1">
                    <a:lumMod val="95000"/>
                  </a:schemeClr>
                </a:solidFill>
                <a:latin typeface="+mj-lt"/>
              </a:rPr>
              <a:t>What </a:t>
            </a:r>
            <a:r>
              <a:rPr lang="en-NZ" sz="1600" dirty="0">
                <a:solidFill>
                  <a:schemeClr val="bg1">
                    <a:lumMod val="95000"/>
                  </a:schemeClr>
                </a:solidFill>
                <a:latin typeface="+mj-lt"/>
              </a:rPr>
              <a:t>threatened the village in </a:t>
            </a:r>
            <a:r>
              <a:rPr lang="en-NZ" sz="1600" dirty="0" smtClean="0">
                <a:solidFill>
                  <a:schemeClr val="bg1">
                    <a:lumMod val="95000"/>
                  </a:schemeClr>
                </a:solidFill>
                <a:latin typeface="+mj-lt"/>
              </a:rPr>
              <a:t>1633?</a:t>
            </a:r>
            <a:endParaRPr lang="en-NZ" sz="1600" dirty="0">
              <a:solidFill>
                <a:schemeClr val="bg1">
                  <a:lumMod val="95000"/>
                </a:schemeClr>
              </a:solidFill>
              <a:latin typeface="+mj-lt"/>
            </a:endParaRPr>
          </a:p>
        </p:txBody>
      </p:sp>
      <p:sp>
        <p:nvSpPr>
          <p:cNvPr id="60" name="4)"/>
          <p:cNvSpPr txBox="1"/>
          <p:nvPr/>
        </p:nvSpPr>
        <p:spPr>
          <a:xfrm>
            <a:off x="217246" y="2726909"/>
            <a:ext cx="351378" cy="338554"/>
          </a:xfrm>
          <a:prstGeom prst="rect">
            <a:avLst/>
          </a:prstGeom>
          <a:noFill/>
        </p:spPr>
        <p:txBody>
          <a:bodyPr wrap="none" rtlCol="0">
            <a:spAutoFit/>
          </a:bodyPr>
          <a:lstStyle/>
          <a:p>
            <a:r>
              <a:rPr lang="en-US" sz="1600" dirty="0" smtClean="0">
                <a:solidFill>
                  <a:schemeClr val="bg1">
                    <a:lumMod val="95000"/>
                  </a:schemeClr>
                </a:solidFill>
              </a:rPr>
              <a:t>4)</a:t>
            </a:r>
            <a:endParaRPr lang="en-NZ" sz="1600" dirty="0">
              <a:solidFill>
                <a:schemeClr val="bg1">
                  <a:lumMod val="95000"/>
                </a:schemeClr>
              </a:solidFill>
            </a:endParaRPr>
          </a:p>
        </p:txBody>
      </p:sp>
      <p:sp>
        <p:nvSpPr>
          <p:cNvPr id="79" name="Answer 3"/>
          <p:cNvSpPr txBox="1"/>
          <p:nvPr/>
        </p:nvSpPr>
        <p:spPr>
          <a:xfrm>
            <a:off x="470055" y="2496664"/>
            <a:ext cx="1432828" cy="338554"/>
          </a:xfrm>
          <a:prstGeom prst="rect">
            <a:avLst/>
          </a:prstGeom>
          <a:noFill/>
        </p:spPr>
        <p:txBody>
          <a:bodyPr wrap="none" rtlCol="0">
            <a:spAutoFit/>
          </a:bodyPr>
          <a:lstStyle/>
          <a:p>
            <a:r>
              <a:rPr lang="en-NZ" sz="1600" dirty="0" smtClean="0">
                <a:solidFill>
                  <a:srgbClr val="FFFF00"/>
                </a:solidFill>
              </a:rPr>
              <a:t>Every 10 years.</a:t>
            </a:r>
            <a:endParaRPr lang="en-NZ" sz="1400" dirty="0">
              <a:solidFill>
                <a:srgbClr val="FFFF00"/>
              </a:solidFill>
              <a:latin typeface="+mj-lt"/>
            </a:endParaRPr>
          </a:p>
        </p:txBody>
      </p:sp>
      <p:sp>
        <p:nvSpPr>
          <p:cNvPr id="68" name="Question 3"/>
          <p:cNvSpPr txBox="1"/>
          <p:nvPr/>
        </p:nvSpPr>
        <p:spPr>
          <a:xfrm>
            <a:off x="470055" y="2282416"/>
            <a:ext cx="2985241" cy="338554"/>
          </a:xfrm>
          <a:prstGeom prst="rect">
            <a:avLst/>
          </a:prstGeom>
          <a:noFill/>
        </p:spPr>
        <p:txBody>
          <a:bodyPr wrap="none" rtlCol="0">
            <a:spAutoFit/>
          </a:bodyPr>
          <a:lstStyle/>
          <a:p>
            <a:pPr lvl="0">
              <a:spcAft>
                <a:spcPts val="600"/>
              </a:spcAft>
            </a:pPr>
            <a:r>
              <a:rPr lang="en-NZ" sz="1600" dirty="0" smtClean="0">
                <a:solidFill>
                  <a:schemeClr val="bg1">
                    <a:lumMod val="95000"/>
                  </a:schemeClr>
                </a:solidFill>
                <a:latin typeface="+mj-lt"/>
              </a:rPr>
              <a:t>How </a:t>
            </a:r>
            <a:r>
              <a:rPr lang="en-NZ" sz="1600" dirty="0">
                <a:solidFill>
                  <a:schemeClr val="bg1">
                    <a:lumMod val="95000"/>
                  </a:schemeClr>
                </a:solidFill>
                <a:latin typeface="+mj-lt"/>
              </a:rPr>
              <a:t>often is the play performed</a:t>
            </a:r>
            <a:r>
              <a:rPr lang="en-NZ" sz="1600" dirty="0" smtClean="0">
                <a:solidFill>
                  <a:schemeClr val="bg1">
                    <a:lumMod val="95000"/>
                  </a:schemeClr>
                </a:solidFill>
                <a:latin typeface="+mj-lt"/>
              </a:rPr>
              <a:t>?</a:t>
            </a:r>
            <a:endParaRPr lang="en-NZ" sz="1600" dirty="0">
              <a:solidFill>
                <a:schemeClr val="bg1">
                  <a:lumMod val="95000"/>
                </a:schemeClr>
              </a:solidFill>
              <a:latin typeface="+mj-lt"/>
            </a:endParaRPr>
          </a:p>
        </p:txBody>
      </p:sp>
      <p:sp>
        <p:nvSpPr>
          <p:cNvPr id="59" name="3)"/>
          <p:cNvSpPr txBox="1"/>
          <p:nvPr/>
        </p:nvSpPr>
        <p:spPr>
          <a:xfrm>
            <a:off x="217246" y="2281652"/>
            <a:ext cx="351378" cy="338554"/>
          </a:xfrm>
          <a:prstGeom prst="rect">
            <a:avLst/>
          </a:prstGeom>
          <a:noFill/>
        </p:spPr>
        <p:txBody>
          <a:bodyPr wrap="none" rtlCol="0">
            <a:spAutoFit/>
          </a:bodyPr>
          <a:lstStyle/>
          <a:p>
            <a:r>
              <a:rPr lang="en-US" sz="1600" dirty="0" smtClean="0">
                <a:solidFill>
                  <a:schemeClr val="bg1">
                    <a:lumMod val="95000"/>
                  </a:schemeClr>
                </a:solidFill>
              </a:rPr>
              <a:t>3)</a:t>
            </a:r>
            <a:endParaRPr lang="en-NZ" sz="1600" dirty="0">
              <a:solidFill>
                <a:schemeClr val="bg1">
                  <a:lumMod val="95000"/>
                </a:schemeClr>
              </a:solidFill>
            </a:endParaRPr>
          </a:p>
        </p:txBody>
      </p:sp>
      <p:sp>
        <p:nvSpPr>
          <p:cNvPr id="77" name="Answer 2"/>
          <p:cNvSpPr txBox="1"/>
          <p:nvPr/>
        </p:nvSpPr>
        <p:spPr>
          <a:xfrm>
            <a:off x="470055" y="2048733"/>
            <a:ext cx="857927" cy="338554"/>
          </a:xfrm>
          <a:prstGeom prst="rect">
            <a:avLst/>
          </a:prstGeom>
          <a:noFill/>
        </p:spPr>
        <p:txBody>
          <a:bodyPr wrap="none" rtlCol="0">
            <a:spAutoFit/>
          </a:bodyPr>
          <a:lstStyle/>
          <a:p>
            <a:r>
              <a:rPr lang="en-NZ" sz="1600" dirty="0" smtClean="0">
                <a:solidFill>
                  <a:srgbClr val="FFFF00"/>
                </a:solidFill>
              </a:rPr>
              <a:t>In 1634.</a:t>
            </a:r>
            <a:endParaRPr lang="en-NZ" sz="1400" dirty="0">
              <a:solidFill>
                <a:srgbClr val="FFFF00"/>
              </a:solidFill>
              <a:latin typeface="+mj-lt"/>
            </a:endParaRPr>
          </a:p>
        </p:txBody>
      </p:sp>
      <p:sp>
        <p:nvSpPr>
          <p:cNvPr id="67" name="Question 2"/>
          <p:cNvSpPr txBox="1"/>
          <p:nvPr/>
        </p:nvSpPr>
        <p:spPr>
          <a:xfrm>
            <a:off x="470055" y="1837678"/>
            <a:ext cx="3841308" cy="338554"/>
          </a:xfrm>
          <a:prstGeom prst="rect">
            <a:avLst/>
          </a:prstGeom>
          <a:noFill/>
        </p:spPr>
        <p:txBody>
          <a:bodyPr wrap="none" rtlCol="0">
            <a:spAutoFit/>
          </a:bodyPr>
          <a:lstStyle/>
          <a:p>
            <a:pPr lvl="0">
              <a:spcAft>
                <a:spcPts val="600"/>
              </a:spcAft>
            </a:pPr>
            <a:r>
              <a:rPr lang="en-NZ" sz="1600" dirty="0" smtClean="0">
                <a:solidFill>
                  <a:schemeClr val="bg1">
                    <a:lumMod val="95000"/>
                  </a:schemeClr>
                </a:solidFill>
                <a:latin typeface="+mj-lt"/>
              </a:rPr>
              <a:t>When </a:t>
            </a:r>
            <a:r>
              <a:rPr lang="en-NZ" sz="1600" dirty="0">
                <a:solidFill>
                  <a:schemeClr val="bg1">
                    <a:lumMod val="95000"/>
                  </a:schemeClr>
                </a:solidFill>
                <a:latin typeface="+mj-lt"/>
              </a:rPr>
              <a:t>was the first Passion Play performed</a:t>
            </a:r>
            <a:r>
              <a:rPr lang="en-NZ" sz="1600" dirty="0" smtClean="0">
                <a:solidFill>
                  <a:schemeClr val="bg1">
                    <a:lumMod val="95000"/>
                  </a:schemeClr>
                </a:solidFill>
                <a:latin typeface="+mj-lt"/>
              </a:rPr>
              <a:t>?</a:t>
            </a:r>
            <a:endParaRPr lang="en-NZ" sz="1600" dirty="0">
              <a:solidFill>
                <a:schemeClr val="bg1">
                  <a:lumMod val="95000"/>
                </a:schemeClr>
              </a:solidFill>
              <a:latin typeface="+mj-lt"/>
            </a:endParaRPr>
          </a:p>
        </p:txBody>
      </p:sp>
      <p:sp>
        <p:nvSpPr>
          <p:cNvPr id="56" name="2)"/>
          <p:cNvSpPr txBox="1"/>
          <p:nvPr/>
        </p:nvSpPr>
        <p:spPr>
          <a:xfrm>
            <a:off x="217246" y="1836395"/>
            <a:ext cx="351378" cy="338554"/>
          </a:xfrm>
          <a:prstGeom prst="rect">
            <a:avLst/>
          </a:prstGeom>
          <a:noFill/>
        </p:spPr>
        <p:txBody>
          <a:bodyPr wrap="none" rtlCol="0">
            <a:spAutoFit/>
          </a:bodyPr>
          <a:lstStyle/>
          <a:p>
            <a:r>
              <a:rPr lang="en-US" sz="1600" dirty="0" smtClean="0">
                <a:solidFill>
                  <a:schemeClr val="bg1">
                    <a:lumMod val="95000"/>
                  </a:schemeClr>
                </a:solidFill>
              </a:rPr>
              <a:t>2)</a:t>
            </a:r>
            <a:endParaRPr lang="en-NZ" sz="1600" dirty="0">
              <a:solidFill>
                <a:schemeClr val="bg1">
                  <a:lumMod val="95000"/>
                </a:schemeClr>
              </a:solidFill>
            </a:endParaRPr>
          </a:p>
        </p:txBody>
      </p:sp>
      <p:sp>
        <p:nvSpPr>
          <p:cNvPr id="19" name="Answer 1"/>
          <p:cNvSpPr txBox="1"/>
          <p:nvPr/>
        </p:nvSpPr>
        <p:spPr>
          <a:xfrm>
            <a:off x="470055" y="1600802"/>
            <a:ext cx="3304815" cy="338554"/>
          </a:xfrm>
          <a:prstGeom prst="rect">
            <a:avLst/>
          </a:prstGeom>
          <a:noFill/>
        </p:spPr>
        <p:txBody>
          <a:bodyPr wrap="none" rtlCol="0">
            <a:spAutoFit/>
          </a:bodyPr>
          <a:lstStyle/>
          <a:p>
            <a:r>
              <a:rPr lang="en-NZ" sz="1600" dirty="0">
                <a:solidFill>
                  <a:srgbClr val="FFFF00"/>
                </a:solidFill>
                <a:latin typeface="+mj-lt"/>
              </a:rPr>
              <a:t>In Oberammergau, Bavaria, </a:t>
            </a:r>
            <a:r>
              <a:rPr lang="en-NZ" sz="1600" dirty="0" smtClean="0">
                <a:solidFill>
                  <a:srgbClr val="FFFF00"/>
                </a:solidFill>
                <a:latin typeface="+mj-lt"/>
              </a:rPr>
              <a:t>Germany.</a:t>
            </a:r>
            <a:endParaRPr lang="en-NZ" sz="1600" dirty="0">
              <a:solidFill>
                <a:srgbClr val="FFFF00"/>
              </a:solidFill>
              <a:latin typeface="+mj-lt"/>
            </a:endParaRPr>
          </a:p>
        </p:txBody>
      </p:sp>
      <p:sp>
        <p:nvSpPr>
          <p:cNvPr id="66" name="Question 1"/>
          <p:cNvSpPr txBox="1"/>
          <p:nvPr/>
        </p:nvSpPr>
        <p:spPr>
          <a:xfrm>
            <a:off x="470055" y="1300607"/>
            <a:ext cx="2671372" cy="430887"/>
          </a:xfrm>
          <a:prstGeom prst="rect">
            <a:avLst/>
          </a:prstGeom>
          <a:noFill/>
        </p:spPr>
        <p:txBody>
          <a:bodyPr wrap="none" rtlCol="0">
            <a:spAutoFit/>
          </a:bodyPr>
          <a:lstStyle/>
          <a:p>
            <a:pPr>
              <a:spcAft>
                <a:spcPts val="600"/>
              </a:spcAft>
            </a:pPr>
            <a:endParaRPr lang="en-NZ" sz="100" b="1" i="1" dirty="0">
              <a:solidFill>
                <a:schemeClr val="bg1">
                  <a:lumMod val="95000"/>
                </a:schemeClr>
              </a:solidFill>
              <a:latin typeface="+mj-lt"/>
            </a:endParaRPr>
          </a:p>
          <a:p>
            <a:pPr lvl="0">
              <a:spcAft>
                <a:spcPts val="600"/>
              </a:spcAft>
            </a:pPr>
            <a:r>
              <a:rPr lang="en-NZ" sz="1600" dirty="0" smtClean="0">
                <a:solidFill>
                  <a:schemeClr val="bg1">
                    <a:lumMod val="95000"/>
                  </a:schemeClr>
                </a:solidFill>
                <a:latin typeface="+mj-lt"/>
              </a:rPr>
              <a:t>Where </a:t>
            </a:r>
            <a:r>
              <a:rPr lang="en-NZ" sz="1600" dirty="0">
                <a:solidFill>
                  <a:schemeClr val="bg1">
                    <a:lumMod val="95000"/>
                  </a:schemeClr>
                </a:solidFill>
                <a:latin typeface="+mj-lt"/>
              </a:rPr>
              <a:t>is the play performed</a:t>
            </a:r>
            <a:r>
              <a:rPr lang="en-NZ" sz="1600" dirty="0" smtClean="0">
                <a:solidFill>
                  <a:schemeClr val="bg1">
                    <a:lumMod val="95000"/>
                  </a:schemeClr>
                </a:solidFill>
                <a:latin typeface="+mj-lt"/>
              </a:rPr>
              <a:t>?</a:t>
            </a:r>
            <a:endParaRPr lang="en-NZ" sz="1600" dirty="0">
              <a:solidFill>
                <a:schemeClr val="bg1">
                  <a:lumMod val="95000"/>
                </a:schemeClr>
              </a:solidFill>
              <a:latin typeface="+mj-lt"/>
            </a:endParaRPr>
          </a:p>
        </p:txBody>
      </p:sp>
      <p:sp>
        <p:nvSpPr>
          <p:cNvPr id="9" name="1)"/>
          <p:cNvSpPr txBox="1"/>
          <p:nvPr/>
        </p:nvSpPr>
        <p:spPr>
          <a:xfrm>
            <a:off x="217246" y="1391138"/>
            <a:ext cx="351378" cy="338554"/>
          </a:xfrm>
          <a:prstGeom prst="rect">
            <a:avLst/>
          </a:prstGeom>
          <a:noFill/>
        </p:spPr>
        <p:txBody>
          <a:bodyPr wrap="none" rtlCol="0">
            <a:spAutoFit/>
          </a:bodyPr>
          <a:lstStyle/>
          <a:p>
            <a:r>
              <a:rPr lang="en-US" sz="1600" dirty="0" smtClean="0">
                <a:solidFill>
                  <a:schemeClr val="bg1">
                    <a:lumMod val="95000"/>
                  </a:schemeClr>
                </a:solidFill>
              </a:rPr>
              <a:t>1)</a:t>
            </a:r>
            <a:endParaRPr lang="en-NZ" sz="1600" dirty="0">
              <a:solidFill>
                <a:schemeClr val="bg1">
                  <a:lumMod val="95000"/>
                </a:schemeClr>
              </a:solidFill>
            </a:endParaRPr>
          </a:p>
        </p:txBody>
      </p:sp>
      <p:pic>
        <p:nvPicPr>
          <p:cNvPr id="10" name="Picture"/>
          <p:cNvPicPr>
            <a:picLocks noChangeAspect="1"/>
          </p:cNvPicPr>
          <p:nvPr/>
        </p:nvPicPr>
        <p:blipFill>
          <a:blip r:embed="rId4"/>
          <a:stretch>
            <a:fillRect/>
          </a:stretch>
        </p:blipFill>
        <p:spPr>
          <a:xfrm>
            <a:off x="4337834" y="1764093"/>
            <a:ext cx="4677225" cy="2001775"/>
          </a:xfrm>
          <a:prstGeom prst="rect">
            <a:avLst/>
          </a:prstGeom>
        </p:spPr>
      </p:pic>
      <p:sp>
        <p:nvSpPr>
          <p:cNvPr id="7" name="Instruction"/>
          <p:cNvSpPr txBox="1"/>
          <p:nvPr/>
        </p:nvSpPr>
        <p:spPr>
          <a:xfrm>
            <a:off x="448799" y="1016282"/>
            <a:ext cx="5764270" cy="430887"/>
          </a:xfrm>
          <a:prstGeom prst="rect">
            <a:avLst/>
          </a:prstGeom>
          <a:noFill/>
        </p:spPr>
        <p:txBody>
          <a:bodyPr wrap="none" rtlCol="0">
            <a:spAutoFit/>
          </a:bodyPr>
          <a:lstStyle/>
          <a:p>
            <a:pPr>
              <a:spcAft>
                <a:spcPts val="600"/>
              </a:spcAft>
            </a:pPr>
            <a:r>
              <a:rPr lang="en-NZ" sz="2200" b="1" i="1" dirty="0">
                <a:solidFill>
                  <a:schemeClr val="bg1">
                    <a:lumMod val="95000"/>
                  </a:schemeClr>
                </a:solidFill>
                <a:latin typeface="+mj-lt"/>
              </a:rPr>
              <a:t>Watch the clip closely </a:t>
            </a:r>
            <a:r>
              <a:rPr lang="en-NZ" sz="2200" b="1" i="1" dirty="0" smtClean="0">
                <a:solidFill>
                  <a:schemeClr val="bg1">
                    <a:lumMod val="95000"/>
                  </a:schemeClr>
                </a:solidFill>
                <a:latin typeface="+mj-lt"/>
              </a:rPr>
              <a:t>and answer </a:t>
            </a:r>
            <a:r>
              <a:rPr lang="en-NZ" sz="2200" b="1" i="1" dirty="0">
                <a:solidFill>
                  <a:schemeClr val="bg1">
                    <a:lumMod val="95000"/>
                  </a:schemeClr>
                </a:solidFill>
                <a:latin typeface="+mj-lt"/>
              </a:rPr>
              <a:t>the </a:t>
            </a:r>
            <a:r>
              <a:rPr lang="en-NZ" sz="2200" b="1" i="1" dirty="0" smtClean="0">
                <a:solidFill>
                  <a:schemeClr val="bg1">
                    <a:lumMod val="95000"/>
                  </a:schemeClr>
                </a:solidFill>
                <a:latin typeface="+mj-lt"/>
              </a:rPr>
              <a:t>questions</a:t>
            </a:r>
          </a:p>
        </p:txBody>
      </p:sp>
      <p:sp>
        <p:nvSpPr>
          <p:cNvPr id="2" name="Title"/>
          <p:cNvSpPr>
            <a:spLocks noGrp="1"/>
          </p:cNvSpPr>
          <p:nvPr>
            <p:ph type="ctrTitle"/>
          </p:nvPr>
        </p:nvSpPr>
        <p:spPr>
          <a:xfrm>
            <a:off x="17365" y="18350"/>
            <a:ext cx="9126635" cy="900000"/>
          </a:xfrm>
        </p:spPr>
        <p:txBody>
          <a:bodyPr>
            <a:noAutofit/>
          </a:bodyPr>
          <a:lstStyle/>
          <a:p>
            <a:r>
              <a:rPr lang="en-NZ" sz="3200" dirty="0">
                <a:solidFill>
                  <a:schemeClr val="bg1">
                    <a:lumMod val="95000"/>
                  </a:schemeClr>
                </a:solidFill>
                <a:latin typeface="+mj-lt"/>
              </a:rPr>
              <a:t>The Ultimate Live Re-enactment of Jesus’ </a:t>
            </a:r>
            <a:r>
              <a:rPr lang="en-NZ" sz="3200" dirty="0" smtClean="0">
                <a:solidFill>
                  <a:schemeClr val="bg1">
                    <a:lumMod val="95000"/>
                  </a:schemeClr>
                </a:solidFill>
                <a:latin typeface="+mj-lt"/>
              </a:rPr>
              <a:t>Passion</a:t>
            </a:r>
            <a:br>
              <a:rPr lang="en-NZ" sz="3200" dirty="0" smtClean="0">
                <a:solidFill>
                  <a:schemeClr val="bg1">
                    <a:lumMod val="95000"/>
                  </a:schemeClr>
                </a:solidFill>
                <a:latin typeface="+mj-lt"/>
              </a:rPr>
            </a:br>
            <a:r>
              <a:rPr lang="en-NZ" sz="3200" dirty="0" smtClean="0">
                <a:solidFill>
                  <a:schemeClr val="bg1">
                    <a:lumMod val="95000"/>
                  </a:schemeClr>
                </a:solidFill>
                <a:latin typeface="+mj-lt"/>
              </a:rPr>
              <a:t>The </a:t>
            </a:r>
            <a:r>
              <a:rPr lang="en-NZ" sz="3200" dirty="0">
                <a:solidFill>
                  <a:schemeClr val="bg1">
                    <a:lumMod val="95000"/>
                  </a:schemeClr>
                </a:solidFill>
                <a:latin typeface="+mj-lt"/>
              </a:rPr>
              <a:t>Oberammergau Passion Play</a:t>
            </a:r>
            <a:endParaRPr lang="en-GB" sz="1600" dirty="0">
              <a:solidFill>
                <a:schemeClr val="bg1">
                  <a:lumMod val="95000"/>
                </a:schemeClr>
              </a:solidFill>
              <a:latin typeface="+mj-lt"/>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S-09A</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1388244" y="4774168"/>
            <a:ext cx="5492209" cy="369332"/>
          </a:xfrm>
          <a:prstGeom prst="rect">
            <a:avLst/>
          </a:prstGeom>
          <a:noFill/>
        </p:spPr>
        <p:txBody>
          <a:bodyPr wrap="none" rtlCol="0">
            <a:spAutoFit/>
          </a:bodyPr>
          <a:lstStyle/>
          <a:p>
            <a:pPr algn="ctr"/>
            <a:r>
              <a:rPr lang="en-NZ" sz="900" dirty="0" smtClean="0">
                <a:solidFill>
                  <a:schemeClr val="bg1">
                    <a:lumMod val="95000"/>
                  </a:schemeClr>
                </a:solidFill>
                <a:ea typeface="Adobe Gothic Std B" panose="020B0800000000000000" pitchFamily="34" charset="-128"/>
                <a:cs typeface="Arial" panose="020B0604020202020204" pitchFamily="34" charset="0"/>
              </a:rPr>
              <a:t>First click the video button to watch “Oberammergau Passion Play” then click the numbers to reveal the answers.</a:t>
            </a:r>
          </a:p>
          <a:p>
            <a:pPr algn="ctr"/>
            <a:r>
              <a:rPr lang="en-US" sz="900" dirty="0" smtClean="0">
                <a:solidFill>
                  <a:schemeClr val="bg1">
                    <a:lumMod val="95000"/>
                  </a:schemeClr>
                </a:solidFill>
                <a:ea typeface="Adobe Gothic Std B" panose="020B0800000000000000" pitchFamily="34" charset="-128"/>
                <a:cs typeface="Arial" panose="020B0604020202020204" pitchFamily="34" charset="0"/>
              </a:rPr>
              <a:t>Click the forward button to continue the questions (answers remain on slide)</a:t>
            </a:r>
            <a:endParaRPr lang="en-GB" sz="900" dirty="0">
              <a:solidFill>
                <a:schemeClr val="bg1">
                  <a:lumMod val="95000"/>
                </a:schemeClr>
              </a:solidFill>
              <a:ea typeface="Adobe Gothic Std B" panose="020B0800000000000000" pitchFamily="34" charset="-128"/>
              <a:cs typeface="Arial" panose="020B0604020202020204" pitchFamily="34" charset="0"/>
            </a:endParaRPr>
          </a:p>
        </p:txBody>
      </p:sp>
      <p:sp>
        <p:nvSpPr>
          <p:cNvPr id="55" name="Action Button: Video">
            <a:hlinkClick r:id="rId5"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068774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childTnLst>
                          </p:cTn>
                        </p:par>
                      </p:childTnLst>
                    </p:cTn>
                  </p:par>
                </p:childTnLst>
              </p:cTn>
              <p:nextCondLst>
                <p:cond evt="onClick" delay="0">
                  <p:tgtEl>
                    <p:spTgt spid="9"/>
                  </p:tgtEl>
                </p:cond>
              </p:nextCondLst>
            </p:seq>
            <p:seq concurrent="1" nextAc="seek">
              <p:cTn id="21" restart="whenNotActive" fill="hold" evtFilter="cancelBubble" nodeType="interactiveSeq">
                <p:stCondLst>
                  <p:cond evt="onClick" delay="0">
                    <p:tgtEl>
                      <p:spTgt spid="56"/>
                    </p:tgtEl>
                  </p:cond>
                </p:stCondLst>
                <p:endSync evt="end" delay="0">
                  <p:rtn val="all"/>
                </p:endSync>
                <p:childTnLst>
                  <p:par>
                    <p:cTn id="22" fill="hold">
                      <p:stCondLst>
                        <p:cond delay="0"/>
                      </p:stCondLst>
                      <p:childTnLst>
                        <p:par>
                          <p:cTn id="23" fill="hold">
                            <p:stCondLst>
                              <p:cond delay="0"/>
                            </p:stCondLst>
                            <p:childTnLst>
                              <p:par>
                                <p:cTn id="24" presetID="26" presetClass="entr" presetSubtype="0" fill="hold" grpId="0" nodeType="withEffect">
                                  <p:stCondLst>
                                    <p:cond delay="0"/>
                                  </p:stCondLst>
                                  <p:childTnLst>
                                    <p:set>
                                      <p:cBhvr>
                                        <p:cTn id="25" dur="1" fill="hold">
                                          <p:stCondLst>
                                            <p:cond delay="0"/>
                                          </p:stCondLst>
                                        </p:cTn>
                                        <p:tgtEl>
                                          <p:spTgt spid="77"/>
                                        </p:tgtEl>
                                        <p:attrNameLst>
                                          <p:attrName>style.visibility</p:attrName>
                                        </p:attrNameLst>
                                      </p:cBhvr>
                                      <p:to>
                                        <p:strVal val="visible"/>
                                      </p:to>
                                    </p:set>
                                    <p:animEffect transition="in" filter="wipe(down)">
                                      <p:cBhvr>
                                        <p:cTn id="26" dur="580">
                                          <p:stCondLst>
                                            <p:cond delay="0"/>
                                          </p:stCondLst>
                                        </p:cTn>
                                        <p:tgtEl>
                                          <p:spTgt spid="77"/>
                                        </p:tgtEl>
                                      </p:cBhvr>
                                    </p:animEffect>
                                    <p:anim calcmode="lin" valueType="num">
                                      <p:cBhvr>
                                        <p:cTn id="27" dur="1822" tmFilter="0,0; 0.14,0.36; 0.43,0.73; 0.71,0.91; 1.0,1.0">
                                          <p:stCondLst>
                                            <p:cond delay="0"/>
                                          </p:stCondLst>
                                        </p:cTn>
                                        <p:tgtEl>
                                          <p:spTgt spid="77"/>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77"/>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77"/>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77"/>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77"/>
                                        </p:tgtEl>
                                        <p:attrNameLst>
                                          <p:attrName>ppt_y</p:attrName>
                                        </p:attrNameLst>
                                      </p:cBhvr>
                                      <p:tavLst>
                                        <p:tav tm="0" fmla="#ppt_y-sin(pi*$)/81">
                                          <p:val>
                                            <p:fltVal val="0"/>
                                          </p:val>
                                        </p:tav>
                                        <p:tav tm="100000">
                                          <p:val>
                                            <p:fltVal val="1"/>
                                          </p:val>
                                        </p:tav>
                                      </p:tavLst>
                                    </p:anim>
                                    <p:animScale>
                                      <p:cBhvr>
                                        <p:cTn id="32" dur="26">
                                          <p:stCondLst>
                                            <p:cond delay="650"/>
                                          </p:stCondLst>
                                        </p:cTn>
                                        <p:tgtEl>
                                          <p:spTgt spid="77"/>
                                        </p:tgtEl>
                                      </p:cBhvr>
                                      <p:to x="100000" y="60000"/>
                                    </p:animScale>
                                    <p:animScale>
                                      <p:cBhvr>
                                        <p:cTn id="33" dur="166" decel="50000">
                                          <p:stCondLst>
                                            <p:cond delay="676"/>
                                          </p:stCondLst>
                                        </p:cTn>
                                        <p:tgtEl>
                                          <p:spTgt spid="77"/>
                                        </p:tgtEl>
                                      </p:cBhvr>
                                      <p:to x="100000" y="100000"/>
                                    </p:animScale>
                                    <p:animScale>
                                      <p:cBhvr>
                                        <p:cTn id="34" dur="26">
                                          <p:stCondLst>
                                            <p:cond delay="1312"/>
                                          </p:stCondLst>
                                        </p:cTn>
                                        <p:tgtEl>
                                          <p:spTgt spid="77"/>
                                        </p:tgtEl>
                                      </p:cBhvr>
                                      <p:to x="100000" y="80000"/>
                                    </p:animScale>
                                    <p:animScale>
                                      <p:cBhvr>
                                        <p:cTn id="35" dur="166" decel="50000">
                                          <p:stCondLst>
                                            <p:cond delay="1338"/>
                                          </p:stCondLst>
                                        </p:cTn>
                                        <p:tgtEl>
                                          <p:spTgt spid="77"/>
                                        </p:tgtEl>
                                      </p:cBhvr>
                                      <p:to x="100000" y="100000"/>
                                    </p:animScale>
                                    <p:animScale>
                                      <p:cBhvr>
                                        <p:cTn id="36" dur="26">
                                          <p:stCondLst>
                                            <p:cond delay="1642"/>
                                          </p:stCondLst>
                                        </p:cTn>
                                        <p:tgtEl>
                                          <p:spTgt spid="77"/>
                                        </p:tgtEl>
                                      </p:cBhvr>
                                      <p:to x="100000" y="90000"/>
                                    </p:animScale>
                                    <p:animScale>
                                      <p:cBhvr>
                                        <p:cTn id="37" dur="166" decel="50000">
                                          <p:stCondLst>
                                            <p:cond delay="1668"/>
                                          </p:stCondLst>
                                        </p:cTn>
                                        <p:tgtEl>
                                          <p:spTgt spid="77"/>
                                        </p:tgtEl>
                                      </p:cBhvr>
                                      <p:to x="100000" y="100000"/>
                                    </p:animScale>
                                    <p:animScale>
                                      <p:cBhvr>
                                        <p:cTn id="38" dur="26">
                                          <p:stCondLst>
                                            <p:cond delay="1808"/>
                                          </p:stCondLst>
                                        </p:cTn>
                                        <p:tgtEl>
                                          <p:spTgt spid="77"/>
                                        </p:tgtEl>
                                      </p:cBhvr>
                                      <p:to x="100000" y="95000"/>
                                    </p:animScale>
                                    <p:animScale>
                                      <p:cBhvr>
                                        <p:cTn id="39" dur="166" decel="50000">
                                          <p:stCondLst>
                                            <p:cond delay="1834"/>
                                          </p:stCondLst>
                                        </p:cTn>
                                        <p:tgtEl>
                                          <p:spTgt spid="77"/>
                                        </p:tgtEl>
                                      </p:cBhvr>
                                      <p:to x="100000" y="100000"/>
                                    </p:animScale>
                                  </p:childTnLst>
                                </p:cTn>
                              </p:par>
                            </p:childTnLst>
                          </p:cTn>
                        </p:par>
                      </p:childTnLst>
                    </p:cTn>
                  </p:par>
                </p:childTnLst>
              </p:cTn>
              <p:nextCondLst>
                <p:cond evt="onClick" delay="0">
                  <p:tgtEl>
                    <p:spTgt spid="56"/>
                  </p:tgtEl>
                </p:cond>
              </p:nextCondLst>
            </p:seq>
            <p:seq concurrent="1" nextAc="seek">
              <p:cTn id="40" restart="whenNotActive" fill="hold" evtFilter="cancelBubble" nodeType="interactiveSeq">
                <p:stCondLst>
                  <p:cond evt="onClick" delay="0">
                    <p:tgtEl>
                      <p:spTgt spid="59"/>
                    </p:tgtEl>
                  </p:cond>
                </p:stCondLst>
                <p:endSync evt="end" delay="0">
                  <p:rtn val="all"/>
                </p:endSync>
                <p:childTnLst>
                  <p:par>
                    <p:cTn id="41" fill="hold">
                      <p:stCondLst>
                        <p:cond delay="0"/>
                      </p:stCondLst>
                      <p:childTnLst>
                        <p:par>
                          <p:cTn id="42" fill="hold">
                            <p:stCondLst>
                              <p:cond delay="0"/>
                            </p:stCondLst>
                            <p:childTnLst>
                              <p:par>
                                <p:cTn id="43" presetID="26" presetClass="entr" presetSubtype="0" fill="hold" grpId="0" nodeType="withEffect">
                                  <p:stCondLst>
                                    <p:cond delay="0"/>
                                  </p:stCondLst>
                                  <p:childTnLst>
                                    <p:set>
                                      <p:cBhvr>
                                        <p:cTn id="44" dur="1" fill="hold">
                                          <p:stCondLst>
                                            <p:cond delay="0"/>
                                          </p:stCondLst>
                                        </p:cTn>
                                        <p:tgtEl>
                                          <p:spTgt spid="79"/>
                                        </p:tgtEl>
                                        <p:attrNameLst>
                                          <p:attrName>style.visibility</p:attrName>
                                        </p:attrNameLst>
                                      </p:cBhvr>
                                      <p:to>
                                        <p:strVal val="visible"/>
                                      </p:to>
                                    </p:set>
                                    <p:animEffect transition="in" filter="wipe(down)">
                                      <p:cBhvr>
                                        <p:cTn id="45" dur="580">
                                          <p:stCondLst>
                                            <p:cond delay="0"/>
                                          </p:stCondLst>
                                        </p:cTn>
                                        <p:tgtEl>
                                          <p:spTgt spid="79"/>
                                        </p:tgtEl>
                                      </p:cBhvr>
                                    </p:animEffect>
                                    <p:anim calcmode="lin" valueType="num">
                                      <p:cBhvr>
                                        <p:cTn id="46" dur="1822" tmFilter="0,0; 0.14,0.36; 0.43,0.73; 0.71,0.91; 1.0,1.0">
                                          <p:stCondLst>
                                            <p:cond delay="0"/>
                                          </p:stCondLst>
                                        </p:cTn>
                                        <p:tgtEl>
                                          <p:spTgt spid="79"/>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79"/>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79"/>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79"/>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79"/>
                                        </p:tgtEl>
                                        <p:attrNameLst>
                                          <p:attrName>ppt_y</p:attrName>
                                        </p:attrNameLst>
                                      </p:cBhvr>
                                      <p:tavLst>
                                        <p:tav tm="0" fmla="#ppt_y-sin(pi*$)/81">
                                          <p:val>
                                            <p:fltVal val="0"/>
                                          </p:val>
                                        </p:tav>
                                        <p:tav tm="100000">
                                          <p:val>
                                            <p:fltVal val="1"/>
                                          </p:val>
                                        </p:tav>
                                      </p:tavLst>
                                    </p:anim>
                                    <p:animScale>
                                      <p:cBhvr>
                                        <p:cTn id="51" dur="26">
                                          <p:stCondLst>
                                            <p:cond delay="650"/>
                                          </p:stCondLst>
                                        </p:cTn>
                                        <p:tgtEl>
                                          <p:spTgt spid="79"/>
                                        </p:tgtEl>
                                      </p:cBhvr>
                                      <p:to x="100000" y="60000"/>
                                    </p:animScale>
                                    <p:animScale>
                                      <p:cBhvr>
                                        <p:cTn id="52" dur="166" decel="50000">
                                          <p:stCondLst>
                                            <p:cond delay="676"/>
                                          </p:stCondLst>
                                        </p:cTn>
                                        <p:tgtEl>
                                          <p:spTgt spid="79"/>
                                        </p:tgtEl>
                                      </p:cBhvr>
                                      <p:to x="100000" y="100000"/>
                                    </p:animScale>
                                    <p:animScale>
                                      <p:cBhvr>
                                        <p:cTn id="53" dur="26">
                                          <p:stCondLst>
                                            <p:cond delay="1312"/>
                                          </p:stCondLst>
                                        </p:cTn>
                                        <p:tgtEl>
                                          <p:spTgt spid="79"/>
                                        </p:tgtEl>
                                      </p:cBhvr>
                                      <p:to x="100000" y="80000"/>
                                    </p:animScale>
                                    <p:animScale>
                                      <p:cBhvr>
                                        <p:cTn id="54" dur="166" decel="50000">
                                          <p:stCondLst>
                                            <p:cond delay="1338"/>
                                          </p:stCondLst>
                                        </p:cTn>
                                        <p:tgtEl>
                                          <p:spTgt spid="79"/>
                                        </p:tgtEl>
                                      </p:cBhvr>
                                      <p:to x="100000" y="100000"/>
                                    </p:animScale>
                                    <p:animScale>
                                      <p:cBhvr>
                                        <p:cTn id="55" dur="26">
                                          <p:stCondLst>
                                            <p:cond delay="1642"/>
                                          </p:stCondLst>
                                        </p:cTn>
                                        <p:tgtEl>
                                          <p:spTgt spid="79"/>
                                        </p:tgtEl>
                                      </p:cBhvr>
                                      <p:to x="100000" y="90000"/>
                                    </p:animScale>
                                    <p:animScale>
                                      <p:cBhvr>
                                        <p:cTn id="56" dur="166" decel="50000">
                                          <p:stCondLst>
                                            <p:cond delay="1668"/>
                                          </p:stCondLst>
                                        </p:cTn>
                                        <p:tgtEl>
                                          <p:spTgt spid="79"/>
                                        </p:tgtEl>
                                      </p:cBhvr>
                                      <p:to x="100000" y="100000"/>
                                    </p:animScale>
                                    <p:animScale>
                                      <p:cBhvr>
                                        <p:cTn id="57" dur="26">
                                          <p:stCondLst>
                                            <p:cond delay="1808"/>
                                          </p:stCondLst>
                                        </p:cTn>
                                        <p:tgtEl>
                                          <p:spTgt spid="79"/>
                                        </p:tgtEl>
                                      </p:cBhvr>
                                      <p:to x="100000" y="95000"/>
                                    </p:animScale>
                                    <p:animScale>
                                      <p:cBhvr>
                                        <p:cTn id="58" dur="166" decel="50000">
                                          <p:stCondLst>
                                            <p:cond delay="1834"/>
                                          </p:stCondLst>
                                        </p:cTn>
                                        <p:tgtEl>
                                          <p:spTgt spid="79"/>
                                        </p:tgtEl>
                                      </p:cBhvr>
                                      <p:to x="100000" y="100000"/>
                                    </p:animScale>
                                  </p:childTnLst>
                                </p:cTn>
                              </p:par>
                            </p:childTnLst>
                          </p:cTn>
                        </p:par>
                      </p:childTnLst>
                    </p:cTn>
                  </p:par>
                </p:childTnLst>
              </p:cTn>
              <p:nextCondLst>
                <p:cond evt="onClick" delay="0">
                  <p:tgtEl>
                    <p:spTgt spid="59"/>
                  </p:tgtEl>
                </p:cond>
              </p:nextCondLst>
            </p:seq>
            <p:seq concurrent="1" nextAc="seek">
              <p:cTn id="59" restart="whenNotActive" fill="hold" evtFilter="cancelBubble" nodeType="interactiveSeq">
                <p:stCondLst>
                  <p:cond evt="onClick" delay="0">
                    <p:tgtEl>
                      <p:spTgt spid="60"/>
                    </p:tgtEl>
                  </p:cond>
                </p:stCondLst>
                <p:endSync evt="end" delay="0">
                  <p:rtn val="all"/>
                </p:endSync>
                <p:childTnLst>
                  <p:par>
                    <p:cTn id="60" fill="hold">
                      <p:stCondLst>
                        <p:cond delay="0"/>
                      </p:stCondLst>
                      <p:childTnLst>
                        <p:par>
                          <p:cTn id="61" fill="hold">
                            <p:stCondLst>
                              <p:cond delay="0"/>
                            </p:stCondLst>
                            <p:childTnLst>
                              <p:par>
                                <p:cTn id="62" presetID="26" presetClass="entr" presetSubtype="0" fill="hold" grpId="0" nodeType="withEffect">
                                  <p:stCondLst>
                                    <p:cond delay="0"/>
                                  </p:stCondLst>
                                  <p:childTnLst>
                                    <p:set>
                                      <p:cBhvr>
                                        <p:cTn id="63" dur="1" fill="hold">
                                          <p:stCondLst>
                                            <p:cond delay="0"/>
                                          </p:stCondLst>
                                        </p:cTn>
                                        <p:tgtEl>
                                          <p:spTgt spid="82"/>
                                        </p:tgtEl>
                                        <p:attrNameLst>
                                          <p:attrName>style.visibility</p:attrName>
                                        </p:attrNameLst>
                                      </p:cBhvr>
                                      <p:to>
                                        <p:strVal val="visible"/>
                                      </p:to>
                                    </p:set>
                                    <p:animEffect transition="in" filter="wipe(down)">
                                      <p:cBhvr>
                                        <p:cTn id="64" dur="580">
                                          <p:stCondLst>
                                            <p:cond delay="0"/>
                                          </p:stCondLst>
                                        </p:cTn>
                                        <p:tgtEl>
                                          <p:spTgt spid="82"/>
                                        </p:tgtEl>
                                      </p:cBhvr>
                                    </p:animEffect>
                                    <p:anim calcmode="lin" valueType="num">
                                      <p:cBhvr>
                                        <p:cTn id="65" dur="1822" tmFilter="0,0; 0.14,0.36; 0.43,0.73; 0.71,0.91; 1.0,1.0">
                                          <p:stCondLst>
                                            <p:cond delay="0"/>
                                          </p:stCondLst>
                                        </p:cTn>
                                        <p:tgtEl>
                                          <p:spTgt spid="82"/>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82"/>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82"/>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82"/>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82"/>
                                        </p:tgtEl>
                                        <p:attrNameLst>
                                          <p:attrName>ppt_y</p:attrName>
                                        </p:attrNameLst>
                                      </p:cBhvr>
                                      <p:tavLst>
                                        <p:tav tm="0" fmla="#ppt_y-sin(pi*$)/81">
                                          <p:val>
                                            <p:fltVal val="0"/>
                                          </p:val>
                                        </p:tav>
                                        <p:tav tm="100000">
                                          <p:val>
                                            <p:fltVal val="1"/>
                                          </p:val>
                                        </p:tav>
                                      </p:tavLst>
                                    </p:anim>
                                    <p:animScale>
                                      <p:cBhvr>
                                        <p:cTn id="70" dur="26">
                                          <p:stCondLst>
                                            <p:cond delay="650"/>
                                          </p:stCondLst>
                                        </p:cTn>
                                        <p:tgtEl>
                                          <p:spTgt spid="82"/>
                                        </p:tgtEl>
                                      </p:cBhvr>
                                      <p:to x="100000" y="60000"/>
                                    </p:animScale>
                                    <p:animScale>
                                      <p:cBhvr>
                                        <p:cTn id="71" dur="166" decel="50000">
                                          <p:stCondLst>
                                            <p:cond delay="676"/>
                                          </p:stCondLst>
                                        </p:cTn>
                                        <p:tgtEl>
                                          <p:spTgt spid="82"/>
                                        </p:tgtEl>
                                      </p:cBhvr>
                                      <p:to x="100000" y="100000"/>
                                    </p:animScale>
                                    <p:animScale>
                                      <p:cBhvr>
                                        <p:cTn id="72" dur="26">
                                          <p:stCondLst>
                                            <p:cond delay="1312"/>
                                          </p:stCondLst>
                                        </p:cTn>
                                        <p:tgtEl>
                                          <p:spTgt spid="82"/>
                                        </p:tgtEl>
                                      </p:cBhvr>
                                      <p:to x="100000" y="80000"/>
                                    </p:animScale>
                                    <p:animScale>
                                      <p:cBhvr>
                                        <p:cTn id="73" dur="166" decel="50000">
                                          <p:stCondLst>
                                            <p:cond delay="1338"/>
                                          </p:stCondLst>
                                        </p:cTn>
                                        <p:tgtEl>
                                          <p:spTgt spid="82"/>
                                        </p:tgtEl>
                                      </p:cBhvr>
                                      <p:to x="100000" y="100000"/>
                                    </p:animScale>
                                    <p:animScale>
                                      <p:cBhvr>
                                        <p:cTn id="74" dur="26">
                                          <p:stCondLst>
                                            <p:cond delay="1642"/>
                                          </p:stCondLst>
                                        </p:cTn>
                                        <p:tgtEl>
                                          <p:spTgt spid="82"/>
                                        </p:tgtEl>
                                      </p:cBhvr>
                                      <p:to x="100000" y="90000"/>
                                    </p:animScale>
                                    <p:animScale>
                                      <p:cBhvr>
                                        <p:cTn id="75" dur="166" decel="50000">
                                          <p:stCondLst>
                                            <p:cond delay="1668"/>
                                          </p:stCondLst>
                                        </p:cTn>
                                        <p:tgtEl>
                                          <p:spTgt spid="82"/>
                                        </p:tgtEl>
                                      </p:cBhvr>
                                      <p:to x="100000" y="100000"/>
                                    </p:animScale>
                                    <p:animScale>
                                      <p:cBhvr>
                                        <p:cTn id="76" dur="26">
                                          <p:stCondLst>
                                            <p:cond delay="1808"/>
                                          </p:stCondLst>
                                        </p:cTn>
                                        <p:tgtEl>
                                          <p:spTgt spid="82"/>
                                        </p:tgtEl>
                                      </p:cBhvr>
                                      <p:to x="100000" y="95000"/>
                                    </p:animScale>
                                    <p:animScale>
                                      <p:cBhvr>
                                        <p:cTn id="77" dur="166" decel="50000">
                                          <p:stCondLst>
                                            <p:cond delay="1834"/>
                                          </p:stCondLst>
                                        </p:cTn>
                                        <p:tgtEl>
                                          <p:spTgt spid="82"/>
                                        </p:tgtEl>
                                      </p:cBhvr>
                                      <p:to x="100000" y="100000"/>
                                    </p:animScale>
                                  </p:childTnLst>
                                </p:cTn>
                              </p:par>
                            </p:childTnLst>
                          </p:cTn>
                        </p:par>
                      </p:childTnLst>
                    </p:cTn>
                  </p:par>
                </p:childTnLst>
              </p:cTn>
              <p:nextCondLst>
                <p:cond evt="onClick" delay="0">
                  <p:tgtEl>
                    <p:spTgt spid="60"/>
                  </p:tgtEl>
                </p:cond>
              </p:nextCondLst>
            </p:seq>
            <p:seq concurrent="1" nextAc="seek">
              <p:cTn id="78" restart="whenNotActive" fill="hold" evtFilter="cancelBubble" nodeType="interactiveSeq">
                <p:stCondLst>
                  <p:cond evt="onClick" delay="0">
                    <p:tgtEl>
                      <p:spTgt spid="61"/>
                    </p:tgtEl>
                  </p:cond>
                </p:stCondLst>
                <p:endSync evt="end" delay="0">
                  <p:rtn val="all"/>
                </p:endSync>
                <p:childTnLst>
                  <p:par>
                    <p:cTn id="79" fill="hold">
                      <p:stCondLst>
                        <p:cond delay="0"/>
                      </p:stCondLst>
                      <p:childTnLst>
                        <p:par>
                          <p:cTn id="80" fill="hold">
                            <p:stCondLst>
                              <p:cond delay="0"/>
                            </p:stCondLst>
                            <p:childTnLst>
                              <p:par>
                                <p:cTn id="81" presetID="26" presetClass="entr" presetSubtype="0" fill="hold" grpId="0" nodeType="withEffect">
                                  <p:stCondLst>
                                    <p:cond delay="0"/>
                                  </p:stCondLst>
                                  <p:childTnLst>
                                    <p:set>
                                      <p:cBhvr>
                                        <p:cTn id="82" dur="1" fill="hold">
                                          <p:stCondLst>
                                            <p:cond delay="0"/>
                                          </p:stCondLst>
                                        </p:cTn>
                                        <p:tgtEl>
                                          <p:spTgt spid="86"/>
                                        </p:tgtEl>
                                        <p:attrNameLst>
                                          <p:attrName>style.visibility</p:attrName>
                                        </p:attrNameLst>
                                      </p:cBhvr>
                                      <p:to>
                                        <p:strVal val="visible"/>
                                      </p:to>
                                    </p:set>
                                    <p:animEffect transition="in" filter="wipe(down)">
                                      <p:cBhvr>
                                        <p:cTn id="83" dur="580">
                                          <p:stCondLst>
                                            <p:cond delay="0"/>
                                          </p:stCondLst>
                                        </p:cTn>
                                        <p:tgtEl>
                                          <p:spTgt spid="86"/>
                                        </p:tgtEl>
                                      </p:cBhvr>
                                    </p:animEffect>
                                    <p:anim calcmode="lin" valueType="num">
                                      <p:cBhvr>
                                        <p:cTn id="84" dur="182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86"/>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86"/>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86"/>
                                        </p:tgtEl>
                                        <p:attrNameLst>
                                          <p:attrName>ppt_y</p:attrName>
                                        </p:attrNameLst>
                                      </p:cBhvr>
                                      <p:tavLst>
                                        <p:tav tm="0" fmla="#ppt_y-sin(pi*$)/81">
                                          <p:val>
                                            <p:fltVal val="0"/>
                                          </p:val>
                                        </p:tav>
                                        <p:tav tm="100000">
                                          <p:val>
                                            <p:fltVal val="1"/>
                                          </p:val>
                                        </p:tav>
                                      </p:tavLst>
                                    </p:anim>
                                    <p:animScale>
                                      <p:cBhvr>
                                        <p:cTn id="89" dur="26">
                                          <p:stCondLst>
                                            <p:cond delay="650"/>
                                          </p:stCondLst>
                                        </p:cTn>
                                        <p:tgtEl>
                                          <p:spTgt spid="86"/>
                                        </p:tgtEl>
                                      </p:cBhvr>
                                      <p:to x="100000" y="60000"/>
                                    </p:animScale>
                                    <p:animScale>
                                      <p:cBhvr>
                                        <p:cTn id="90" dur="166" decel="50000">
                                          <p:stCondLst>
                                            <p:cond delay="676"/>
                                          </p:stCondLst>
                                        </p:cTn>
                                        <p:tgtEl>
                                          <p:spTgt spid="86"/>
                                        </p:tgtEl>
                                      </p:cBhvr>
                                      <p:to x="100000" y="100000"/>
                                    </p:animScale>
                                    <p:animScale>
                                      <p:cBhvr>
                                        <p:cTn id="91" dur="26">
                                          <p:stCondLst>
                                            <p:cond delay="1312"/>
                                          </p:stCondLst>
                                        </p:cTn>
                                        <p:tgtEl>
                                          <p:spTgt spid="86"/>
                                        </p:tgtEl>
                                      </p:cBhvr>
                                      <p:to x="100000" y="80000"/>
                                    </p:animScale>
                                    <p:animScale>
                                      <p:cBhvr>
                                        <p:cTn id="92" dur="166" decel="50000">
                                          <p:stCondLst>
                                            <p:cond delay="1338"/>
                                          </p:stCondLst>
                                        </p:cTn>
                                        <p:tgtEl>
                                          <p:spTgt spid="86"/>
                                        </p:tgtEl>
                                      </p:cBhvr>
                                      <p:to x="100000" y="100000"/>
                                    </p:animScale>
                                    <p:animScale>
                                      <p:cBhvr>
                                        <p:cTn id="93" dur="26">
                                          <p:stCondLst>
                                            <p:cond delay="1642"/>
                                          </p:stCondLst>
                                        </p:cTn>
                                        <p:tgtEl>
                                          <p:spTgt spid="86"/>
                                        </p:tgtEl>
                                      </p:cBhvr>
                                      <p:to x="100000" y="90000"/>
                                    </p:animScale>
                                    <p:animScale>
                                      <p:cBhvr>
                                        <p:cTn id="94" dur="166" decel="50000">
                                          <p:stCondLst>
                                            <p:cond delay="1668"/>
                                          </p:stCondLst>
                                        </p:cTn>
                                        <p:tgtEl>
                                          <p:spTgt spid="86"/>
                                        </p:tgtEl>
                                      </p:cBhvr>
                                      <p:to x="100000" y="100000"/>
                                    </p:animScale>
                                    <p:animScale>
                                      <p:cBhvr>
                                        <p:cTn id="95" dur="26">
                                          <p:stCondLst>
                                            <p:cond delay="1808"/>
                                          </p:stCondLst>
                                        </p:cTn>
                                        <p:tgtEl>
                                          <p:spTgt spid="86"/>
                                        </p:tgtEl>
                                      </p:cBhvr>
                                      <p:to x="100000" y="95000"/>
                                    </p:animScale>
                                    <p:animScale>
                                      <p:cBhvr>
                                        <p:cTn id="96" dur="166" decel="50000">
                                          <p:stCondLst>
                                            <p:cond delay="1834"/>
                                          </p:stCondLst>
                                        </p:cTn>
                                        <p:tgtEl>
                                          <p:spTgt spid="86"/>
                                        </p:tgtEl>
                                      </p:cBhvr>
                                      <p:to x="100000" y="100000"/>
                                    </p:animScale>
                                  </p:childTnLst>
                                </p:cTn>
                              </p:par>
                            </p:childTnLst>
                          </p:cTn>
                        </p:par>
                      </p:childTnLst>
                    </p:cTn>
                  </p:par>
                </p:childTnLst>
              </p:cTn>
              <p:nextCondLst>
                <p:cond evt="onClick" delay="0">
                  <p:tgtEl>
                    <p:spTgt spid="61"/>
                  </p:tgtEl>
                </p:cond>
              </p:nextCondLst>
            </p:seq>
            <p:seq concurrent="1" nextAc="seek">
              <p:cTn id="97" restart="whenNotActive" fill="hold" evtFilter="cancelBubble" nodeType="interactiveSeq">
                <p:stCondLst>
                  <p:cond evt="onClick" delay="0">
                    <p:tgtEl>
                      <p:spTgt spid="62"/>
                    </p:tgtEl>
                  </p:cond>
                </p:stCondLst>
                <p:endSync evt="end" delay="0">
                  <p:rtn val="all"/>
                </p:endSync>
                <p:childTnLst>
                  <p:par>
                    <p:cTn id="98" fill="hold">
                      <p:stCondLst>
                        <p:cond delay="0"/>
                      </p:stCondLst>
                      <p:childTnLst>
                        <p:par>
                          <p:cTn id="99" fill="hold">
                            <p:stCondLst>
                              <p:cond delay="0"/>
                            </p:stCondLst>
                            <p:childTnLst>
                              <p:par>
                                <p:cTn id="100" presetID="26" presetClass="entr" presetSubtype="0" fill="hold" grpId="0" nodeType="withEffect">
                                  <p:stCondLst>
                                    <p:cond delay="0"/>
                                  </p:stCondLst>
                                  <p:childTnLst>
                                    <p:set>
                                      <p:cBhvr>
                                        <p:cTn id="101" dur="1" fill="hold">
                                          <p:stCondLst>
                                            <p:cond delay="0"/>
                                          </p:stCondLst>
                                        </p:cTn>
                                        <p:tgtEl>
                                          <p:spTgt spid="89"/>
                                        </p:tgtEl>
                                        <p:attrNameLst>
                                          <p:attrName>style.visibility</p:attrName>
                                        </p:attrNameLst>
                                      </p:cBhvr>
                                      <p:to>
                                        <p:strVal val="visible"/>
                                      </p:to>
                                    </p:set>
                                    <p:animEffect transition="in" filter="wipe(down)">
                                      <p:cBhvr>
                                        <p:cTn id="102" dur="580">
                                          <p:stCondLst>
                                            <p:cond delay="0"/>
                                          </p:stCondLst>
                                        </p:cTn>
                                        <p:tgtEl>
                                          <p:spTgt spid="89"/>
                                        </p:tgtEl>
                                      </p:cBhvr>
                                    </p:animEffect>
                                    <p:anim calcmode="lin" valueType="num">
                                      <p:cBhvr>
                                        <p:cTn id="103" dur="1822" tmFilter="0,0; 0.14,0.36; 0.43,0.73; 0.71,0.91; 1.0,1.0">
                                          <p:stCondLst>
                                            <p:cond delay="0"/>
                                          </p:stCondLst>
                                        </p:cTn>
                                        <p:tgtEl>
                                          <p:spTgt spid="89"/>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89"/>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89"/>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89"/>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89"/>
                                        </p:tgtEl>
                                        <p:attrNameLst>
                                          <p:attrName>ppt_y</p:attrName>
                                        </p:attrNameLst>
                                      </p:cBhvr>
                                      <p:tavLst>
                                        <p:tav tm="0" fmla="#ppt_y-sin(pi*$)/81">
                                          <p:val>
                                            <p:fltVal val="0"/>
                                          </p:val>
                                        </p:tav>
                                        <p:tav tm="100000">
                                          <p:val>
                                            <p:fltVal val="1"/>
                                          </p:val>
                                        </p:tav>
                                      </p:tavLst>
                                    </p:anim>
                                    <p:animScale>
                                      <p:cBhvr>
                                        <p:cTn id="108" dur="26">
                                          <p:stCondLst>
                                            <p:cond delay="650"/>
                                          </p:stCondLst>
                                        </p:cTn>
                                        <p:tgtEl>
                                          <p:spTgt spid="89"/>
                                        </p:tgtEl>
                                      </p:cBhvr>
                                      <p:to x="100000" y="60000"/>
                                    </p:animScale>
                                    <p:animScale>
                                      <p:cBhvr>
                                        <p:cTn id="109" dur="166" decel="50000">
                                          <p:stCondLst>
                                            <p:cond delay="676"/>
                                          </p:stCondLst>
                                        </p:cTn>
                                        <p:tgtEl>
                                          <p:spTgt spid="89"/>
                                        </p:tgtEl>
                                      </p:cBhvr>
                                      <p:to x="100000" y="100000"/>
                                    </p:animScale>
                                    <p:animScale>
                                      <p:cBhvr>
                                        <p:cTn id="110" dur="26">
                                          <p:stCondLst>
                                            <p:cond delay="1312"/>
                                          </p:stCondLst>
                                        </p:cTn>
                                        <p:tgtEl>
                                          <p:spTgt spid="89"/>
                                        </p:tgtEl>
                                      </p:cBhvr>
                                      <p:to x="100000" y="80000"/>
                                    </p:animScale>
                                    <p:animScale>
                                      <p:cBhvr>
                                        <p:cTn id="111" dur="166" decel="50000">
                                          <p:stCondLst>
                                            <p:cond delay="1338"/>
                                          </p:stCondLst>
                                        </p:cTn>
                                        <p:tgtEl>
                                          <p:spTgt spid="89"/>
                                        </p:tgtEl>
                                      </p:cBhvr>
                                      <p:to x="100000" y="100000"/>
                                    </p:animScale>
                                    <p:animScale>
                                      <p:cBhvr>
                                        <p:cTn id="112" dur="26">
                                          <p:stCondLst>
                                            <p:cond delay="1642"/>
                                          </p:stCondLst>
                                        </p:cTn>
                                        <p:tgtEl>
                                          <p:spTgt spid="89"/>
                                        </p:tgtEl>
                                      </p:cBhvr>
                                      <p:to x="100000" y="90000"/>
                                    </p:animScale>
                                    <p:animScale>
                                      <p:cBhvr>
                                        <p:cTn id="113" dur="166" decel="50000">
                                          <p:stCondLst>
                                            <p:cond delay="1668"/>
                                          </p:stCondLst>
                                        </p:cTn>
                                        <p:tgtEl>
                                          <p:spTgt spid="89"/>
                                        </p:tgtEl>
                                      </p:cBhvr>
                                      <p:to x="100000" y="100000"/>
                                    </p:animScale>
                                    <p:animScale>
                                      <p:cBhvr>
                                        <p:cTn id="114" dur="26">
                                          <p:stCondLst>
                                            <p:cond delay="1808"/>
                                          </p:stCondLst>
                                        </p:cTn>
                                        <p:tgtEl>
                                          <p:spTgt spid="89"/>
                                        </p:tgtEl>
                                      </p:cBhvr>
                                      <p:to x="100000" y="95000"/>
                                    </p:animScale>
                                    <p:animScale>
                                      <p:cBhvr>
                                        <p:cTn id="115" dur="166" decel="50000">
                                          <p:stCondLst>
                                            <p:cond delay="1834"/>
                                          </p:stCondLst>
                                        </p:cTn>
                                        <p:tgtEl>
                                          <p:spTgt spid="89"/>
                                        </p:tgtEl>
                                      </p:cBhvr>
                                      <p:to x="100000" y="100000"/>
                                    </p:animScale>
                                  </p:childTnLst>
                                </p:cTn>
                              </p:par>
                            </p:childTnLst>
                          </p:cTn>
                        </p:par>
                      </p:childTnLst>
                    </p:cTn>
                  </p:par>
                </p:childTnLst>
              </p:cTn>
              <p:nextCondLst>
                <p:cond evt="onClick" delay="0">
                  <p:tgtEl>
                    <p:spTgt spid="62"/>
                  </p:tgtEl>
                </p:cond>
              </p:nextCondLst>
            </p:seq>
            <p:seq concurrent="1" nextAc="seek">
              <p:cTn id="116" restart="whenNotActive" fill="hold" evtFilter="cancelBubble" nodeType="interactiveSeq">
                <p:stCondLst>
                  <p:cond evt="onClick" delay="0">
                    <p:tgtEl>
                      <p:spTgt spid="63"/>
                    </p:tgtEl>
                  </p:cond>
                </p:stCondLst>
                <p:endSync evt="end" delay="0">
                  <p:rtn val="all"/>
                </p:endSync>
                <p:childTnLst>
                  <p:par>
                    <p:cTn id="117" fill="hold">
                      <p:stCondLst>
                        <p:cond delay="0"/>
                      </p:stCondLst>
                      <p:childTnLst>
                        <p:par>
                          <p:cTn id="118" fill="hold">
                            <p:stCondLst>
                              <p:cond delay="0"/>
                            </p:stCondLst>
                            <p:childTnLst>
                              <p:par>
                                <p:cTn id="119" presetID="26" presetClass="entr" presetSubtype="0" fill="hold" grpId="0" nodeType="withEffect">
                                  <p:stCondLst>
                                    <p:cond delay="0"/>
                                  </p:stCondLst>
                                  <p:childTnLst>
                                    <p:set>
                                      <p:cBhvr>
                                        <p:cTn id="120" dur="1" fill="hold">
                                          <p:stCondLst>
                                            <p:cond delay="0"/>
                                          </p:stCondLst>
                                        </p:cTn>
                                        <p:tgtEl>
                                          <p:spTgt spid="92"/>
                                        </p:tgtEl>
                                        <p:attrNameLst>
                                          <p:attrName>style.visibility</p:attrName>
                                        </p:attrNameLst>
                                      </p:cBhvr>
                                      <p:to>
                                        <p:strVal val="visible"/>
                                      </p:to>
                                    </p:set>
                                    <p:animEffect transition="in" filter="wipe(down)">
                                      <p:cBhvr>
                                        <p:cTn id="121" dur="580">
                                          <p:stCondLst>
                                            <p:cond delay="0"/>
                                          </p:stCondLst>
                                        </p:cTn>
                                        <p:tgtEl>
                                          <p:spTgt spid="92"/>
                                        </p:tgtEl>
                                      </p:cBhvr>
                                    </p:animEffect>
                                    <p:anim calcmode="lin" valueType="num">
                                      <p:cBhvr>
                                        <p:cTn id="122" dur="1822" tmFilter="0,0; 0.14,0.36; 0.43,0.73; 0.71,0.91; 1.0,1.0">
                                          <p:stCondLst>
                                            <p:cond delay="0"/>
                                          </p:stCondLst>
                                        </p:cTn>
                                        <p:tgtEl>
                                          <p:spTgt spid="92"/>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92"/>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92"/>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92"/>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92"/>
                                        </p:tgtEl>
                                        <p:attrNameLst>
                                          <p:attrName>ppt_y</p:attrName>
                                        </p:attrNameLst>
                                      </p:cBhvr>
                                      <p:tavLst>
                                        <p:tav tm="0" fmla="#ppt_y-sin(pi*$)/81">
                                          <p:val>
                                            <p:fltVal val="0"/>
                                          </p:val>
                                        </p:tav>
                                        <p:tav tm="100000">
                                          <p:val>
                                            <p:fltVal val="1"/>
                                          </p:val>
                                        </p:tav>
                                      </p:tavLst>
                                    </p:anim>
                                    <p:animScale>
                                      <p:cBhvr>
                                        <p:cTn id="127" dur="26">
                                          <p:stCondLst>
                                            <p:cond delay="650"/>
                                          </p:stCondLst>
                                        </p:cTn>
                                        <p:tgtEl>
                                          <p:spTgt spid="92"/>
                                        </p:tgtEl>
                                      </p:cBhvr>
                                      <p:to x="100000" y="60000"/>
                                    </p:animScale>
                                    <p:animScale>
                                      <p:cBhvr>
                                        <p:cTn id="128" dur="166" decel="50000">
                                          <p:stCondLst>
                                            <p:cond delay="676"/>
                                          </p:stCondLst>
                                        </p:cTn>
                                        <p:tgtEl>
                                          <p:spTgt spid="92"/>
                                        </p:tgtEl>
                                      </p:cBhvr>
                                      <p:to x="100000" y="100000"/>
                                    </p:animScale>
                                    <p:animScale>
                                      <p:cBhvr>
                                        <p:cTn id="129" dur="26">
                                          <p:stCondLst>
                                            <p:cond delay="1312"/>
                                          </p:stCondLst>
                                        </p:cTn>
                                        <p:tgtEl>
                                          <p:spTgt spid="92"/>
                                        </p:tgtEl>
                                      </p:cBhvr>
                                      <p:to x="100000" y="80000"/>
                                    </p:animScale>
                                    <p:animScale>
                                      <p:cBhvr>
                                        <p:cTn id="130" dur="166" decel="50000">
                                          <p:stCondLst>
                                            <p:cond delay="1338"/>
                                          </p:stCondLst>
                                        </p:cTn>
                                        <p:tgtEl>
                                          <p:spTgt spid="92"/>
                                        </p:tgtEl>
                                      </p:cBhvr>
                                      <p:to x="100000" y="100000"/>
                                    </p:animScale>
                                    <p:animScale>
                                      <p:cBhvr>
                                        <p:cTn id="131" dur="26">
                                          <p:stCondLst>
                                            <p:cond delay="1642"/>
                                          </p:stCondLst>
                                        </p:cTn>
                                        <p:tgtEl>
                                          <p:spTgt spid="92"/>
                                        </p:tgtEl>
                                      </p:cBhvr>
                                      <p:to x="100000" y="90000"/>
                                    </p:animScale>
                                    <p:animScale>
                                      <p:cBhvr>
                                        <p:cTn id="132" dur="166" decel="50000">
                                          <p:stCondLst>
                                            <p:cond delay="1668"/>
                                          </p:stCondLst>
                                        </p:cTn>
                                        <p:tgtEl>
                                          <p:spTgt spid="92"/>
                                        </p:tgtEl>
                                      </p:cBhvr>
                                      <p:to x="100000" y="100000"/>
                                    </p:animScale>
                                    <p:animScale>
                                      <p:cBhvr>
                                        <p:cTn id="133" dur="26">
                                          <p:stCondLst>
                                            <p:cond delay="1808"/>
                                          </p:stCondLst>
                                        </p:cTn>
                                        <p:tgtEl>
                                          <p:spTgt spid="92"/>
                                        </p:tgtEl>
                                      </p:cBhvr>
                                      <p:to x="100000" y="95000"/>
                                    </p:animScale>
                                    <p:animScale>
                                      <p:cBhvr>
                                        <p:cTn id="134" dur="166" decel="50000">
                                          <p:stCondLst>
                                            <p:cond delay="1834"/>
                                          </p:stCondLst>
                                        </p:cTn>
                                        <p:tgtEl>
                                          <p:spTgt spid="92"/>
                                        </p:tgtEl>
                                      </p:cBhvr>
                                      <p:to x="100000" y="100000"/>
                                    </p:animScale>
                                  </p:childTnLst>
                                </p:cTn>
                              </p:par>
                            </p:childTnLst>
                          </p:cTn>
                        </p:par>
                      </p:childTnLst>
                    </p:cTn>
                  </p:par>
                </p:childTnLst>
              </p:cTn>
              <p:nextCondLst>
                <p:cond evt="onClick" delay="0">
                  <p:tgtEl>
                    <p:spTgt spid="63"/>
                  </p:tgtEl>
                </p:cond>
              </p:nextCondLst>
            </p:seq>
          </p:childTnLst>
        </p:cTn>
      </p:par>
    </p:tnLst>
    <p:bldLst>
      <p:bldP spid="92" grpId="0"/>
      <p:bldP spid="89" grpId="0"/>
      <p:bldP spid="86" grpId="0"/>
      <p:bldP spid="82" grpId="0"/>
      <p:bldP spid="79" grpId="0"/>
      <p:bldP spid="77" grpId="0"/>
      <p:bldP spid="19"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16664</TotalTime>
  <Words>3308</Words>
  <Application>Microsoft Office PowerPoint</Application>
  <PresentationFormat>On-screen Show (16:9)</PresentationFormat>
  <Paragraphs>315</Paragraphs>
  <Slides>16</Slides>
  <Notes>16</Notes>
  <HiddenSlides>3</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Adobe Gothic Std B</vt:lpstr>
      <vt:lpstr>Arial</vt:lpstr>
      <vt:lpstr>Calibri</vt:lpstr>
      <vt:lpstr>Century Gothic</vt:lpstr>
      <vt:lpstr>Constantia</vt:lpstr>
      <vt:lpstr>Lucida Handwriting</vt:lpstr>
      <vt:lpstr>Segoe UI</vt:lpstr>
      <vt:lpstr>Verdana</vt:lpstr>
      <vt:lpstr>Wingdings</vt:lpstr>
      <vt:lpstr>Custom Design</vt:lpstr>
      <vt:lpstr>PowerPoint Presentation</vt:lpstr>
      <vt:lpstr>Learning Intentions</vt:lpstr>
      <vt:lpstr>The Liturgical Calendar measures the seasons and feast of the Church’s Year </vt:lpstr>
      <vt:lpstr>The History of the Holy Week Ceremonies</vt:lpstr>
      <vt:lpstr>Ways Christians celebrate the Events of Passion Sunday</vt:lpstr>
      <vt:lpstr>Palm Sunday Celebrations in other Countries and Cultures</vt:lpstr>
      <vt:lpstr>Christian are called to grow in holiness during Lent and especially in Holy Week</vt:lpstr>
      <vt:lpstr>Responding to God’s invitation to grow in HOLINESS during Holy Week</vt:lpstr>
      <vt:lpstr>The Ultimate Live Re-enactment of Jesus’ Passion The Oberammergau Passion Play</vt:lpstr>
      <vt:lpstr>The Ultimate Live Re-enactment of Jesus’ Passion The Oberammergau Passion Play</vt:lpstr>
      <vt:lpstr>The Ultimate Live Re-enactment of Jesus’ Passion The Oberammergau Passion Play</vt:lpstr>
      <vt:lpstr>Check up</vt:lpstr>
      <vt:lpstr>Time for Reflection</vt:lpstr>
      <vt:lpstr>The Liturgical Calendar measures the seasons and feast of the Church’s Year </vt:lpstr>
      <vt:lpstr>Responding to God’s invitation to grow in HOLINESS during Holy Week</vt:lpstr>
      <vt:lpstr>Check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Message of Advent</dc:title>
  <dc:creator>Pierre Schmits</dc:creator>
  <cp:lastModifiedBy>Pierre Schmits</cp:lastModifiedBy>
  <cp:revision>667</cp:revision>
  <dcterms:created xsi:type="dcterms:W3CDTF">2016-10-02T19:59:59Z</dcterms:created>
  <dcterms:modified xsi:type="dcterms:W3CDTF">2018-02-28T03:16:39Z</dcterms:modified>
</cp:coreProperties>
</file>