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22"/>
  </p:notesMasterIdLst>
  <p:sldIdLst>
    <p:sldId id="256" r:id="rId2"/>
    <p:sldId id="257" r:id="rId3"/>
    <p:sldId id="311" r:id="rId4"/>
    <p:sldId id="318" r:id="rId5"/>
    <p:sldId id="317" r:id="rId6"/>
    <p:sldId id="258" r:id="rId7"/>
    <p:sldId id="302" r:id="rId8"/>
    <p:sldId id="319" r:id="rId9"/>
    <p:sldId id="322" r:id="rId10"/>
    <p:sldId id="323" r:id="rId11"/>
    <p:sldId id="269" r:id="rId12"/>
    <p:sldId id="271" r:id="rId13"/>
    <p:sldId id="314" r:id="rId14"/>
    <p:sldId id="325" r:id="rId15"/>
    <p:sldId id="320" r:id="rId16"/>
    <p:sldId id="321" r:id="rId17"/>
    <p:sldId id="324" r:id="rId18"/>
    <p:sldId id="306" r:id="rId19"/>
    <p:sldId id="326" r:id="rId20"/>
    <p:sldId id="327" r:id="rId21"/>
  </p:sldIdLst>
  <p:sldSz cx="9144000" cy="5143500" type="screen16x9"/>
  <p:notesSz cx="6858000" cy="9144000"/>
  <p:embeddedFontLst>
    <p:embeddedFont>
      <p:font typeface="Adobe Gothic Std B" panose="020B0800000000000000" pitchFamily="34" charset="-128"/>
      <p:bold r:id="rId23"/>
    </p:embeddedFont>
    <p:embeddedFont>
      <p:font typeface="Georgia" panose="02040502050405020303" pitchFamily="18" charset="0"/>
      <p:regular r:id="rId24"/>
      <p:bold r:id="rId25"/>
      <p:italic r:id="rId26"/>
      <p:boldItalic r:id="rId27"/>
    </p:embeddedFont>
    <p:embeddedFont>
      <p:font typeface="Century Gothic" panose="020B0502020202020204" pitchFamily="34" charset="0"/>
      <p:regular r:id="rId28"/>
      <p:bold r:id="rId29"/>
      <p:italic r:id="rId30"/>
      <p:boldItalic r:id="rId31"/>
    </p:embeddedFont>
    <p:embeddedFont>
      <p:font typeface="Adobe Hebrew" panose="02040503050201020203" pitchFamily="18" charset="-79"/>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Verdana" panose="020B0604030504040204" pitchFamily="34" charset="0"/>
      <p:regular r:id="rId40"/>
      <p:bold r:id="rId41"/>
      <p:italic r:id="rId42"/>
      <p:boldItalic r:id="rId43"/>
    </p:embeddedFont>
    <p:embeddedFont>
      <p:font typeface="Constantia" panose="02030602050306030303" pitchFamily="18" charset="0"/>
      <p:regular r:id="rId44"/>
      <p:bold r:id="rId45"/>
      <p:italic r:id="rId46"/>
      <p:boldItalic r:id="rId47"/>
    </p:embeddedFont>
    <p:embeddedFont>
      <p:font typeface="ABeeZee" panose="02000000000000000000" pitchFamily="50" charset="0"/>
      <p:regular r:id="rId48"/>
      <p:italic r:id="rId49"/>
    </p:embeddedFont>
    <p:embeddedFont>
      <p:font typeface="Segoe UI" panose="020B0502040204020203" pitchFamily="34"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9D0309"/>
    <a:srgbClr val="EE292E"/>
    <a:srgbClr val="4B015F"/>
    <a:srgbClr val="DF3DE3"/>
    <a:srgbClr val="61191D"/>
    <a:srgbClr val="EA2A30"/>
    <a:srgbClr val="391712"/>
    <a:srgbClr val="3D1739"/>
    <a:srgbClr val="3616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548" autoAdjust="0"/>
    <p:restoredTop sz="63837" autoAdjust="0"/>
  </p:normalViewPr>
  <p:slideViewPr>
    <p:cSldViewPr snapToGrid="0">
      <p:cViewPr varScale="1">
        <p:scale>
          <a:sx n="92" d="100"/>
          <a:sy n="92" d="100"/>
        </p:scale>
        <p:origin x="708" y="84"/>
      </p:cViewPr>
      <p:guideLst>
        <p:guide orient="horz" pos="1620"/>
        <p:guide pos="2880"/>
      </p:guideLst>
    </p:cSldViewPr>
  </p:slideViewPr>
  <p:notesTextViewPr>
    <p:cViewPr>
      <p:scale>
        <a:sx n="1" d="1"/>
        <a:sy n="1" d="1"/>
      </p:scale>
      <p:origin x="0" y="0"/>
    </p:cViewPr>
  </p:notesText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font" Target="fonts/font28.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3" Type="http://schemas.openxmlformats.org/officeDocument/2006/relationships/font" Target="fonts/font31.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font" Target="fonts/font19.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font" Target="fonts/font27.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font" Target="fonts/font9.fntdata"/><Relationship Id="rId44" Type="http://schemas.openxmlformats.org/officeDocument/2006/relationships/font" Target="fonts/font22.fntdata"/><Relationship Id="rId52" Type="http://schemas.openxmlformats.org/officeDocument/2006/relationships/font" Target="fonts/font3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0E0A72-8F01-4652-B984-73A84DFF7643}" type="datetimeFigureOut">
              <a:rPr lang="en-GB" smtClean="0"/>
              <a:t>01/03/2018</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97152-54D5-404C-80EF-58C12B0EA284}" type="slidenum">
              <a:rPr lang="en-GB" smtClean="0"/>
              <a:t>‹#›</a:t>
            </a:fld>
            <a:endParaRPr lang="en-GB"/>
          </a:p>
        </p:txBody>
      </p:sp>
    </p:spTree>
    <p:extLst>
      <p:ext uri="{BB962C8B-B14F-4D97-AF65-F5344CB8AC3E}">
        <p14:creationId xmlns:p14="http://schemas.microsoft.com/office/powerpoint/2010/main" val="208309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H-PGK4WGmL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_zKrBYPuZz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_zKrBYPuZz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HPOPrew1gD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MljFNaWoY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Holy Week – The Easter Triduum</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resource topic. Read the title together and invite students to share something they know about what the Easter Triduum is and how the Church celebrates it.</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a:t>
            </a:fld>
            <a:endParaRPr lang="en-GB"/>
          </a:p>
        </p:txBody>
      </p:sp>
    </p:spTree>
    <p:extLst>
      <p:ext uri="{BB962C8B-B14F-4D97-AF65-F5344CB8AC3E}">
        <p14:creationId xmlns:p14="http://schemas.microsoft.com/office/powerpoint/2010/main" val="3933980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Important facts about the Paschal Candle</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Make enough copies for children to complete the worksheet and add it to their RE Learning Journal. Check the answers on screen. Words to complete 1) beeswax, 2) inscribes, 3) year, 4) Greek, 5) fifty, 6) Baptisms, 7) Resurrection, 8) Pentecost, 9) funerals, 10) everyone, 11) world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could create their own image of the Easter candle to make a display in the church/school foyer.</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10</a:t>
            </a:fld>
            <a:endParaRPr lang="en-GB"/>
          </a:p>
        </p:txBody>
      </p:sp>
    </p:spTree>
    <p:extLst>
      <p:ext uri="{BB962C8B-B14F-4D97-AF65-F5344CB8AC3E}">
        <p14:creationId xmlns:p14="http://schemas.microsoft.com/office/powerpoint/2010/main" val="4201533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Check Up</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This formative assessment strategy will help teachers to identify how well students have achieved the Learning Intentions of the resource.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Teachers can choose how they use the slide in their range of assessment options.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A worksheet of this slide is available for students in Years 5-8 to complete.</a:t>
            </a:r>
            <a:br>
              <a:rPr lang="en-GB"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The last two items are feed forward for the teacher.</a:t>
            </a:r>
          </a:p>
          <a:p>
            <a:r>
              <a:rPr lang="en-NZ" sz="1200" kern="1200" dirty="0" smtClean="0">
                <a:solidFill>
                  <a:schemeClr val="tx1"/>
                </a:solidFill>
                <a:effectLst/>
                <a:latin typeface="+mn-lt"/>
                <a:ea typeface="+mn-ea"/>
                <a:cs typeface="+mn-cs"/>
              </a:rPr>
              <a:t>Recording the students’ responses to these items is recommended as it will enable teachers to adjust their learning strategies for future resources and target the areas that need further attention.</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11</a:t>
            </a:fld>
            <a:endParaRPr lang="en-GB"/>
          </a:p>
        </p:txBody>
      </p:sp>
    </p:spTree>
    <p:extLst>
      <p:ext uri="{BB962C8B-B14F-4D97-AF65-F5344CB8AC3E}">
        <p14:creationId xmlns:p14="http://schemas.microsoft.com/office/powerpoint/2010/main" val="2242616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Time for Reflection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 </a:t>
            </a:r>
            <a:r>
              <a:rPr lang="en-GB" sz="1200" i="1" kern="1200" dirty="0" smtClean="0">
                <a:solidFill>
                  <a:schemeClr val="tx1"/>
                </a:solidFill>
                <a:effectLst/>
                <a:latin typeface="+mn-lt"/>
                <a:ea typeface="+mn-ea"/>
                <a:cs typeface="+mn-cs"/>
              </a:rPr>
              <a:t>reflect on how the liturgies they have learned about that celebrate the Easter Triduum mirror the pattern of their lives. People live, people die, people rise again because of the life of one man - Jesus. These liturgies help to make his life and his mission real for his followers. Let a sense of gratitude for what Jesus did and continues to do for them lead to a conversation with him about his plans for them especially the part they have in carrying on in his mission on earth.</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12</a:t>
            </a:fld>
            <a:endParaRPr lang="en-GB"/>
          </a:p>
        </p:txBody>
      </p:sp>
    </p:spTree>
    <p:extLst>
      <p:ext uri="{BB962C8B-B14F-4D97-AF65-F5344CB8AC3E}">
        <p14:creationId xmlns:p14="http://schemas.microsoft.com/office/powerpoint/2010/main" val="120579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12A Sharing our Learning about HOLY WEEK with family </a:t>
            </a:r>
            <a:r>
              <a:rPr lang="en-GB" sz="1200" b="1" kern="1200" dirty="0" err="1" smtClean="0">
                <a:solidFill>
                  <a:schemeClr val="tx1"/>
                </a:solidFill>
                <a:effectLst/>
                <a:latin typeface="+mn-lt"/>
                <a:ea typeface="+mn-ea"/>
                <a:cs typeface="+mn-cs"/>
              </a:rPr>
              <a:t>whānau</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This slide provides some choices for children to show and share what they have learned. Examples could be photographed as evidence of students’ learning.</a:t>
            </a:r>
          </a:p>
          <a:p>
            <a:r>
              <a:rPr lang="en-NZ" sz="1200" b="1" u="none" strike="noStrike" kern="1200" dirty="0" smtClean="0">
                <a:solidFill>
                  <a:schemeClr val="tx1"/>
                </a:solidFill>
                <a:effectLst/>
                <a:latin typeface="+mn-lt"/>
                <a:ea typeface="+mn-ea"/>
                <a:cs typeface="+mn-cs"/>
              </a:rPr>
              <a:t> </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You may like to put a copy of the </a:t>
            </a:r>
            <a:r>
              <a:rPr lang="en-NZ" sz="1200" b="1" u="sng" kern="1200" dirty="0" smtClean="0">
                <a:solidFill>
                  <a:schemeClr val="tx1"/>
                </a:solidFill>
                <a:effectLst/>
                <a:latin typeface="+mn-lt"/>
                <a:ea typeface="+mn-ea"/>
                <a:cs typeface="+mn-cs"/>
              </a:rPr>
              <a:t>Sharing our Learning</a:t>
            </a:r>
            <a:r>
              <a:rPr lang="en-NZ" sz="1200" kern="1200" dirty="0" smtClean="0">
                <a:solidFill>
                  <a:schemeClr val="tx1"/>
                </a:solidFill>
                <a:effectLst/>
                <a:latin typeface="+mn-lt"/>
                <a:ea typeface="+mn-ea"/>
                <a:cs typeface="+mn-cs"/>
              </a:rPr>
              <a:t> page in students’ RE Learning Journals. You could talk through the choices using the slide and let students make their choice from their own copy. </a:t>
            </a:r>
          </a:p>
          <a:p>
            <a:r>
              <a:rPr lang="en-NZ" sz="1200" kern="1200" dirty="0" smtClean="0">
                <a:solidFill>
                  <a:schemeClr val="tx1"/>
                </a:solidFill>
                <a:effectLst/>
                <a:latin typeface="+mn-lt"/>
                <a:ea typeface="+mn-ea"/>
                <a:cs typeface="+mn-cs"/>
              </a:rPr>
              <a:t>Students could work on their choice at school and/or at home and you may like to set a day for sharing. Please let parents and </a:t>
            </a:r>
            <a:r>
              <a:rPr lang="en-NZ" sz="1200" kern="1200" dirty="0" err="1" smtClean="0">
                <a:solidFill>
                  <a:schemeClr val="tx1"/>
                </a:solidFill>
                <a:effectLst/>
                <a:latin typeface="+mn-lt"/>
                <a:ea typeface="+mn-ea"/>
                <a:cs typeface="+mn-cs"/>
              </a:rPr>
              <a:t>whānau</a:t>
            </a:r>
            <a:r>
              <a:rPr lang="en-NZ" sz="1200" kern="1200" dirty="0" smtClean="0">
                <a:solidFill>
                  <a:schemeClr val="tx1"/>
                </a:solidFill>
                <a:effectLst/>
                <a:latin typeface="+mn-lt"/>
                <a:ea typeface="+mn-ea"/>
                <a:cs typeface="+mn-cs"/>
              </a:rPr>
              <a:t> know what you expect them to do with this.  The slide is focussed on Year 8 HOLY WEEK Achievement Objective which is covered in Resources 1&amp;2.</a:t>
            </a:r>
          </a:p>
          <a:p>
            <a:r>
              <a:rPr lang="en-GB" sz="1200" kern="1200" dirty="0" smtClean="0">
                <a:solidFill>
                  <a:schemeClr val="tx1"/>
                </a:solidFill>
                <a:effectLst/>
                <a:latin typeface="+mn-lt"/>
                <a:ea typeface="+mn-ea"/>
                <a:cs typeface="+mn-cs"/>
              </a:rPr>
              <a:t>HOLY WEEK AO) Students will be able to:  develop an understanding of the significance of the Holy Week events for Christians and how the Church in various cultures celebrates them.</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13</a:t>
            </a:fld>
            <a:endParaRPr lang="en-GB"/>
          </a:p>
        </p:txBody>
      </p:sp>
    </p:spTree>
    <p:extLst>
      <p:ext uri="{BB962C8B-B14F-4D97-AF65-F5344CB8AC3E}">
        <p14:creationId xmlns:p14="http://schemas.microsoft.com/office/powerpoint/2010/main" val="3875994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12B Sharing our Learning about HOLY WEEK with family </a:t>
            </a:r>
            <a:r>
              <a:rPr lang="en-GB" sz="1200" b="1" kern="1200" dirty="0" err="1" smtClean="0">
                <a:solidFill>
                  <a:schemeClr val="tx1"/>
                </a:solidFill>
                <a:effectLst/>
                <a:latin typeface="+mn-lt"/>
                <a:ea typeface="+mn-ea"/>
                <a:cs typeface="+mn-cs"/>
              </a:rPr>
              <a:t>whānau</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This slide provides some choices for children to show and share what they have learned. Examples could be photographed as evidence of students’ learning.</a:t>
            </a:r>
          </a:p>
          <a:p>
            <a:r>
              <a:rPr lang="en-NZ" sz="1200" b="1" u="none" strike="noStrike" kern="1200" dirty="0" smtClean="0">
                <a:solidFill>
                  <a:schemeClr val="tx1"/>
                </a:solidFill>
                <a:effectLst/>
                <a:latin typeface="+mn-lt"/>
                <a:ea typeface="+mn-ea"/>
                <a:cs typeface="+mn-cs"/>
              </a:rPr>
              <a:t> </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You may like to put a copy of the </a:t>
            </a:r>
            <a:r>
              <a:rPr lang="en-NZ" sz="1200" b="1" u="sng" kern="1200" dirty="0" smtClean="0">
                <a:solidFill>
                  <a:schemeClr val="tx1"/>
                </a:solidFill>
                <a:effectLst/>
                <a:latin typeface="+mn-lt"/>
                <a:ea typeface="+mn-ea"/>
                <a:cs typeface="+mn-cs"/>
              </a:rPr>
              <a:t>Sharing our Learning</a:t>
            </a:r>
            <a:r>
              <a:rPr lang="en-NZ" sz="1200" kern="1200" dirty="0" smtClean="0">
                <a:solidFill>
                  <a:schemeClr val="tx1"/>
                </a:solidFill>
                <a:effectLst/>
                <a:latin typeface="+mn-lt"/>
                <a:ea typeface="+mn-ea"/>
                <a:cs typeface="+mn-cs"/>
              </a:rPr>
              <a:t> page in students’ RE Learning Journals. You could talk through the choices using the slide and let students make their choice from their own copy. </a:t>
            </a:r>
          </a:p>
          <a:p>
            <a:r>
              <a:rPr lang="en-NZ" sz="1200" kern="1200" dirty="0" smtClean="0">
                <a:solidFill>
                  <a:schemeClr val="tx1"/>
                </a:solidFill>
                <a:effectLst/>
                <a:latin typeface="+mn-lt"/>
                <a:ea typeface="+mn-ea"/>
                <a:cs typeface="+mn-cs"/>
              </a:rPr>
              <a:t>Students could work on their choice at school and/or at home and you may like to set a day for sharing. Please let parents and </a:t>
            </a:r>
            <a:r>
              <a:rPr lang="en-NZ" sz="1200" kern="1200" dirty="0" err="1" smtClean="0">
                <a:solidFill>
                  <a:schemeClr val="tx1"/>
                </a:solidFill>
                <a:effectLst/>
                <a:latin typeface="+mn-lt"/>
                <a:ea typeface="+mn-ea"/>
                <a:cs typeface="+mn-cs"/>
              </a:rPr>
              <a:t>whānau</a:t>
            </a:r>
            <a:r>
              <a:rPr lang="en-NZ" sz="1200" kern="1200" dirty="0" smtClean="0">
                <a:solidFill>
                  <a:schemeClr val="tx1"/>
                </a:solidFill>
                <a:effectLst/>
                <a:latin typeface="+mn-lt"/>
                <a:ea typeface="+mn-ea"/>
                <a:cs typeface="+mn-cs"/>
              </a:rPr>
              <a:t> know what you expect them to do with this.  The slide is focussed on Year 8 HOLY WEEK Achievement Objective which is covered in Resources 1&amp;2.</a:t>
            </a:r>
          </a:p>
          <a:p>
            <a:r>
              <a:rPr lang="en-GB" sz="1200" kern="1200" dirty="0" smtClean="0">
                <a:solidFill>
                  <a:schemeClr val="tx1"/>
                </a:solidFill>
                <a:effectLst/>
                <a:latin typeface="+mn-lt"/>
                <a:ea typeface="+mn-ea"/>
                <a:cs typeface="+mn-cs"/>
              </a:rPr>
              <a:t>HOLY WEEK AO) Students will be able to:  develop an understanding of the significance of the Holy Week events for Christians and how the Church in various cultures celebrates them.</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14</a:t>
            </a:fld>
            <a:endParaRPr lang="en-GB"/>
          </a:p>
        </p:txBody>
      </p:sp>
    </p:spTree>
    <p:extLst>
      <p:ext uri="{BB962C8B-B14F-4D97-AF65-F5344CB8AC3E}">
        <p14:creationId xmlns:p14="http://schemas.microsoft.com/office/powerpoint/2010/main" val="840576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15</a:t>
            </a:fld>
            <a:endParaRPr lang="en-GB"/>
          </a:p>
        </p:txBody>
      </p:sp>
    </p:spTree>
    <p:extLst>
      <p:ext uri="{BB962C8B-B14F-4D97-AF65-F5344CB8AC3E}">
        <p14:creationId xmlns:p14="http://schemas.microsoft.com/office/powerpoint/2010/main" val="99284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16</a:t>
            </a:fld>
            <a:endParaRPr lang="en-GB"/>
          </a:p>
        </p:txBody>
      </p:sp>
    </p:spTree>
    <p:extLst>
      <p:ext uri="{BB962C8B-B14F-4D97-AF65-F5344CB8AC3E}">
        <p14:creationId xmlns:p14="http://schemas.microsoft.com/office/powerpoint/2010/main" val="1804115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17</a:t>
            </a:fld>
            <a:endParaRPr lang="en-GB"/>
          </a:p>
        </p:txBody>
      </p:sp>
    </p:spTree>
    <p:extLst>
      <p:ext uri="{BB962C8B-B14F-4D97-AF65-F5344CB8AC3E}">
        <p14:creationId xmlns:p14="http://schemas.microsoft.com/office/powerpoint/2010/main" val="1500950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8E097152-54D5-404C-80EF-58C12B0EA284}" type="slidenum">
              <a:rPr lang="en-GB" smtClean="0"/>
              <a:t>18</a:t>
            </a:fld>
            <a:endParaRPr lang="en-GB"/>
          </a:p>
        </p:txBody>
      </p:sp>
    </p:spTree>
    <p:extLst>
      <p:ext uri="{BB962C8B-B14F-4D97-AF65-F5344CB8AC3E}">
        <p14:creationId xmlns:p14="http://schemas.microsoft.com/office/powerpoint/2010/main" val="2126609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19</a:t>
            </a:fld>
            <a:endParaRPr lang="en-GB"/>
          </a:p>
        </p:txBody>
      </p:sp>
    </p:spTree>
    <p:extLst>
      <p:ext uri="{BB962C8B-B14F-4D97-AF65-F5344CB8AC3E}">
        <p14:creationId xmlns:p14="http://schemas.microsoft.com/office/powerpoint/2010/main" val="3312891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Intentions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resource.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Continue the reflective, prayerful atmosphere in the classroom during Holy Week. Highlight the some symbols used during the Easter Triduum a bowl and towel, a cross and a large stone and candle, and red and yellow cloths. Use the gospel readings that describe the events each morning this week and try to complete the whole Passion story on Holy Thursday. You may like to include a time when children wash each other’s feet as Jesus did on Holy Thursday before the Last Supper.</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Use </a:t>
            </a:r>
            <a:r>
              <a:rPr lang="en-GB" sz="1200" kern="1200" dirty="0" err="1" smtClean="0">
                <a:solidFill>
                  <a:schemeClr val="tx1"/>
                </a:solidFill>
                <a:effectLst/>
                <a:latin typeface="+mn-lt"/>
                <a:ea typeface="+mn-ea"/>
                <a:cs typeface="+mn-cs"/>
              </a:rPr>
              <a:t>Taizé</a:t>
            </a:r>
            <a:r>
              <a:rPr lang="en-GB" sz="1200" kern="1200" dirty="0" smtClean="0">
                <a:solidFill>
                  <a:schemeClr val="tx1"/>
                </a:solidFill>
                <a:effectLst/>
                <a:latin typeface="+mn-lt"/>
                <a:ea typeface="+mn-ea"/>
                <a:cs typeface="+mn-cs"/>
              </a:rPr>
              <a:t> music throughout the day to remind children this week is different from all other weeks of the year. Create wall displays of appropriate images and set aside part of the classroom as a quiet prayer space that can be used throughout the day.  Remind the students that this is their preparation for Good Friday as it is a holiday. Invite them to suggest what they could do on Good Friday to mark the day of Jesus’ crucifixion. Check the times and places where they could attend the Good Friday Liturgy or join an Ecumenical Walk of the Cross near where they will be on Good Friday.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If you have students who need more RE background on Holy Week the Level 3 Year 6 Holy Week resources focus on the first 4 days of Holy Week and the Days of the Easter Triduum which you can access on the web. </a:t>
            </a:r>
            <a:endParaRPr lang="en-NZ"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 suggestion for Holy Thursday morning prayer: </a:t>
            </a:r>
            <a:r>
              <a:rPr lang="en-GB" sz="1200" u="sng" kern="1200" dirty="0" smtClean="0">
                <a:solidFill>
                  <a:schemeClr val="tx1"/>
                </a:solidFill>
                <a:effectLst/>
                <a:latin typeface="+mn-lt"/>
                <a:ea typeface="+mn-ea"/>
                <a:cs typeface="+mn-cs"/>
                <a:hlinkClick r:id="rId3"/>
              </a:rPr>
              <a:t>https://www.youtube.com/watch?v=H-PGK4WGmLU</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Last Supper story spoken in Hebrew with English subtitles (3:07 minutes).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could imagine that this is what Jesus’ voice sounded like as he prayed over the bread and wine at the Last Supper.</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Remember you are a spiritual guide for your class and this is the most important week of the year to let the children see this.</a:t>
            </a:r>
            <a:endParaRPr lang="en-NZ" sz="1200" kern="1200" dirty="0" smtClean="0">
              <a:solidFill>
                <a:schemeClr val="tx1"/>
              </a:solidFill>
              <a:effectLst/>
              <a:latin typeface="+mn-lt"/>
              <a:ea typeface="+mn-ea"/>
              <a:cs typeface="+mn-cs"/>
            </a:endParaRPr>
          </a:p>
          <a:p>
            <a:endParaRPr lang="en-NZ"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097152-54D5-404C-80EF-58C12B0EA284}" type="slidenum">
              <a:rPr lang="en-GB" smtClean="0"/>
              <a:t>2</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20</a:t>
            </a:fld>
            <a:endParaRPr lang="en-GB"/>
          </a:p>
        </p:txBody>
      </p:sp>
    </p:spTree>
    <p:extLst>
      <p:ext uri="{BB962C8B-B14F-4D97-AF65-F5344CB8AC3E}">
        <p14:creationId xmlns:p14="http://schemas.microsoft.com/office/powerpoint/2010/main" val="2242465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3A FAQs about the PASCHAL or EASTER TRIDUUM.</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 the clip which outlines the history of the Easter Triduum celebration. Read the answers to the FAQs and let them generate further discussion about the meaning of the Easter Triduum.</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Remind children that the word “paschal” comes from a Hebrew word “</a:t>
            </a:r>
            <a:r>
              <a:rPr lang="en-GB" sz="1200" kern="1200" dirty="0" err="1" smtClean="0">
                <a:solidFill>
                  <a:schemeClr val="tx1"/>
                </a:solidFill>
                <a:effectLst/>
                <a:latin typeface="+mn-lt"/>
                <a:ea typeface="+mn-ea"/>
                <a:cs typeface="+mn-cs"/>
              </a:rPr>
              <a:t>pesach</a:t>
            </a:r>
            <a:r>
              <a:rPr lang="en-GB" sz="1200" kern="1200" dirty="0" smtClean="0">
                <a:solidFill>
                  <a:schemeClr val="tx1"/>
                </a:solidFill>
                <a:effectLst/>
                <a:latin typeface="+mn-lt"/>
                <a:ea typeface="+mn-ea"/>
                <a:cs typeface="+mn-cs"/>
              </a:rPr>
              <a:t>” meaning Passover. It refers to Jesus’ suffering, death and Resurrection and is used because Jesus’ death happened at the time of Passover. The word mystery is often added to it because Jesus’ suffering, death, and Resurrection is a mystery.</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Triduum is a Latin word meaning 3 days. The Easter Triduum is one long liturgy celebrated over the three holiest days of the year. Each liturgy is like one act of a three-act play.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Refer to Level 4 Year 7, R1 </a:t>
            </a:r>
            <a:r>
              <a:rPr lang="en-GB" sz="1200" b="1" u="sng" kern="1200" dirty="0" smtClean="0">
                <a:solidFill>
                  <a:schemeClr val="tx1"/>
                </a:solidFill>
                <a:effectLst/>
                <a:latin typeface="+mn-lt"/>
                <a:ea typeface="+mn-ea"/>
                <a:cs typeface="+mn-cs"/>
              </a:rPr>
              <a:t>Slide 6</a:t>
            </a:r>
            <a:r>
              <a:rPr lang="en-GB" sz="1200" kern="1200" dirty="0" smtClean="0">
                <a:solidFill>
                  <a:schemeClr val="tx1"/>
                </a:solidFill>
                <a:effectLst/>
                <a:latin typeface="+mn-lt"/>
                <a:ea typeface="+mn-ea"/>
                <a:cs typeface="+mn-cs"/>
              </a:rPr>
              <a:t> The Last Supper - was it a Passover meal?</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Refer to Level 4 Year 7, R2 </a:t>
            </a:r>
            <a:r>
              <a:rPr lang="en-GB" sz="1200" b="1" u="sng" kern="1200" dirty="0" smtClean="0">
                <a:solidFill>
                  <a:schemeClr val="tx1"/>
                </a:solidFill>
                <a:effectLst/>
                <a:latin typeface="+mn-lt"/>
                <a:ea typeface="+mn-ea"/>
                <a:cs typeface="+mn-cs"/>
              </a:rPr>
              <a:t>Slide 5 </a:t>
            </a:r>
            <a:r>
              <a:rPr lang="en-GB" sz="1200" kern="1200" dirty="0" smtClean="0">
                <a:solidFill>
                  <a:schemeClr val="tx1"/>
                </a:solidFill>
                <a:effectLst/>
                <a:latin typeface="+mn-lt"/>
                <a:ea typeface="+mn-ea"/>
                <a:cs typeface="+mn-cs"/>
              </a:rPr>
              <a:t>How Jesus gives his Life and Love through the Mass of the Last Supper on Holy Thursday, which deals with the institution of the Sacraments of the Eucharist and Holy Orders (Priesthood).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 the clip: </a:t>
            </a:r>
            <a:r>
              <a:rPr lang="en-GB" sz="1200" b="1" u="sng" kern="1200" dirty="0" smtClean="0">
                <a:solidFill>
                  <a:schemeClr val="tx1"/>
                </a:solidFill>
                <a:effectLst/>
                <a:latin typeface="+mn-lt"/>
                <a:ea typeface="+mn-ea"/>
                <a:cs typeface="+mn-cs"/>
                <a:hlinkClick r:id="rId3"/>
              </a:rPr>
              <a:t>https://www.youtube.com/watch?v=_zKrBYPuZzE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Paschal Triduum (1:38 minutes)</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3</a:t>
            </a:fld>
            <a:endParaRPr lang="en-GB"/>
          </a:p>
        </p:txBody>
      </p:sp>
    </p:spTree>
    <p:extLst>
      <p:ext uri="{BB962C8B-B14F-4D97-AF65-F5344CB8AC3E}">
        <p14:creationId xmlns:p14="http://schemas.microsoft.com/office/powerpoint/2010/main" val="252737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3B FAQs about the PASCHAL or EASTER TRIDUUM?</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Refer to Level 4 Year 7, R1 </a:t>
            </a:r>
            <a:r>
              <a:rPr lang="en-GB" sz="1200" b="1" u="sng" kern="1200" dirty="0" smtClean="0">
                <a:solidFill>
                  <a:schemeClr val="tx1"/>
                </a:solidFill>
                <a:effectLst/>
                <a:latin typeface="+mn-lt"/>
                <a:ea typeface="+mn-ea"/>
                <a:cs typeface="+mn-cs"/>
              </a:rPr>
              <a:t>Slide 6</a:t>
            </a:r>
            <a:r>
              <a:rPr lang="en-GB" sz="1200" kern="1200" dirty="0" smtClean="0">
                <a:solidFill>
                  <a:schemeClr val="tx1"/>
                </a:solidFill>
                <a:effectLst/>
                <a:latin typeface="+mn-lt"/>
                <a:ea typeface="+mn-ea"/>
                <a:cs typeface="+mn-cs"/>
              </a:rPr>
              <a:t> The Last Supper - was it a Passover meal?</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Refer to Level 4 Year 7, R2 </a:t>
            </a:r>
            <a:r>
              <a:rPr lang="en-GB" sz="1200" b="1" u="sng" kern="1200" dirty="0" smtClean="0">
                <a:solidFill>
                  <a:schemeClr val="tx1"/>
                </a:solidFill>
                <a:effectLst/>
                <a:latin typeface="+mn-lt"/>
                <a:ea typeface="+mn-ea"/>
                <a:cs typeface="+mn-cs"/>
              </a:rPr>
              <a:t>Slide 5 </a:t>
            </a:r>
            <a:r>
              <a:rPr lang="en-GB" sz="1200" kern="1200" dirty="0" smtClean="0">
                <a:solidFill>
                  <a:schemeClr val="tx1"/>
                </a:solidFill>
                <a:effectLst/>
                <a:latin typeface="+mn-lt"/>
                <a:ea typeface="+mn-ea"/>
                <a:cs typeface="+mn-cs"/>
              </a:rPr>
              <a:t>How Jesus gives his Life and Love through the Mass of the Last Supper on Holy Thursday, which deals with the institution of the Sacraments of the Eucharist and Holy Orders (Priesthood).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You may like to repeat the clip: </a:t>
            </a:r>
            <a:r>
              <a:rPr lang="en-GB" sz="1200" b="1" u="sng" kern="1200" dirty="0" smtClean="0">
                <a:solidFill>
                  <a:schemeClr val="tx1"/>
                </a:solidFill>
                <a:effectLst/>
                <a:latin typeface="+mn-lt"/>
                <a:ea typeface="+mn-ea"/>
                <a:cs typeface="+mn-cs"/>
                <a:hlinkClick r:id="rId3"/>
              </a:rPr>
              <a:t>https://www.youtube.com/watch?v=_zKrBYPuZzE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Paschal Triduum (1:38 minutes)</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4</a:t>
            </a:fld>
            <a:endParaRPr lang="en-GB"/>
          </a:p>
        </p:txBody>
      </p:sp>
    </p:spTree>
    <p:extLst>
      <p:ext uri="{BB962C8B-B14F-4D97-AF65-F5344CB8AC3E}">
        <p14:creationId xmlns:p14="http://schemas.microsoft.com/office/powerpoint/2010/main" val="2062502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The Easter Triduum begins with Holy Thursday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Easter Triduum Liturgy Cards Teacher Resource is included and can be printed as needed.</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See copy at the end of the Overview.</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Experiences 2 &amp; 4.</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 the clip: </a:t>
            </a:r>
            <a:r>
              <a:rPr lang="en-US" sz="1200" u="sng" kern="1200" dirty="0" smtClean="0">
                <a:solidFill>
                  <a:schemeClr val="tx1"/>
                </a:solidFill>
                <a:effectLst/>
                <a:latin typeface="+mn-lt"/>
                <a:ea typeface="+mn-ea"/>
                <a:cs typeface="+mn-cs"/>
                <a:hlinkClick r:id="rId3"/>
              </a:rPr>
              <a:t>https://www.youtube.com/watch?v=HPOPrew1gDg</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Pope Francis explains Holy Week (2:40 minutes)</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5</a:t>
            </a:fld>
            <a:endParaRPr lang="en-GB"/>
          </a:p>
        </p:txBody>
      </p:sp>
    </p:spTree>
    <p:extLst>
      <p:ext uri="{BB962C8B-B14F-4D97-AF65-F5344CB8AC3E}">
        <p14:creationId xmlns:p14="http://schemas.microsoft.com/office/powerpoint/2010/main" val="3118269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The Easter Triduum continues with Good Friday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clip to remind children what The Good Friday Liturgy brings to life again for Christians on this sad day.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Have time of silent reflection before.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 the clip: </a:t>
            </a:r>
            <a:r>
              <a:rPr lang="en-GB" sz="1200" u="sng" kern="1200" dirty="0" smtClean="0">
                <a:solidFill>
                  <a:schemeClr val="tx1"/>
                </a:solidFill>
                <a:effectLst/>
                <a:latin typeface="+mn-lt"/>
                <a:ea typeface="+mn-ea"/>
                <a:cs typeface="+mn-cs"/>
                <a:hlinkClick r:id="rId3"/>
              </a:rPr>
              <a:t>https://www.youtube.com/watch?v=MljFNaWoYEs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Passion Song - The Story of Holy Week (5:09 minutes)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Sing using the MP3 “My People”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4</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6</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The Easter Triduum comes to its high point with the Easter Vigil</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the flip cards which explain each part of the Easter Vigil.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Please note - most churches do not do the entire set of nine readings (for time’s sake). But keep in mind that the point of them is to recall how God has interceded on humanity’s behalf from the very beginning of time and that through this Easter Vigil we celebrate that God is present and always working in our lives and continues to so today.</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7</a:t>
            </a:fld>
            <a:endParaRPr lang="en-GB"/>
          </a:p>
        </p:txBody>
      </p:sp>
    </p:spTree>
    <p:extLst>
      <p:ext uri="{BB962C8B-B14F-4D97-AF65-F5344CB8AC3E}">
        <p14:creationId xmlns:p14="http://schemas.microsoft.com/office/powerpoint/2010/main" val="1795021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The Easter Triduum Liturgies – How well do you know them?</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Make a copy of the worksheet for each child to complete and add to their RE Learning Journal.</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This worksheet could be used as a post test.</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For re-teaching purposes return to Slides 3,4,5,6.</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See Answers below</a:t>
            </a:r>
            <a:endParaRPr lang="en-NZ" sz="1200" kern="1200" dirty="0" smtClean="0">
              <a:solidFill>
                <a:schemeClr val="tx1"/>
              </a:solidFill>
              <a:effectLst/>
              <a:latin typeface="+mn-lt"/>
              <a:ea typeface="+mn-ea"/>
              <a:cs typeface="+mn-cs"/>
            </a:endParaRPr>
          </a:p>
          <a:p>
            <a:r>
              <a:rPr lang="en-NZ" sz="1200" b="1" kern="1200" dirty="0" smtClean="0">
                <a:solidFill>
                  <a:schemeClr val="tx1"/>
                </a:solidFill>
                <a:effectLst/>
                <a:latin typeface="+mn-lt"/>
                <a:ea typeface="+mn-ea"/>
                <a:cs typeface="+mn-cs"/>
              </a:rPr>
              <a:t>Indicate which day during the Easter Triduum Liturgies when this happens – Holy Thursday (HTH), Good Friday (GF), Easter Vigil (EV)</a:t>
            </a:r>
            <a:endParaRPr lang="en-NZ"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The Easter fire is lit outside the church				</a:t>
            </a:r>
            <a:r>
              <a:rPr lang="en-NZ" sz="1200" b="1" kern="1200" dirty="0" smtClean="0">
                <a:solidFill>
                  <a:schemeClr val="tx1"/>
                </a:solidFill>
                <a:effectLst/>
                <a:latin typeface="+mn-lt"/>
                <a:ea typeface="+mn-ea"/>
                <a:cs typeface="+mn-cs"/>
              </a:rPr>
              <a:t>EV</a:t>
            </a:r>
            <a:endParaRPr lang="en-NZ"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The Passion Narrative of St John is read				</a:t>
            </a:r>
            <a:r>
              <a:rPr lang="en-NZ" sz="1200" b="1" kern="1200" dirty="0" smtClean="0">
                <a:solidFill>
                  <a:schemeClr val="tx1"/>
                </a:solidFill>
                <a:effectLst/>
                <a:latin typeface="+mn-lt"/>
                <a:ea typeface="+mn-ea"/>
                <a:cs typeface="+mn-cs"/>
              </a:rPr>
              <a:t>GF</a:t>
            </a:r>
            <a:endParaRPr lang="en-NZ"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New members are welcomed into the community at their baptism		</a:t>
            </a:r>
            <a:r>
              <a:rPr lang="en-NZ" sz="1200" b="1" kern="1200" dirty="0" smtClean="0">
                <a:solidFill>
                  <a:schemeClr val="tx1"/>
                </a:solidFill>
                <a:effectLst/>
                <a:latin typeface="+mn-lt"/>
                <a:ea typeface="+mn-ea"/>
                <a:cs typeface="+mn-cs"/>
              </a:rPr>
              <a:t>EV</a:t>
            </a:r>
            <a:endParaRPr lang="en-NZ"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The Last Supper is re-enacted 				</a:t>
            </a:r>
            <a:r>
              <a:rPr lang="en-NZ" sz="1200" b="1" kern="1200" dirty="0" smtClean="0">
                <a:solidFill>
                  <a:schemeClr val="tx1"/>
                </a:solidFill>
                <a:effectLst/>
                <a:latin typeface="+mn-lt"/>
                <a:ea typeface="+mn-ea"/>
                <a:cs typeface="+mn-cs"/>
              </a:rPr>
              <a:t>HTH</a:t>
            </a:r>
            <a:endParaRPr lang="en-NZ"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The priest processes with the lighted Paschal Candle held high into the church	</a:t>
            </a:r>
            <a:r>
              <a:rPr lang="en-NZ" sz="1200" b="1" kern="1200" dirty="0" smtClean="0">
                <a:solidFill>
                  <a:schemeClr val="tx1"/>
                </a:solidFill>
                <a:effectLst/>
                <a:latin typeface="+mn-lt"/>
                <a:ea typeface="+mn-ea"/>
                <a:cs typeface="+mn-cs"/>
              </a:rPr>
              <a:t>EV</a:t>
            </a:r>
            <a:endParaRPr lang="en-NZ"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The altar is stripped bare and the tabernacle door is left open		</a:t>
            </a:r>
            <a:r>
              <a:rPr lang="en-NZ" sz="1200" b="1" kern="1200" dirty="0" smtClean="0">
                <a:solidFill>
                  <a:schemeClr val="tx1"/>
                </a:solidFill>
                <a:effectLst/>
                <a:latin typeface="+mn-lt"/>
                <a:ea typeface="+mn-ea"/>
                <a:cs typeface="+mn-cs"/>
              </a:rPr>
              <a:t>HTH</a:t>
            </a:r>
            <a:endParaRPr lang="en-NZ"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The </a:t>
            </a:r>
            <a:r>
              <a:rPr lang="en-NZ" sz="1200" kern="1200" dirty="0" err="1" smtClean="0">
                <a:solidFill>
                  <a:schemeClr val="tx1"/>
                </a:solidFill>
                <a:effectLst/>
                <a:latin typeface="+mn-lt"/>
                <a:ea typeface="+mn-ea"/>
                <a:cs typeface="+mn-cs"/>
              </a:rPr>
              <a:t>Exsultet</a:t>
            </a:r>
            <a:r>
              <a:rPr lang="en-NZ" sz="1200" kern="1200" dirty="0" smtClean="0">
                <a:solidFill>
                  <a:schemeClr val="tx1"/>
                </a:solidFill>
                <a:effectLst/>
                <a:latin typeface="+mn-lt"/>
                <a:ea typeface="+mn-ea"/>
                <a:cs typeface="+mn-cs"/>
              </a:rPr>
              <a:t> is sung to proclaim Jesus is risen			</a:t>
            </a:r>
            <a:r>
              <a:rPr lang="en-NZ" sz="1200" b="1" kern="1200" dirty="0" smtClean="0">
                <a:solidFill>
                  <a:schemeClr val="tx1"/>
                </a:solidFill>
                <a:effectLst/>
                <a:latin typeface="+mn-lt"/>
                <a:ea typeface="+mn-ea"/>
                <a:cs typeface="+mn-cs"/>
              </a:rPr>
              <a:t>EV</a:t>
            </a:r>
            <a:endParaRPr lang="en-NZ"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The Mass is not celebrated					</a:t>
            </a:r>
            <a:r>
              <a:rPr lang="en-NZ" sz="1200" b="1" kern="1200" dirty="0" smtClean="0">
                <a:solidFill>
                  <a:schemeClr val="tx1"/>
                </a:solidFill>
                <a:effectLst/>
                <a:latin typeface="+mn-lt"/>
                <a:ea typeface="+mn-ea"/>
                <a:cs typeface="+mn-cs"/>
              </a:rPr>
              <a:t>GF</a:t>
            </a:r>
            <a:endParaRPr lang="en-NZ"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The people are dismissed with the words “Go in the peace of Christ, Alleluia, Alleluia.”	</a:t>
            </a:r>
            <a:r>
              <a:rPr lang="en-NZ" sz="1200" b="1" kern="1200" dirty="0" smtClean="0">
                <a:solidFill>
                  <a:schemeClr val="tx1"/>
                </a:solidFill>
                <a:effectLst/>
                <a:latin typeface="+mn-lt"/>
                <a:ea typeface="+mn-ea"/>
                <a:cs typeface="+mn-cs"/>
              </a:rPr>
              <a:t>EV</a:t>
            </a:r>
            <a:endParaRPr lang="en-NZ"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The priest washes the feet of 12 parishioners			</a:t>
            </a:r>
            <a:r>
              <a:rPr lang="en-NZ" sz="1200" b="1" kern="1200" dirty="0" smtClean="0">
                <a:solidFill>
                  <a:schemeClr val="tx1"/>
                </a:solidFill>
                <a:effectLst/>
                <a:latin typeface="+mn-lt"/>
                <a:ea typeface="+mn-ea"/>
                <a:cs typeface="+mn-cs"/>
              </a:rPr>
              <a:t>HTH</a:t>
            </a:r>
            <a:endParaRPr lang="en-NZ"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The Litany of the Saints is prayed				</a:t>
            </a:r>
            <a:r>
              <a:rPr lang="en-NZ" sz="1200" b="1" kern="1200" dirty="0" smtClean="0">
                <a:solidFill>
                  <a:schemeClr val="tx1"/>
                </a:solidFill>
                <a:effectLst/>
                <a:latin typeface="+mn-lt"/>
                <a:ea typeface="+mn-ea"/>
                <a:cs typeface="+mn-cs"/>
              </a:rPr>
              <a:t>EV</a:t>
            </a:r>
            <a:endParaRPr lang="en-NZ"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The story of the Exodus when Moses led the people from slavery to freedom is read	</a:t>
            </a:r>
            <a:r>
              <a:rPr lang="en-NZ" sz="1200" b="1" kern="1200" dirty="0" smtClean="0">
                <a:solidFill>
                  <a:schemeClr val="tx1"/>
                </a:solidFill>
                <a:effectLst/>
                <a:latin typeface="+mn-lt"/>
                <a:ea typeface="+mn-ea"/>
                <a:cs typeface="+mn-cs"/>
              </a:rPr>
              <a:t>HTH</a:t>
            </a:r>
            <a:endParaRPr lang="en-NZ"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The whole community renew their baptismal promises </a:t>
            </a:r>
            <a:r>
              <a:rPr lang="en-NZ" sz="1200" b="1" kern="1200" dirty="0" smtClean="0">
                <a:solidFill>
                  <a:schemeClr val="tx1"/>
                </a:solidFill>
                <a:effectLst/>
                <a:latin typeface="+mn-lt"/>
                <a:ea typeface="+mn-ea"/>
                <a:cs typeface="+mn-cs"/>
              </a:rPr>
              <a:t>			EV</a:t>
            </a:r>
            <a:endParaRPr lang="en-NZ"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There is no dismissal prayer and the people leave the church in silence		</a:t>
            </a:r>
            <a:r>
              <a:rPr lang="en-NZ" sz="1200" b="1" kern="1200" dirty="0" smtClean="0">
                <a:solidFill>
                  <a:schemeClr val="tx1"/>
                </a:solidFill>
                <a:effectLst/>
                <a:latin typeface="+mn-lt"/>
                <a:ea typeface="+mn-ea"/>
                <a:cs typeface="+mn-cs"/>
              </a:rPr>
              <a:t>HTH / GF</a:t>
            </a:r>
            <a:endParaRPr lang="en-NZ"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The Mass ends with a procession led by the priest with the Eucharist to the side altar	</a:t>
            </a:r>
            <a:r>
              <a:rPr lang="en-NZ" sz="1200" b="1" kern="1200" dirty="0" smtClean="0">
                <a:solidFill>
                  <a:schemeClr val="tx1"/>
                </a:solidFill>
                <a:effectLst/>
                <a:latin typeface="+mn-lt"/>
                <a:ea typeface="+mn-ea"/>
                <a:cs typeface="+mn-cs"/>
              </a:rPr>
              <a:t>HTH</a:t>
            </a:r>
            <a:endParaRPr lang="en-NZ"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Alleluia songs are sung					</a:t>
            </a:r>
            <a:r>
              <a:rPr lang="en-NZ" sz="1200" b="1" kern="1200" dirty="0" smtClean="0">
                <a:solidFill>
                  <a:schemeClr val="tx1"/>
                </a:solidFill>
                <a:effectLst/>
                <a:latin typeface="+mn-lt"/>
                <a:ea typeface="+mn-ea"/>
                <a:cs typeface="+mn-cs"/>
              </a:rPr>
              <a:t>EV</a:t>
            </a:r>
            <a:endParaRPr lang="en-NZ"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The people can receive Holy Communion but there is no Mass on this day		</a:t>
            </a:r>
            <a:r>
              <a:rPr lang="en-NZ" sz="1200" b="1" kern="1200" dirty="0" smtClean="0">
                <a:solidFill>
                  <a:schemeClr val="tx1"/>
                </a:solidFill>
                <a:effectLst/>
                <a:latin typeface="+mn-lt"/>
                <a:ea typeface="+mn-ea"/>
                <a:cs typeface="+mn-cs"/>
              </a:rPr>
              <a:t>GF</a:t>
            </a:r>
            <a:endParaRPr lang="en-NZ"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Several readings from the Old and New Testament are read		</a:t>
            </a:r>
            <a:r>
              <a:rPr lang="en-NZ" sz="1200" b="1" kern="1200" dirty="0" smtClean="0">
                <a:solidFill>
                  <a:schemeClr val="tx1"/>
                </a:solidFill>
                <a:effectLst/>
                <a:latin typeface="+mn-lt"/>
                <a:ea typeface="+mn-ea"/>
                <a:cs typeface="+mn-cs"/>
              </a:rPr>
              <a:t>EV</a:t>
            </a:r>
            <a:endParaRPr lang="en-NZ"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The people venerate the cross				</a:t>
            </a:r>
            <a:r>
              <a:rPr lang="en-NZ" sz="1200" b="1" kern="1200" dirty="0" smtClean="0">
                <a:solidFill>
                  <a:schemeClr val="tx1"/>
                </a:solidFill>
                <a:effectLst/>
                <a:latin typeface="+mn-lt"/>
                <a:ea typeface="+mn-ea"/>
                <a:cs typeface="+mn-cs"/>
              </a:rPr>
              <a:t>GF</a:t>
            </a:r>
            <a:endParaRPr lang="en-NZ"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Bells are rung, candles are lit and the people sing			</a:t>
            </a:r>
            <a:r>
              <a:rPr lang="en-NZ" sz="1200" b="1" kern="1200" dirty="0" smtClean="0">
                <a:solidFill>
                  <a:schemeClr val="tx1"/>
                </a:solidFill>
                <a:effectLst/>
                <a:latin typeface="+mn-lt"/>
                <a:ea typeface="+mn-ea"/>
                <a:cs typeface="+mn-cs"/>
              </a:rPr>
              <a:t>EV</a:t>
            </a:r>
            <a:endParaRPr lang="en-NZ" sz="1200" kern="1200" dirty="0" smtClean="0">
              <a:solidFill>
                <a:schemeClr val="tx1"/>
              </a:solidFill>
              <a:effectLst/>
              <a:latin typeface="+mn-lt"/>
              <a:ea typeface="+mn-ea"/>
              <a:cs typeface="+mn-cs"/>
            </a:endParaRPr>
          </a:p>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8</a:t>
            </a:fld>
            <a:endParaRPr lang="en-GB"/>
          </a:p>
        </p:txBody>
      </p:sp>
    </p:spTree>
    <p:extLst>
      <p:ext uri="{BB962C8B-B14F-4D97-AF65-F5344CB8AC3E}">
        <p14:creationId xmlns:p14="http://schemas.microsoft.com/office/powerpoint/2010/main" val="4227292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Celebrating the Easter Triduum – real life drama not to be missed</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ANSWERS: 1) D, 2) B, 3) F, 4) E, 5) A, 6) C</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Use each sentence to generate conversations about their ideas. Adapt Teaching and Learning Experience 3.</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9</a:t>
            </a:fld>
            <a:endParaRPr lang="en-GB"/>
          </a:p>
        </p:txBody>
      </p:sp>
    </p:spTree>
    <p:extLst>
      <p:ext uri="{BB962C8B-B14F-4D97-AF65-F5344CB8AC3E}">
        <p14:creationId xmlns:p14="http://schemas.microsoft.com/office/powerpoint/2010/main" val="1387653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01/03/2018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738713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01/03/2018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420748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01/03/2018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819805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01/03/2018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755546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BC949C-10F4-4C6A-AEEB-02D77FEB4F26}" type="datetimeFigureOut">
              <a:rPr lang="en-GB" smtClean="0"/>
              <a:t>01/03/2018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06783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EBC949C-10F4-4C6A-AEEB-02D77FEB4F26}" type="datetimeFigureOut">
              <a:rPr lang="en-GB" smtClean="0"/>
              <a:t>01/03/2018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69731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EBC949C-10F4-4C6A-AEEB-02D77FEB4F26}" type="datetimeFigureOut">
              <a:rPr lang="en-GB" smtClean="0"/>
              <a:t>01/03/2018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34831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EBC949C-10F4-4C6A-AEEB-02D77FEB4F26}" type="datetimeFigureOut">
              <a:rPr lang="en-GB" smtClean="0"/>
              <a:t>01/03/2018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735987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C949C-10F4-4C6A-AEEB-02D77FEB4F26}" type="datetimeFigureOut">
              <a:rPr lang="en-GB" smtClean="0"/>
              <a:t>01/03/2018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12311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01/03/2018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084035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01/03/2018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5162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EBC949C-10F4-4C6A-AEEB-02D77FEB4F26}" type="datetimeFigureOut">
              <a:rPr lang="en-GB" smtClean="0"/>
              <a:t>01/03/2018</a:t>
            </a:fld>
            <a:endParaRPr lang="en-GB"/>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9B1A963-3545-42B3-9DE3-9511A5BB9065}" type="slidenum">
              <a:rPr lang="en-GB" smtClean="0"/>
              <a:t>‹#›</a:t>
            </a:fld>
            <a:endParaRPr lang="en-GB"/>
          </a:p>
        </p:txBody>
      </p:sp>
    </p:spTree>
    <p:extLst>
      <p:ext uri="{BB962C8B-B14F-4D97-AF65-F5344CB8AC3E}">
        <p14:creationId xmlns:p14="http://schemas.microsoft.com/office/powerpoint/2010/main" val="3272152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rial" pitchFamily="34" charset="-128"/>
          <a:ea typeface="Arial" pitchFamily="34" charset="-128"/>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128"/>
          <a:ea typeface="Arial" pitchFamily="34" charset="-128"/>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128"/>
          <a:ea typeface="Arial" pitchFamily="34" charset="-128"/>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128"/>
          <a:ea typeface="Arial" pitchFamily="34" charset="-128"/>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128"/>
          <a:ea typeface="Arial" pitchFamily="34" charset="-128"/>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128"/>
          <a:ea typeface="Arial"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slide" Target="slide17.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slide" Target="slide18.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openxmlformats.org/officeDocument/2006/relationships/hyperlink" Target="http://www.tinyurl.com/NCRSfeedback"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jpg"/><Relationship Id="rId11" Type="http://schemas.microsoft.com/office/2007/relationships/hdphoto" Target="../media/hdphoto2.wdp"/><Relationship Id="rId5" Type="http://schemas.openxmlformats.org/officeDocument/2006/relationships/image" Target="../media/image13.png"/><Relationship Id="rId10" Type="http://schemas.openxmlformats.org/officeDocument/2006/relationships/image" Target="../media/image40.png"/><Relationship Id="rId4" Type="http://schemas.openxmlformats.org/officeDocument/2006/relationships/notesSlide" Target="../notesSlides/notesSlide12.xml"/><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1.jp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slide" Target="slide9.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slide" Target="slide9.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51.gif"/><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slide" Target="slide11.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slide" Target="slide12.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slide" Target="slide14.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www.youtube.com/watch?v=H-PGK4WGmLU"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slide" Target="slide14.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1.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1.jpg"/><Relationship Id="rId7"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png"/><Relationship Id="rId9" Type="http://schemas.openxmlformats.org/officeDocument/2006/relationships/hyperlink" Target="https://www.youtube.com/watch?v=_zKrBYPuZz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jp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hyperlink" Target="https://www.youtube.com/watch?v=HPOPrew1gDg" TargetMode="External"/><Relationship Id="rId4" Type="http://schemas.openxmlformats.org/officeDocument/2006/relationships/image" Target="../media/image8.jpe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1.xml"/><Relationship Id="rId7" Type="http://schemas.openxmlformats.org/officeDocument/2006/relationships/image" Target="../media/image14.jpeg"/><Relationship Id="rId12" Type="http://schemas.openxmlformats.org/officeDocument/2006/relationships/hyperlink" Target="https://www.youtube.com/watch?v=MljFNaWoYEs"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jpeg"/><Relationship Id="rId4" Type="http://schemas.openxmlformats.org/officeDocument/2006/relationships/notesSlide" Target="../notesSlides/notesSlide6.xml"/><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tif"/><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1.jp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slide" Target="slide15.xml"/><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hyperlink" Target="https://www.youtube.com/watch?v=rlDoY6f14D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p:cNvPicPr>
            <a:picLocks noChangeAspect="1"/>
          </p:cNvPicPr>
          <p:nvPr/>
        </p:nvPicPr>
        <p:blipFill>
          <a:blip r:embed="rId4"/>
          <a:stretch>
            <a:fillRect/>
          </a:stretch>
        </p:blipFill>
        <p:spPr>
          <a:xfrm>
            <a:off x="864580" y="1420933"/>
            <a:ext cx="7414840" cy="2889607"/>
          </a:xfrm>
          <a:prstGeom prst="rect">
            <a:avLst/>
          </a:prstGeom>
        </p:spPr>
      </p:pic>
      <p:sp>
        <p:nvSpPr>
          <p:cNvPr id="9" name="Title"/>
          <p:cNvSpPr txBox="1"/>
          <p:nvPr/>
        </p:nvSpPr>
        <p:spPr>
          <a:xfrm>
            <a:off x="0" y="256930"/>
            <a:ext cx="9144000" cy="707886"/>
          </a:xfrm>
          <a:prstGeom prst="rect">
            <a:avLst/>
          </a:prstGeom>
          <a:noFill/>
        </p:spPr>
        <p:txBody>
          <a:bodyPr wrap="square" rtlCol="0">
            <a:spAutoFit/>
          </a:bodyPr>
          <a:lstStyle/>
          <a:p>
            <a:pPr algn="ctr"/>
            <a:r>
              <a:rPr lang="en-US" sz="4000" dirty="0">
                <a:solidFill>
                  <a:srgbClr val="FFFFCC"/>
                </a:solidFill>
                <a:latin typeface="Georgia" panose="02040502050405020303" pitchFamily="18" charset="0"/>
              </a:rPr>
              <a:t>Holy Week – The Easter Triduum </a:t>
            </a:r>
            <a:endParaRPr lang="en-NZ" sz="6000" dirty="0">
              <a:solidFill>
                <a:srgbClr val="FFFFCC"/>
              </a:solidFill>
              <a:latin typeface="Georgia" panose="02040502050405020303" pitchFamily="18" charset="0"/>
              <a:ea typeface="Adobe Gothic Std B" panose="020B0800000000000000" pitchFamily="34" charset="-128"/>
            </a:endParaRPr>
          </a:p>
        </p:txBody>
      </p:sp>
      <p:sp>
        <p:nvSpPr>
          <p:cNvPr id="6"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7"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067666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1" name="Pictur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7469" y="582835"/>
            <a:ext cx="2551522" cy="2547277"/>
          </a:xfrm>
          <a:prstGeom prst="rect">
            <a:avLst/>
          </a:prstGeom>
        </p:spPr>
      </p:pic>
      <p:sp>
        <p:nvSpPr>
          <p:cNvPr id="20" name="Sentences"/>
          <p:cNvSpPr txBox="1"/>
          <p:nvPr/>
        </p:nvSpPr>
        <p:spPr>
          <a:xfrm>
            <a:off x="218826" y="806482"/>
            <a:ext cx="8796803" cy="4154984"/>
          </a:xfrm>
          <a:prstGeom prst="rect">
            <a:avLst/>
          </a:prstGeom>
          <a:noFill/>
        </p:spPr>
        <p:txBody>
          <a:bodyPr wrap="square" rtlCol="0">
            <a:spAutoFit/>
          </a:bodyPr>
          <a:lstStyle/>
          <a:p>
            <a:pPr marL="342900" lvl="0" indent="-342900">
              <a:spcAft>
                <a:spcPts val="600"/>
              </a:spcAft>
              <a:buFont typeface="+mj-lt"/>
              <a:buAutoNum type="arabicParenR"/>
            </a:pPr>
            <a:r>
              <a:rPr lang="en-NZ" sz="1600" dirty="0">
                <a:solidFill>
                  <a:srgbClr val="FFFFCC"/>
                </a:solidFill>
                <a:latin typeface="Georgia" panose="02040502050405020303" pitchFamily="18" charset="0"/>
              </a:rPr>
              <a:t>The Paschal candle is made of </a:t>
            </a:r>
            <a:r>
              <a:rPr lang="en-NZ" sz="1600" dirty="0" smtClean="0">
                <a:solidFill>
                  <a:srgbClr val="FFFFCC"/>
                </a:solidFill>
                <a:latin typeface="Georgia" panose="02040502050405020303" pitchFamily="18" charset="0"/>
              </a:rPr>
              <a:t>pure </a:t>
            </a:r>
            <a:r>
              <a:rPr lang="en-NZ" sz="1600" b="1" dirty="0" smtClean="0">
                <a:solidFill>
                  <a:schemeClr val="bg1"/>
                </a:solidFill>
                <a:latin typeface="Georgia" panose="02040502050405020303" pitchFamily="18" charset="0"/>
              </a:rPr>
              <a:t>b</a:t>
            </a:r>
            <a:r>
              <a:rPr lang="en-NZ" sz="1600" b="1" dirty="0" smtClean="0">
                <a:solidFill>
                  <a:srgbClr val="FFFFCC"/>
                </a:solidFill>
                <a:latin typeface="Georgia" panose="02040502050405020303" pitchFamily="18" charset="0"/>
              </a:rPr>
              <a:t>               </a:t>
            </a:r>
            <a:r>
              <a:rPr lang="en-NZ" sz="1600" b="1" dirty="0" smtClean="0">
                <a:solidFill>
                  <a:schemeClr val="bg1"/>
                </a:solidFill>
                <a:latin typeface="Georgia" panose="02040502050405020303" pitchFamily="18" charset="0"/>
              </a:rPr>
              <a:t>.</a:t>
            </a:r>
            <a:endParaRPr lang="en-NZ" sz="1600" dirty="0">
              <a:solidFill>
                <a:schemeClr val="bg1"/>
              </a:solidFill>
              <a:latin typeface="Georgia" panose="02040502050405020303" pitchFamily="18" charset="0"/>
            </a:endParaRPr>
          </a:p>
          <a:p>
            <a:pPr marL="342900" lvl="0" indent="-342900">
              <a:spcAft>
                <a:spcPts val="600"/>
              </a:spcAft>
              <a:buFont typeface="+mj-lt"/>
              <a:buAutoNum type="arabicParenR"/>
            </a:pPr>
            <a:r>
              <a:rPr lang="en-NZ" sz="1600" dirty="0">
                <a:solidFill>
                  <a:srgbClr val="FFFFCC"/>
                </a:solidFill>
                <a:latin typeface="Georgia" panose="02040502050405020303" pitchFamily="18" charset="0"/>
              </a:rPr>
              <a:t>The priest</a:t>
            </a:r>
            <a:r>
              <a:rPr lang="en-NZ" sz="1600" b="1" dirty="0">
                <a:solidFill>
                  <a:srgbClr val="FFFFCC"/>
                </a:solidFill>
                <a:latin typeface="Georgia" panose="02040502050405020303" pitchFamily="18" charset="0"/>
              </a:rPr>
              <a:t> </a:t>
            </a:r>
            <a:r>
              <a:rPr lang="en-NZ" sz="1600" b="1" dirty="0" err="1" smtClean="0">
                <a:solidFill>
                  <a:schemeClr val="bg1"/>
                </a:solidFill>
                <a:latin typeface="Georgia" panose="02040502050405020303" pitchFamily="18" charset="0"/>
              </a:rPr>
              <a:t>i</a:t>
            </a:r>
            <a:r>
              <a:rPr lang="en-NZ" sz="1600" b="1" dirty="0" smtClean="0">
                <a:solidFill>
                  <a:srgbClr val="FFFFCC"/>
                </a:solidFill>
                <a:latin typeface="Georgia" panose="02040502050405020303" pitchFamily="18" charset="0"/>
              </a:rPr>
              <a:t>                  </a:t>
            </a:r>
            <a:r>
              <a:rPr lang="en-NZ" sz="1600" dirty="0" smtClean="0">
                <a:solidFill>
                  <a:srgbClr val="FFFFCC"/>
                </a:solidFill>
                <a:latin typeface="Georgia" panose="02040502050405020303" pitchFamily="18" charset="0"/>
              </a:rPr>
              <a:t>the </a:t>
            </a:r>
            <a:r>
              <a:rPr lang="en-NZ" sz="1600" dirty="0">
                <a:solidFill>
                  <a:srgbClr val="FFFFCC"/>
                </a:solidFill>
                <a:latin typeface="Georgia" panose="02040502050405020303" pitchFamily="18" charset="0"/>
              </a:rPr>
              <a:t>candle with grains of incense.     </a:t>
            </a:r>
          </a:p>
          <a:p>
            <a:pPr marL="342900" lvl="0" indent="-342900">
              <a:spcAft>
                <a:spcPts val="600"/>
              </a:spcAft>
              <a:buFont typeface="+mj-lt"/>
              <a:buAutoNum type="arabicParenR"/>
            </a:pPr>
            <a:r>
              <a:rPr lang="en-NZ" sz="1600" dirty="0">
                <a:solidFill>
                  <a:srgbClr val="FFFFCC"/>
                </a:solidFill>
                <a:latin typeface="Georgia" panose="02040502050405020303" pitchFamily="18" charset="0"/>
              </a:rPr>
              <a:t>The candle also shows the date of the current </a:t>
            </a:r>
            <a:r>
              <a:rPr lang="en-NZ" sz="1600" b="1" dirty="0">
                <a:solidFill>
                  <a:schemeClr val="bg1"/>
                </a:solidFill>
                <a:latin typeface="Georgia" panose="02040502050405020303" pitchFamily="18" charset="0"/>
              </a:rPr>
              <a:t>y</a:t>
            </a:r>
            <a:r>
              <a:rPr lang="en-NZ" sz="1600" b="1" dirty="0">
                <a:solidFill>
                  <a:srgbClr val="FFFFCC"/>
                </a:solidFill>
                <a:latin typeface="Georgia" panose="02040502050405020303" pitchFamily="18" charset="0"/>
              </a:rPr>
              <a:t> </a:t>
            </a:r>
            <a:r>
              <a:rPr lang="en-NZ" sz="1600" dirty="0">
                <a:solidFill>
                  <a:srgbClr val="FFFFCC"/>
                </a:solidFill>
                <a:latin typeface="Georgia" panose="02040502050405020303" pitchFamily="18" charset="0"/>
              </a:rPr>
              <a:t>       </a:t>
            </a:r>
            <a:r>
              <a:rPr lang="en-NZ" sz="1600" dirty="0" smtClean="0">
                <a:solidFill>
                  <a:srgbClr val="FFFFCC"/>
                </a:solidFill>
                <a:latin typeface="Georgia" panose="02040502050405020303" pitchFamily="18" charset="0"/>
              </a:rPr>
              <a:t>to show</a:t>
            </a:r>
            <a:br>
              <a:rPr lang="en-NZ" sz="1600" dirty="0" smtClean="0">
                <a:solidFill>
                  <a:srgbClr val="FFFFCC"/>
                </a:solidFill>
                <a:latin typeface="Georgia" panose="02040502050405020303" pitchFamily="18" charset="0"/>
              </a:rPr>
            </a:br>
            <a:r>
              <a:rPr lang="en-NZ" sz="1600" dirty="0" smtClean="0">
                <a:solidFill>
                  <a:srgbClr val="FFFFCC"/>
                </a:solidFill>
                <a:latin typeface="Georgia" panose="02040502050405020303" pitchFamily="18" charset="0"/>
              </a:rPr>
              <a:t>all </a:t>
            </a:r>
            <a:r>
              <a:rPr lang="en-NZ" sz="1600" dirty="0">
                <a:solidFill>
                  <a:srgbClr val="FFFFCC"/>
                </a:solidFill>
                <a:latin typeface="Georgia" panose="02040502050405020303" pitchFamily="18" charset="0"/>
              </a:rPr>
              <a:t>time belongs to Christ.</a:t>
            </a:r>
          </a:p>
          <a:p>
            <a:pPr marL="342900" lvl="0" indent="-342900">
              <a:spcAft>
                <a:spcPts val="600"/>
              </a:spcAft>
              <a:buFont typeface="+mj-lt"/>
              <a:buAutoNum type="arabicParenR"/>
            </a:pPr>
            <a:r>
              <a:rPr lang="en-NZ" sz="1600" dirty="0">
                <a:solidFill>
                  <a:srgbClr val="FFFFCC"/>
                </a:solidFill>
                <a:latin typeface="Georgia" panose="02040502050405020303" pitchFamily="18" charset="0"/>
              </a:rPr>
              <a:t>The first and last letters of the </a:t>
            </a:r>
            <a:r>
              <a:rPr lang="en-NZ" sz="1600" b="1" dirty="0">
                <a:solidFill>
                  <a:schemeClr val="bg1"/>
                </a:solidFill>
                <a:latin typeface="Georgia" panose="02040502050405020303" pitchFamily="18" charset="0"/>
              </a:rPr>
              <a:t>G</a:t>
            </a:r>
            <a:r>
              <a:rPr lang="en-NZ" sz="1600" dirty="0">
                <a:solidFill>
                  <a:srgbClr val="FFFFCC"/>
                </a:solidFill>
                <a:latin typeface="Georgia" panose="02040502050405020303" pitchFamily="18" charset="0"/>
              </a:rPr>
              <a:t>           </a:t>
            </a:r>
            <a:r>
              <a:rPr lang="en-NZ" sz="1600" dirty="0" smtClean="0">
                <a:solidFill>
                  <a:srgbClr val="FFFFCC"/>
                </a:solidFill>
                <a:latin typeface="Georgia" panose="02040502050405020303" pitchFamily="18" charset="0"/>
              </a:rPr>
              <a:t>alphabet indicate</a:t>
            </a:r>
            <a:br>
              <a:rPr lang="en-NZ" sz="1600" dirty="0" smtClean="0">
                <a:solidFill>
                  <a:srgbClr val="FFFFCC"/>
                </a:solidFill>
                <a:latin typeface="Georgia" panose="02040502050405020303" pitchFamily="18" charset="0"/>
              </a:rPr>
            </a:br>
            <a:r>
              <a:rPr lang="en-NZ" sz="1600" dirty="0" smtClean="0">
                <a:solidFill>
                  <a:srgbClr val="FFFFCC"/>
                </a:solidFill>
                <a:latin typeface="Georgia" panose="02040502050405020303" pitchFamily="18" charset="0"/>
              </a:rPr>
              <a:t>Christ </a:t>
            </a:r>
            <a:r>
              <a:rPr lang="en-NZ" sz="1600" dirty="0">
                <a:solidFill>
                  <a:srgbClr val="FFFFCC"/>
                </a:solidFill>
                <a:latin typeface="Georgia" panose="02040502050405020303" pitchFamily="18" charset="0"/>
              </a:rPr>
              <a:t>is the beginning and the end.</a:t>
            </a:r>
          </a:p>
          <a:p>
            <a:pPr marL="342900" lvl="0" indent="-342900">
              <a:spcAft>
                <a:spcPts val="600"/>
              </a:spcAft>
              <a:buFont typeface="+mj-lt"/>
              <a:buAutoNum type="arabicParenR"/>
            </a:pPr>
            <a:r>
              <a:rPr lang="en-NZ" sz="1600" dirty="0">
                <a:solidFill>
                  <a:srgbClr val="FFFFCC"/>
                </a:solidFill>
                <a:latin typeface="Georgia" panose="02040502050405020303" pitchFamily="18" charset="0"/>
              </a:rPr>
              <a:t>The Easter candle is lighted each day during </a:t>
            </a:r>
            <a:r>
              <a:rPr lang="en-NZ" sz="1600" dirty="0" smtClean="0">
                <a:solidFill>
                  <a:srgbClr val="FFFFCC"/>
                </a:solidFill>
                <a:latin typeface="Georgia" panose="02040502050405020303" pitchFamily="18" charset="0"/>
              </a:rPr>
              <a:t>Mass</a:t>
            </a:r>
            <a:br>
              <a:rPr lang="en-NZ" sz="1600" dirty="0" smtClean="0">
                <a:solidFill>
                  <a:srgbClr val="FFFFCC"/>
                </a:solidFill>
                <a:latin typeface="Georgia" panose="02040502050405020303" pitchFamily="18" charset="0"/>
              </a:rPr>
            </a:br>
            <a:r>
              <a:rPr lang="en-NZ" sz="1600" dirty="0" smtClean="0">
                <a:solidFill>
                  <a:srgbClr val="FFFFCC"/>
                </a:solidFill>
                <a:latin typeface="Georgia" panose="02040502050405020303" pitchFamily="18" charset="0"/>
              </a:rPr>
              <a:t>throughout </a:t>
            </a:r>
            <a:r>
              <a:rPr lang="en-NZ" sz="1600" dirty="0">
                <a:solidFill>
                  <a:srgbClr val="FFFFCC"/>
                </a:solidFill>
                <a:latin typeface="Georgia" panose="02040502050405020303" pitchFamily="18" charset="0"/>
              </a:rPr>
              <a:t>the </a:t>
            </a:r>
            <a:r>
              <a:rPr lang="en-NZ" sz="1600" b="1" dirty="0">
                <a:solidFill>
                  <a:schemeClr val="bg1"/>
                </a:solidFill>
                <a:latin typeface="Georgia" panose="02040502050405020303" pitchFamily="18" charset="0"/>
              </a:rPr>
              <a:t>f</a:t>
            </a:r>
            <a:r>
              <a:rPr lang="en-NZ" sz="1600" dirty="0">
                <a:solidFill>
                  <a:srgbClr val="FFFFCC"/>
                </a:solidFill>
                <a:latin typeface="Georgia" panose="02040502050405020303" pitchFamily="18" charset="0"/>
              </a:rPr>
              <a:t>        </a:t>
            </a:r>
            <a:r>
              <a:rPr lang="en-NZ" sz="1600" dirty="0" smtClean="0">
                <a:solidFill>
                  <a:srgbClr val="FFFFCC"/>
                </a:solidFill>
                <a:latin typeface="Georgia" panose="02040502050405020303" pitchFamily="18" charset="0"/>
              </a:rPr>
              <a:t> days </a:t>
            </a:r>
            <a:r>
              <a:rPr lang="en-NZ" sz="1600" dirty="0">
                <a:solidFill>
                  <a:srgbClr val="FFFFCC"/>
                </a:solidFill>
                <a:latin typeface="Georgia" panose="02040502050405020303" pitchFamily="18" charset="0"/>
              </a:rPr>
              <a:t>of the Easter season.</a:t>
            </a:r>
          </a:p>
          <a:p>
            <a:pPr marL="342900" lvl="0" indent="-342900">
              <a:spcAft>
                <a:spcPts val="600"/>
              </a:spcAft>
              <a:buFont typeface="+mj-lt"/>
              <a:buAutoNum type="arabicParenR"/>
            </a:pPr>
            <a:r>
              <a:rPr lang="en-NZ" sz="1600" dirty="0">
                <a:solidFill>
                  <a:srgbClr val="FFFFCC"/>
                </a:solidFill>
                <a:latin typeface="Georgia" panose="02040502050405020303" pitchFamily="18" charset="0"/>
              </a:rPr>
              <a:t>The Paschal Candle is used during </a:t>
            </a:r>
            <a:r>
              <a:rPr lang="en-NZ" sz="1600" dirty="0" smtClean="0">
                <a:solidFill>
                  <a:srgbClr val="FFFFCC"/>
                </a:solidFill>
                <a:latin typeface="Georgia" panose="02040502050405020303" pitchFamily="18" charset="0"/>
              </a:rPr>
              <a:t>all </a:t>
            </a:r>
            <a:r>
              <a:rPr lang="en-NZ" sz="1600" b="1" dirty="0" smtClean="0">
                <a:solidFill>
                  <a:schemeClr val="bg1"/>
                </a:solidFill>
                <a:latin typeface="Georgia" panose="02040502050405020303" pitchFamily="18" charset="0"/>
              </a:rPr>
              <a:t>B</a:t>
            </a:r>
            <a:r>
              <a:rPr lang="en-NZ" sz="1600" dirty="0" smtClean="0">
                <a:solidFill>
                  <a:srgbClr val="FFFFCC"/>
                </a:solidFill>
                <a:latin typeface="Georgia" panose="02040502050405020303" pitchFamily="18" charset="0"/>
              </a:rPr>
              <a:t>                  as </a:t>
            </a:r>
            <a:r>
              <a:rPr lang="en-NZ" sz="1600" dirty="0">
                <a:solidFill>
                  <a:srgbClr val="FFFFCC"/>
                </a:solidFill>
                <a:latin typeface="Georgia" panose="02040502050405020303" pitchFamily="18" charset="0"/>
              </a:rPr>
              <a:t>a symbol of Christ’s </a:t>
            </a:r>
            <a:r>
              <a:rPr lang="en-NZ" sz="1600" b="1" dirty="0" smtClean="0">
                <a:solidFill>
                  <a:schemeClr val="bg1"/>
                </a:solidFill>
                <a:latin typeface="Georgia" panose="02040502050405020303" pitchFamily="18" charset="0"/>
              </a:rPr>
              <a:t>R</a:t>
            </a:r>
            <a:r>
              <a:rPr lang="en-NZ" sz="1600" b="1" dirty="0" smtClean="0">
                <a:solidFill>
                  <a:srgbClr val="FFFFCC"/>
                </a:solidFill>
                <a:latin typeface="Georgia" panose="02040502050405020303" pitchFamily="18" charset="0"/>
              </a:rPr>
              <a:t>   </a:t>
            </a:r>
            <a:r>
              <a:rPr lang="en-NZ" sz="1600" b="1" dirty="0" smtClean="0">
                <a:solidFill>
                  <a:srgbClr val="FFFFCC"/>
                </a:solidFill>
                <a:latin typeface="Georgia" panose="02040502050405020303" pitchFamily="18" charset="0"/>
              </a:rPr>
              <a:t>                     </a:t>
            </a:r>
            <a:r>
              <a:rPr lang="en-NZ" sz="1600" b="1" dirty="0" smtClean="0">
                <a:solidFill>
                  <a:schemeClr val="bg1"/>
                </a:solidFill>
                <a:latin typeface="Georgia" panose="02040502050405020303" pitchFamily="18" charset="0"/>
              </a:rPr>
              <a:t>.</a:t>
            </a:r>
          </a:p>
          <a:p>
            <a:pPr marL="342900" lvl="0" indent="-342900">
              <a:spcAft>
                <a:spcPts val="600"/>
              </a:spcAft>
              <a:buFont typeface="+mj-lt"/>
              <a:buAutoNum type="arabicParenR"/>
            </a:pPr>
            <a:r>
              <a:rPr lang="en-NZ" sz="1600" dirty="0" smtClean="0">
                <a:solidFill>
                  <a:srgbClr val="FFFFCC"/>
                </a:solidFill>
                <a:latin typeface="Georgia" panose="02040502050405020303" pitchFamily="18" charset="0"/>
              </a:rPr>
              <a:t>After </a:t>
            </a:r>
            <a:r>
              <a:rPr lang="en-NZ" sz="1600" b="1" dirty="0" smtClean="0">
                <a:solidFill>
                  <a:schemeClr val="bg1"/>
                </a:solidFill>
                <a:latin typeface="Georgia" panose="02040502050405020303" pitchFamily="18" charset="0"/>
              </a:rPr>
              <a:t>P</a:t>
            </a:r>
            <a:r>
              <a:rPr lang="en-NZ" sz="1600" dirty="0" smtClean="0">
                <a:solidFill>
                  <a:srgbClr val="FFFFCC"/>
                </a:solidFill>
                <a:latin typeface="Georgia" panose="02040502050405020303" pitchFamily="18" charset="0"/>
              </a:rPr>
              <a:t>                   the Paschal Candle may be placed next to the baptismal font. </a:t>
            </a:r>
          </a:p>
          <a:p>
            <a:pPr marL="342900" lvl="0" indent="-342900">
              <a:spcAft>
                <a:spcPts val="600"/>
              </a:spcAft>
              <a:buFont typeface="+mj-lt"/>
              <a:buAutoNum type="arabicParenR"/>
            </a:pPr>
            <a:r>
              <a:rPr lang="en-NZ" sz="1600" dirty="0" smtClean="0">
                <a:solidFill>
                  <a:srgbClr val="FFFFCC"/>
                </a:solidFill>
                <a:latin typeface="Georgia" panose="02040502050405020303" pitchFamily="18" charset="0"/>
              </a:rPr>
              <a:t>At </a:t>
            </a:r>
            <a:r>
              <a:rPr lang="en-NZ" sz="1600" b="1" dirty="0">
                <a:solidFill>
                  <a:schemeClr val="bg1"/>
                </a:solidFill>
                <a:latin typeface="Georgia" panose="02040502050405020303" pitchFamily="18" charset="0"/>
              </a:rPr>
              <a:t>f</a:t>
            </a:r>
            <a:r>
              <a:rPr lang="en-NZ" sz="1600" dirty="0">
                <a:solidFill>
                  <a:srgbClr val="FFFFCC"/>
                </a:solidFill>
                <a:latin typeface="Georgia" panose="02040502050405020303" pitchFamily="18" charset="0"/>
              </a:rPr>
              <a:t>                  </a:t>
            </a:r>
            <a:r>
              <a:rPr lang="en-NZ" sz="1600" dirty="0" smtClean="0">
                <a:solidFill>
                  <a:srgbClr val="FFFFCC"/>
                </a:solidFill>
                <a:latin typeface="Georgia" panose="02040502050405020303" pitchFamily="18" charset="0"/>
              </a:rPr>
              <a:t>the </a:t>
            </a:r>
            <a:r>
              <a:rPr lang="en-NZ" sz="1600" dirty="0">
                <a:solidFill>
                  <a:srgbClr val="FFFFCC"/>
                </a:solidFill>
                <a:latin typeface="Georgia" panose="02040502050405020303" pitchFamily="18" charset="0"/>
              </a:rPr>
              <a:t>Paschal Candle is placed next to the coffin as a reminder that the person will die and rise with Christ.</a:t>
            </a:r>
          </a:p>
          <a:p>
            <a:pPr marL="342900" lvl="0" indent="-342900">
              <a:spcAft>
                <a:spcPts val="600"/>
              </a:spcAft>
              <a:buFont typeface="+mj-lt"/>
              <a:buAutoNum type="arabicParenR"/>
            </a:pPr>
            <a:r>
              <a:rPr lang="en-NZ" sz="1600" dirty="0">
                <a:solidFill>
                  <a:srgbClr val="FFFFCC"/>
                </a:solidFill>
                <a:latin typeface="Georgia" panose="02040502050405020303" pitchFamily="18" charset="0"/>
              </a:rPr>
              <a:t>The lighted Paschal Candle is a reminder to </a:t>
            </a:r>
            <a:r>
              <a:rPr lang="en-NZ" sz="1600" b="1" dirty="0">
                <a:solidFill>
                  <a:schemeClr val="bg1"/>
                </a:solidFill>
                <a:latin typeface="Georgia" panose="02040502050405020303" pitchFamily="18" charset="0"/>
              </a:rPr>
              <a:t>e</a:t>
            </a:r>
            <a:r>
              <a:rPr lang="en-NZ" sz="1600" dirty="0">
                <a:solidFill>
                  <a:srgbClr val="FFFFCC"/>
                </a:solidFill>
                <a:latin typeface="Georgia" panose="02040502050405020303" pitchFamily="18" charset="0"/>
              </a:rPr>
              <a:t>                  </a:t>
            </a:r>
            <a:r>
              <a:rPr lang="en-NZ" sz="1600" dirty="0" smtClean="0">
                <a:solidFill>
                  <a:srgbClr val="FFFFCC"/>
                </a:solidFill>
                <a:latin typeface="Georgia" panose="02040502050405020303" pitchFamily="18" charset="0"/>
              </a:rPr>
              <a:t>that </a:t>
            </a:r>
            <a:r>
              <a:rPr lang="en-NZ" sz="1600" dirty="0">
                <a:solidFill>
                  <a:srgbClr val="FFFFCC"/>
                </a:solidFill>
                <a:latin typeface="Georgia" panose="02040502050405020303" pitchFamily="18" charset="0"/>
              </a:rPr>
              <a:t>they must share the light of Christ in the </a:t>
            </a:r>
            <a:r>
              <a:rPr lang="en-NZ" sz="1600" b="1" dirty="0" smtClean="0">
                <a:solidFill>
                  <a:schemeClr val="bg1"/>
                </a:solidFill>
                <a:latin typeface="Georgia" panose="02040502050405020303" pitchFamily="18" charset="0"/>
              </a:rPr>
              <a:t>w</a:t>
            </a:r>
            <a:r>
              <a:rPr lang="en-NZ" sz="1600" b="1" dirty="0" smtClean="0">
                <a:solidFill>
                  <a:srgbClr val="FFFFCC"/>
                </a:solidFill>
                <a:latin typeface="Georgia" panose="02040502050405020303" pitchFamily="18" charset="0"/>
              </a:rPr>
              <a:t>        </a:t>
            </a:r>
            <a:r>
              <a:rPr lang="en-NZ" sz="1600" b="1" dirty="0" smtClean="0">
                <a:solidFill>
                  <a:schemeClr val="bg1"/>
                </a:solidFill>
                <a:latin typeface="Georgia" panose="02040502050405020303" pitchFamily="18" charset="0"/>
              </a:rPr>
              <a:t>.</a:t>
            </a:r>
            <a:endParaRPr lang="en-NZ" sz="1600" dirty="0">
              <a:solidFill>
                <a:schemeClr val="bg1"/>
              </a:solidFill>
              <a:latin typeface="Georgia" panose="02040502050405020303" pitchFamily="18" charset="0"/>
            </a:endParaRPr>
          </a:p>
        </p:txBody>
      </p:sp>
      <p:sp>
        <p:nvSpPr>
          <p:cNvPr id="34" name="Answer 11"/>
          <p:cNvSpPr txBox="1"/>
          <p:nvPr/>
        </p:nvSpPr>
        <p:spPr>
          <a:xfrm>
            <a:off x="1899787" y="4591350"/>
            <a:ext cx="628698" cy="338554"/>
          </a:xfrm>
          <a:prstGeom prst="rect">
            <a:avLst/>
          </a:prstGeom>
          <a:noFill/>
        </p:spPr>
        <p:txBody>
          <a:bodyPr wrap="none" rtlCol="0">
            <a:spAutoFit/>
          </a:bodyPr>
          <a:lstStyle/>
          <a:p>
            <a:r>
              <a:rPr lang="en-US" sz="1600" b="1" dirty="0" err="1" smtClean="0">
                <a:solidFill>
                  <a:schemeClr val="bg1"/>
                </a:solidFill>
                <a:latin typeface="Georgia" panose="02040502050405020303" pitchFamily="18" charset="0"/>
              </a:rPr>
              <a:t>orld</a:t>
            </a:r>
            <a:endParaRPr lang="en-NZ" sz="1600" b="1" dirty="0">
              <a:solidFill>
                <a:schemeClr val="bg1"/>
              </a:solidFill>
              <a:latin typeface="Georgia" panose="02040502050405020303" pitchFamily="18" charset="0"/>
            </a:endParaRPr>
          </a:p>
        </p:txBody>
      </p:sp>
      <p:sp>
        <p:nvSpPr>
          <p:cNvPr id="57" name="Cover 11"/>
          <p:cNvSpPr/>
          <p:nvPr/>
        </p:nvSpPr>
        <p:spPr>
          <a:xfrm>
            <a:off x="1829259" y="4611742"/>
            <a:ext cx="149013" cy="3181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1" name="Answer 10"/>
          <p:cNvSpPr txBox="1"/>
          <p:nvPr/>
        </p:nvSpPr>
        <p:spPr>
          <a:xfrm>
            <a:off x="4630474" y="4342944"/>
            <a:ext cx="1029449" cy="338554"/>
          </a:xfrm>
          <a:prstGeom prst="rect">
            <a:avLst/>
          </a:prstGeom>
          <a:noFill/>
        </p:spPr>
        <p:txBody>
          <a:bodyPr wrap="none" rtlCol="0">
            <a:spAutoFit/>
          </a:bodyPr>
          <a:lstStyle/>
          <a:p>
            <a:r>
              <a:rPr lang="en-US" sz="1600" b="1" dirty="0" err="1" smtClean="0">
                <a:solidFill>
                  <a:schemeClr val="bg1"/>
                </a:solidFill>
                <a:latin typeface="Georgia" panose="02040502050405020303" pitchFamily="18" charset="0"/>
              </a:rPr>
              <a:t>veryone</a:t>
            </a:r>
            <a:endParaRPr lang="en-NZ" sz="1600" b="1" dirty="0">
              <a:solidFill>
                <a:schemeClr val="bg1"/>
              </a:solidFill>
              <a:latin typeface="Georgia" panose="02040502050405020303" pitchFamily="18" charset="0"/>
            </a:endParaRPr>
          </a:p>
        </p:txBody>
      </p:sp>
      <p:sp>
        <p:nvSpPr>
          <p:cNvPr id="56" name="Cover 10"/>
          <p:cNvSpPr/>
          <p:nvPr/>
        </p:nvSpPr>
        <p:spPr>
          <a:xfrm>
            <a:off x="4584428" y="4372910"/>
            <a:ext cx="149013" cy="3181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 name="Answer 9"/>
          <p:cNvSpPr txBox="1"/>
          <p:nvPr/>
        </p:nvSpPr>
        <p:spPr>
          <a:xfrm>
            <a:off x="915075" y="3779802"/>
            <a:ext cx="987771" cy="338554"/>
          </a:xfrm>
          <a:prstGeom prst="rect">
            <a:avLst/>
          </a:prstGeom>
          <a:noFill/>
        </p:spPr>
        <p:txBody>
          <a:bodyPr wrap="none" rtlCol="0">
            <a:spAutoFit/>
          </a:bodyPr>
          <a:lstStyle/>
          <a:p>
            <a:r>
              <a:rPr lang="en-US" sz="1600" b="1" dirty="0" err="1" smtClean="0">
                <a:solidFill>
                  <a:schemeClr val="bg1"/>
                </a:solidFill>
                <a:latin typeface="Georgia" panose="02040502050405020303" pitchFamily="18" charset="0"/>
              </a:rPr>
              <a:t>unerals</a:t>
            </a:r>
            <a:endParaRPr lang="en-NZ" sz="1600" b="1" dirty="0">
              <a:solidFill>
                <a:schemeClr val="bg1"/>
              </a:solidFill>
              <a:latin typeface="Georgia" panose="02040502050405020303" pitchFamily="18" charset="0"/>
            </a:endParaRPr>
          </a:p>
        </p:txBody>
      </p:sp>
      <p:sp>
        <p:nvSpPr>
          <p:cNvPr id="55" name="Cover 9"/>
          <p:cNvSpPr/>
          <p:nvPr/>
        </p:nvSpPr>
        <p:spPr>
          <a:xfrm>
            <a:off x="884595" y="3778501"/>
            <a:ext cx="149013" cy="3181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Answer 8"/>
          <p:cNvSpPr txBox="1"/>
          <p:nvPr/>
        </p:nvSpPr>
        <p:spPr>
          <a:xfrm>
            <a:off x="1194045" y="3459259"/>
            <a:ext cx="1067921" cy="338554"/>
          </a:xfrm>
          <a:prstGeom prst="rect">
            <a:avLst/>
          </a:prstGeom>
          <a:noFill/>
        </p:spPr>
        <p:txBody>
          <a:bodyPr wrap="none" rtlCol="0">
            <a:spAutoFit/>
          </a:bodyPr>
          <a:lstStyle/>
          <a:p>
            <a:r>
              <a:rPr lang="en-US" sz="1600" b="1" dirty="0" err="1" smtClean="0">
                <a:solidFill>
                  <a:schemeClr val="bg1"/>
                </a:solidFill>
                <a:latin typeface="Georgia" panose="02040502050405020303" pitchFamily="18" charset="0"/>
              </a:rPr>
              <a:t>entecost</a:t>
            </a:r>
            <a:endParaRPr lang="en-NZ" sz="1600" b="1" dirty="0">
              <a:solidFill>
                <a:schemeClr val="bg1"/>
              </a:solidFill>
              <a:latin typeface="Georgia" panose="02040502050405020303" pitchFamily="18" charset="0"/>
            </a:endParaRPr>
          </a:p>
        </p:txBody>
      </p:sp>
      <p:sp>
        <p:nvSpPr>
          <p:cNvPr id="54" name="Cover 8"/>
          <p:cNvSpPr/>
          <p:nvPr/>
        </p:nvSpPr>
        <p:spPr>
          <a:xfrm>
            <a:off x="1142398" y="3485565"/>
            <a:ext cx="149013" cy="3181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 name="Answer 7"/>
          <p:cNvSpPr txBox="1"/>
          <p:nvPr/>
        </p:nvSpPr>
        <p:spPr>
          <a:xfrm>
            <a:off x="7225543" y="3144295"/>
            <a:ext cx="1412566" cy="338554"/>
          </a:xfrm>
          <a:prstGeom prst="rect">
            <a:avLst/>
          </a:prstGeom>
          <a:noFill/>
        </p:spPr>
        <p:txBody>
          <a:bodyPr wrap="none" rtlCol="0">
            <a:spAutoFit/>
          </a:bodyPr>
          <a:lstStyle/>
          <a:p>
            <a:r>
              <a:rPr lang="en-US" sz="1600" b="1" dirty="0" err="1" smtClean="0">
                <a:solidFill>
                  <a:schemeClr val="bg1"/>
                </a:solidFill>
                <a:latin typeface="Georgia" panose="02040502050405020303" pitchFamily="18" charset="0"/>
              </a:rPr>
              <a:t>esurrection</a:t>
            </a:r>
            <a:endParaRPr lang="en-NZ" sz="1600" b="1" dirty="0">
              <a:solidFill>
                <a:schemeClr val="bg1"/>
              </a:solidFill>
              <a:latin typeface="Georgia" panose="02040502050405020303" pitchFamily="18" charset="0"/>
            </a:endParaRPr>
          </a:p>
        </p:txBody>
      </p:sp>
      <p:sp>
        <p:nvSpPr>
          <p:cNvPr id="53" name="Cover 7"/>
          <p:cNvSpPr/>
          <p:nvPr/>
        </p:nvSpPr>
        <p:spPr>
          <a:xfrm>
            <a:off x="7044362" y="3164687"/>
            <a:ext cx="149013" cy="3181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Answer 6"/>
          <p:cNvSpPr txBox="1"/>
          <p:nvPr/>
        </p:nvSpPr>
        <p:spPr>
          <a:xfrm>
            <a:off x="4109619" y="3144824"/>
            <a:ext cx="1015021" cy="338554"/>
          </a:xfrm>
          <a:prstGeom prst="rect">
            <a:avLst/>
          </a:prstGeom>
          <a:noFill/>
        </p:spPr>
        <p:txBody>
          <a:bodyPr wrap="none" rtlCol="0">
            <a:spAutoFit/>
          </a:bodyPr>
          <a:lstStyle/>
          <a:p>
            <a:r>
              <a:rPr lang="en-US" sz="1600" b="1" dirty="0" err="1">
                <a:solidFill>
                  <a:schemeClr val="bg1"/>
                </a:solidFill>
                <a:latin typeface="Georgia" panose="02040502050405020303" pitchFamily="18" charset="0"/>
              </a:rPr>
              <a:t>a</a:t>
            </a:r>
            <a:r>
              <a:rPr lang="en-US" sz="1600" b="1" dirty="0" err="1" smtClean="0">
                <a:solidFill>
                  <a:schemeClr val="bg1"/>
                </a:solidFill>
                <a:latin typeface="Georgia" panose="02040502050405020303" pitchFamily="18" charset="0"/>
              </a:rPr>
              <a:t>ptisms</a:t>
            </a:r>
            <a:endParaRPr lang="en-NZ" sz="1600" b="1" dirty="0">
              <a:solidFill>
                <a:schemeClr val="bg1"/>
              </a:solidFill>
              <a:latin typeface="Georgia" panose="02040502050405020303" pitchFamily="18" charset="0"/>
            </a:endParaRPr>
          </a:p>
        </p:txBody>
      </p:sp>
      <p:sp>
        <p:nvSpPr>
          <p:cNvPr id="52" name="Cover 6"/>
          <p:cNvSpPr/>
          <p:nvPr/>
        </p:nvSpPr>
        <p:spPr>
          <a:xfrm>
            <a:off x="4042144" y="3164687"/>
            <a:ext cx="149013" cy="3181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Answer 5"/>
          <p:cNvSpPr txBox="1"/>
          <p:nvPr/>
        </p:nvSpPr>
        <p:spPr>
          <a:xfrm>
            <a:off x="2064971" y="2824281"/>
            <a:ext cx="534121" cy="338554"/>
          </a:xfrm>
          <a:prstGeom prst="rect">
            <a:avLst/>
          </a:prstGeom>
          <a:noFill/>
        </p:spPr>
        <p:txBody>
          <a:bodyPr wrap="none" rtlCol="0">
            <a:spAutoFit/>
          </a:bodyPr>
          <a:lstStyle/>
          <a:p>
            <a:r>
              <a:rPr lang="en-US" sz="1600" b="1" dirty="0" err="1" smtClean="0">
                <a:solidFill>
                  <a:schemeClr val="bg1"/>
                </a:solidFill>
                <a:latin typeface="Georgia" panose="02040502050405020303" pitchFamily="18" charset="0"/>
              </a:rPr>
              <a:t>ifty</a:t>
            </a:r>
            <a:endParaRPr lang="en-NZ" sz="1600" b="1" dirty="0">
              <a:solidFill>
                <a:schemeClr val="bg1"/>
              </a:solidFill>
              <a:latin typeface="Georgia" panose="02040502050405020303" pitchFamily="18" charset="0"/>
            </a:endParaRPr>
          </a:p>
        </p:txBody>
      </p:sp>
      <p:sp>
        <p:nvSpPr>
          <p:cNvPr id="51" name="Cover 5"/>
          <p:cNvSpPr/>
          <p:nvPr/>
        </p:nvSpPr>
        <p:spPr>
          <a:xfrm>
            <a:off x="2034168" y="2853679"/>
            <a:ext cx="149013" cy="3181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Answer 4"/>
          <p:cNvSpPr txBox="1"/>
          <p:nvPr/>
        </p:nvSpPr>
        <p:spPr>
          <a:xfrm>
            <a:off x="3468322" y="2009709"/>
            <a:ext cx="655949" cy="338554"/>
          </a:xfrm>
          <a:prstGeom prst="rect">
            <a:avLst/>
          </a:prstGeom>
          <a:noFill/>
        </p:spPr>
        <p:txBody>
          <a:bodyPr wrap="none" rtlCol="0">
            <a:spAutoFit/>
          </a:bodyPr>
          <a:lstStyle/>
          <a:p>
            <a:r>
              <a:rPr lang="en-US" sz="1600" b="1" dirty="0" smtClean="0">
                <a:solidFill>
                  <a:schemeClr val="bg1"/>
                </a:solidFill>
                <a:latin typeface="Georgia" panose="02040502050405020303" pitchFamily="18" charset="0"/>
              </a:rPr>
              <a:t>reek</a:t>
            </a:r>
            <a:endParaRPr lang="en-NZ" sz="1600" b="1" dirty="0">
              <a:solidFill>
                <a:schemeClr val="bg1"/>
              </a:solidFill>
              <a:latin typeface="Georgia" panose="02040502050405020303" pitchFamily="18" charset="0"/>
            </a:endParaRPr>
          </a:p>
        </p:txBody>
      </p:sp>
      <p:sp>
        <p:nvSpPr>
          <p:cNvPr id="50" name="Cover 4"/>
          <p:cNvSpPr/>
          <p:nvPr/>
        </p:nvSpPr>
        <p:spPr>
          <a:xfrm>
            <a:off x="3403711" y="2024949"/>
            <a:ext cx="149013" cy="3181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Answer 3"/>
          <p:cNvSpPr txBox="1"/>
          <p:nvPr/>
        </p:nvSpPr>
        <p:spPr>
          <a:xfrm>
            <a:off x="4768056" y="1446224"/>
            <a:ext cx="554893" cy="338554"/>
          </a:xfrm>
          <a:prstGeom prst="rect">
            <a:avLst/>
          </a:prstGeom>
          <a:noFill/>
        </p:spPr>
        <p:txBody>
          <a:bodyPr wrap="square" rtlCol="0">
            <a:spAutoFit/>
          </a:bodyPr>
          <a:lstStyle/>
          <a:p>
            <a:r>
              <a:rPr lang="en-US" sz="1600" b="1" dirty="0" smtClean="0">
                <a:solidFill>
                  <a:schemeClr val="bg1"/>
                </a:solidFill>
                <a:latin typeface="Georgia" panose="02040502050405020303" pitchFamily="18" charset="0"/>
              </a:rPr>
              <a:t>ear</a:t>
            </a:r>
            <a:endParaRPr lang="en-NZ" sz="1600" b="1" dirty="0">
              <a:solidFill>
                <a:schemeClr val="bg1"/>
              </a:solidFill>
              <a:latin typeface="Georgia" panose="02040502050405020303" pitchFamily="18" charset="0"/>
            </a:endParaRPr>
          </a:p>
        </p:txBody>
      </p:sp>
      <p:sp>
        <p:nvSpPr>
          <p:cNvPr id="49" name="Cover 3"/>
          <p:cNvSpPr/>
          <p:nvPr/>
        </p:nvSpPr>
        <p:spPr>
          <a:xfrm>
            <a:off x="4724029" y="1498263"/>
            <a:ext cx="149013" cy="3181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Answer 2"/>
          <p:cNvSpPr txBox="1"/>
          <p:nvPr/>
        </p:nvSpPr>
        <p:spPr>
          <a:xfrm>
            <a:off x="1614733" y="1124644"/>
            <a:ext cx="1075936" cy="338554"/>
          </a:xfrm>
          <a:prstGeom prst="rect">
            <a:avLst/>
          </a:prstGeom>
          <a:noFill/>
        </p:spPr>
        <p:txBody>
          <a:bodyPr wrap="none" rtlCol="0">
            <a:spAutoFit/>
          </a:bodyPr>
          <a:lstStyle/>
          <a:p>
            <a:r>
              <a:rPr lang="en-US" sz="1600" b="1" dirty="0" err="1" smtClean="0">
                <a:solidFill>
                  <a:schemeClr val="bg1"/>
                </a:solidFill>
                <a:latin typeface="Georgia" panose="02040502050405020303" pitchFamily="18" charset="0"/>
              </a:rPr>
              <a:t>nscribes</a:t>
            </a:r>
            <a:endParaRPr lang="en-NZ" sz="1600" b="1" dirty="0">
              <a:solidFill>
                <a:schemeClr val="bg1"/>
              </a:solidFill>
              <a:latin typeface="Georgia" panose="02040502050405020303" pitchFamily="18" charset="0"/>
            </a:endParaRPr>
          </a:p>
        </p:txBody>
      </p:sp>
      <p:sp>
        <p:nvSpPr>
          <p:cNvPr id="48" name="Cover 2"/>
          <p:cNvSpPr/>
          <p:nvPr/>
        </p:nvSpPr>
        <p:spPr>
          <a:xfrm>
            <a:off x="1578992" y="1145036"/>
            <a:ext cx="149013" cy="3181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1" name="Answer 1"/>
          <p:cNvSpPr txBox="1"/>
          <p:nvPr/>
        </p:nvSpPr>
        <p:spPr>
          <a:xfrm>
            <a:off x="3899874" y="806482"/>
            <a:ext cx="1047263" cy="338554"/>
          </a:xfrm>
          <a:prstGeom prst="rect">
            <a:avLst/>
          </a:prstGeom>
          <a:noFill/>
        </p:spPr>
        <p:txBody>
          <a:bodyPr wrap="square" rtlCol="0">
            <a:spAutoFit/>
          </a:bodyPr>
          <a:lstStyle/>
          <a:p>
            <a:r>
              <a:rPr lang="en-US" sz="1600" b="1" dirty="0" err="1" smtClean="0">
                <a:solidFill>
                  <a:schemeClr val="bg1"/>
                </a:solidFill>
                <a:latin typeface="Georgia" panose="02040502050405020303" pitchFamily="18" charset="0"/>
              </a:rPr>
              <a:t>eeswax</a:t>
            </a:r>
            <a:endParaRPr lang="en-NZ" sz="1600" b="1" dirty="0">
              <a:solidFill>
                <a:schemeClr val="bg1"/>
              </a:solidFill>
              <a:latin typeface="Georgia" panose="02040502050405020303" pitchFamily="18" charset="0"/>
            </a:endParaRPr>
          </a:p>
        </p:txBody>
      </p:sp>
      <p:sp>
        <p:nvSpPr>
          <p:cNvPr id="43" name="Cover 1"/>
          <p:cNvSpPr/>
          <p:nvPr/>
        </p:nvSpPr>
        <p:spPr>
          <a:xfrm>
            <a:off x="3833707" y="806482"/>
            <a:ext cx="149013" cy="3181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p:cNvSpPr>
            <a:spLocks noGrp="1"/>
          </p:cNvSpPr>
          <p:nvPr>
            <p:ph type="ctrTitle"/>
          </p:nvPr>
        </p:nvSpPr>
        <p:spPr>
          <a:xfrm>
            <a:off x="0" y="5875"/>
            <a:ext cx="9144000" cy="584775"/>
          </a:xfrm>
        </p:spPr>
        <p:txBody>
          <a:bodyPr>
            <a:spAutoFit/>
          </a:bodyPr>
          <a:lstStyle/>
          <a:p>
            <a:r>
              <a:rPr lang="en-US" sz="3200" dirty="0">
                <a:solidFill>
                  <a:srgbClr val="FFFFCC"/>
                </a:solidFill>
                <a:latin typeface="Georgia" panose="02040502050405020303" pitchFamily="18" charset="0"/>
              </a:rPr>
              <a:t>Important facts about the Paschal Candle</a:t>
            </a:r>
            <a:endParaRPr lang="en-GB" sz="3200" dirty="0">
              <a:solidFill>
                <a:srgbClr val="FFFFCC"/>
              </a:solidFill>
              <a:latin typeface="Georgia" panose="02040502050405020303" pitchFamily="18" charset="0"/>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S-09</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Tool instructions"/>
          <p:cNvSpPr txBox="1"/>
          <p:nvPr/>
        </p:nvSpPr>
        <p:spPr>
          <a:xfrm>
            <a:off x="3243795" y="4912668"/>
            <a:ext cx="2656496" cy="230832"/>
          </a:xfrm>
          <a:prstGeom prst="rect">
            <a:avLst/>
          </a:prstGeom>
          <a:noFill/>
        </p:spPr>
        <p:txBody>
          <a:bodyPr wrap="none" rtlCol="0">
            <a:spAutoFit/>
          </a:bodyPr>
          <a:lstStyle/>
          <a:p>
            <a:pPr algn="ctr"/>
            <a:r>
              <a:rPr lang="en-US" sz="900" dirty="0" smtClean="0">
                <a:solidFill>
                  <a:srgbClr val="FFFFCC"/>
                </a:solidFill>
                <a:latin typeface="Georgia" panose="02040502050405020303" pitchFamily="18" charset="0"/>
                <a:ea typeface="Adobe Gothic Std B" panose="020B0800000000000000" pitchFamily="34" charset="-128"/>
                <a:cs typeface="Arial" panose="020B0604020202020204" pitchFamily="34" charset="0"/>
              </a:rPr>
              <a:t>Click the bold letters to complete the sentences.</a:t>
            </a:r>
            <a:endParaRPr lang="en-GB" sz="900" dirty="0">
              <a:solidFill>
                <a:srgbClr val="FFFFCC"/>
              </a:solidFill>
              <a:latin typeface="Georgia" panose="02040502050405020303" pitchFamily="18" charset="0"/>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12399181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nextCondLst>
                <p:cond evt="onClick" delay="0">
                  <p:tgtEl>
                    <p:spTgt spid="43"/>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nextCondLst>
                <p:cond evt="onClick" delay="0">
                  <p:tgtEl>
                    <p:spTgt spid="48"/>
                  </p:tgtEl>
                </p:cond>
              </p:nextCondLst>
            </p:seq>
            <p:seq concurrent="1" nextAc="seek">
              <p:cTn id="14" restart="whenNotActive" fill="hold" evtFilter="cancelBubble" nodeType="interactiveSeq">
                <p:stCondLst>
                  <p:cond evt="onClick" delay="0">
                    <p:tgtEl>
                      <p:spTgt spid="49"/>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nextCondLst>
                <p:cond evt="onClick" delay="0">
                  <p:tgtEl>
                    <p:spTgt spid="49"/>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nextCondLst>
                <p:cond evt="onClick" delay="0">
                  <p:tgtEl>
                    <p:spTgt spid="50"/>
                  </p:tgtEl>
                </p:cond>
              </p:nextCondLst>
            </p:seq>
            <p:seq concurrent="1" nextAc="seek">
              <p:cTn id="26" restart="whenNotActive" fill="hold" evtFilter="cancelBubble" nodeType="interactiveSeq">
                <p:stCondLst>
                  <p:cond evt="onClick" delay="0">
                    <p:tgtEl>
                      <p:spTgt spid="51"/>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childTnLst>
              </p:cTn>
              <p:nextCondLst>
                <p:cond evt="onClick" delay="0">
                  <p:tgtEl>
                    <p:spTgt spid="51"/>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nextCondLst>
                <p:cond evt="onClick" delay="0">
                  <p:tgtEl>
                    <p:spTgt spid="52"/>
                  </p:tgtEl>
                </p:cond>
              </p:nextCondLst>
            </p:seq>
            <p:seq concurrent="1" nextAc="seek">
              <p:cTn id="38" restart="whenNotActive" fill="hold" evtFilter="cancelBubble" nodeType="interactiveSeq">
                <p:stCondLst>
                  <p:cond evt="onClick" delay="0">
                    <p:tgtEl>
                      <p:spTgt spid="53"/>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childTnLst>
              </p:cTn>
              <p:nextCondLst>
                <p:cond evt="onClick" delay="0">
                  <p:tgtEl>
                    <p:spTgt spid="53"/>
                  </p:tgtEl>
                </p:cond>
              </p:nextCondLst>
            </p:seq>
            <p:seq concurrent="1" nextAc="seek">
              <p:cTn id="44" restart="whenNotActive" fill="hold" evtFilter="cancelBubble" nodeType="interactiveSeq">
                <p:stCondLst>
                  <p:cond evt="onClick" delay="0">
                    <p:tgtEl>
                      <p:spTgt spid="54"/>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childTnLst>
                          </p:cTn>
                        </p:par>
                      </p:childTnLst>
                    </p:cTn>
                  </p:par>
                </p:childTnLst>
              </p:cTn>
              <p:nextCondLst>
                <p:cond evt="onClick" delay="0">
                  <p:tgtEl>
                    <p:spTgt spid="54"/>
                  </p:tgtEl>
                </p:cond>
              </p:nextCondLst>
            </p:seq>
            <p:seq concurrent="1" nextAc="seek">
              <p:cTn id="50" restart="whenNotActive" fill="hold" evtFilter="cancelBubble" nodeType="interactiveSeq">
                <p:stCondLst>
                  <p:cond evt="onClick" delay="0">
                    <p:tgtEl>
                      <p:spTgt spid="55"/>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childTnLst>
                    </p:cTn>
                  </p:par>
                </p:childTnLst>
              </p:cTn>
              <p:nextCondLst>
                <p:cond evt="onClick" delay="0">
                  <p:tgtEl>
                    <p:spTgt spid="55"/>
                  </p:tgtEl>
                </p:cond>
              </p:nextCondLst>
            </p:seq>
            <p:seq concurrent="1" nextAc="seek">
              <p:cTn id="56" restart="whenNotActive" fill="hold" evtFilter="cancelBubble" nodeType="interactiveSeq">
                <p:stCondLst>
                  <p:cond evt="onClick" delay="0">
                    <p:tgtEl>
                      <p:spTgt spid="56"/>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childTnLst>
              </p:cTn>
              <p:nextCondLst>
                <p:cond evt="onClick" delay="0">
                  <p:tgtEl>
                    <p:spTgt spid="56"/>
                  </p:tgtEl>
                </p:cond>
              </p:nextCondLst>
            </p:seq>
            <p:seq concurrent="1" nextAc="seek">
              <p:cTn id="62" restart="whenNotActive" fill="hold" evtFilter="cancelBubble" nodeType="interactiveSeq">
                <p:stCondLst>
                  <p:cond evt="onClick" delay="0">
                    <p:tgtEl>
                      <p:spTgt spid="57"/>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childTnLst>
                    </p:cTn>
                  </p:par>
                </p:childTnLst>
              </p:cTn>
              <p:nextCondLst>
                <p:cond evt="onClick" delay="0">
                  <p:tgtEl>
                    <p:spTgt spid="57"/>
                  </p:tgtEl>
                </p:cond>
              </p:nextCondLst>
            </p:seq>
            <p:seq concurrent="1" nextAc="seek">
              <p:cTn id="68" restart="whenNotActive" fill="hold" evtFilter="cancelBubble" nodeType="interactiveSeq">
                <p:stCondLst>
                  <p:cond evt="onClick" delay="0">
                    <p:tgtEl>
                      <p:spTgt spid="5"/>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grpId="1" nodeType="withEffect">
                                  <p:stCondLst>
                                    <p:cond delay="0"/>
                                  </p:stCondLst>
                                  <p:childTnLst>
                                    <p:set>
                                      <p:cBhvr>
                                        <p:cTn id="72" dur="1" fill="hold">
                                          <p:stCondLst>
                                            <p:cond delay="0"/>
                                          </p:stCondLst>
                                        </p:cTn>
                                        <p:tgtEl>
                                          <p:spTgt spid="21"/>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22"/>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23"/>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24"/>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5"/>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26"/>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27"/>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9"/>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30"/>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31"/>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93" restart="whenNotActive" fill="hold" evtFilter="cancelBubble" nodeType="interactiveSeq">
                <p:stCondLst>
                  <p:cond evt="onClick" delay="0">
                    <p:tgtEl>
                      <p:spTgt spid="6"/>
                    </p:tgtEl>
                  </p:cond>
                </p:stCondLst>
                <p:endSync evt="end" delay="0">
                  <p:rtn val="all"/>
                </p:endSync>
                <p:childTnLst>
                  <p:par>
                    <p:cTn id="94" fill="hold">
                      <p:stCondLst>
                        <p:cond delay="0"/>
                      </p:stCondLst>
                      <p:childTnLst>
                        <p:par>
                          <p:cTn id="95" fill="hold">
                            <p:stCondLst>
                              <p:cond delay="0"/>
                            </p:stCondLst>
                            <p:childTnLst>
                              <p:par>
                                <p:cTn id="96" presetID="1" presetClass="exit" presetSubtype="0" fill="hold" grpId="2" nodeType="clickEffect">
                                  <p:stCondLst>
                                    <p:cond delay="0"/>
                                  </p:stCondLst>
                                  <p:childTnLst>
                                    <p:set>
                                      <p:cBhvr>
                                        <p:cTn id="97" dur="1" fill="hold">
                                          <p:stCondLst>
                                            <p:cond delay="0"/>
                                          </p:stCondLst>
                                        </p:cTn>
                                        <p:tgtEl>
                                          <p:spTgt spid="21"/>
                                        </p:tgtEl>
                                        <p:attrNameLst>
                                          <p:attrName>style.visibility</p:attrName>
                                        </p:attrNameLst>
                                      </p:cBhvr>
                                      <p:to>
                                        <p:strVal val="hidden"/>
                                      </p:to>
                                    </p:set>
                                  </p:childTnLst>
                                </p:cTn>
                              </p:par>
                              <p:par>
                                <p:cTn id="98" presetID="1" presetClass="exit" presetSubtype="0" fill="hold" grpId="2" nodeType="withEffect">
                                  <p:stCondLst>
                                    <p:cond delay="0"/>
                                  </p:stCondLst>
                                  <p:childTnLst>
                                    <p:set>
                                      <p:cBhvr>
                                        <p:cTn id="99" dur="1" fill="hold">
                                          <p:stCondLst>
                                            <p:cond delay="0"/>
                                          </p:stCondLst>
                                        </p:cTn>
                                        <p:tgtEl>
                                          <p:spTgt spid="22"/>
                                        </p:tgtEl>
                                        <p:attrNameLst>
                                          <p:attrName>style.visibility</p:attrName>
                                        </p:attrNameLst>
                                      </p:cBhvr>
                                      <p:to>
                                        <p:strVal val="hidden"/>
                                      </p:to>
                                    </p:set>
                                  </p:childTnLst>
                                </p:cTn>
                              </p:par>
                              <p:par>
                                <p:cTn id="100" presetID="1" presetClass="exit" presetSubtype="0" fill="hold" grpId="2"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grpId="2" nodeType="withEffect">
                                  <p:stCondLst>
                                    <p:cond delay="0"/>
                                  </p:stCondLst>
                                  <p:childTnLst>
                                    <p:set>
                                      <p:cBhvr>
                                        <p:cTn id="103" dur="1" fill="hold">
                                          <p:stCondLst>
                                            <p:cond delay="0"/>
                                          </p:stCondLst>
                                        </p:cTn>
                                        <p:tgtEl>
                                          <p:spTgt spid="24"/>
                                        </p:tgtEl>
                                        <p:attrNameLst>
                                          <p:attrName>style.visibility</p:attrName>
                                        </p:attrNameLst>
                                      </p:cBhvr>
                                      <p:to>
                                        <p:strVal val="hidden"/>
                                      </p:to>
                                    </p:set>
                                  </p:childTnLst>
                                </p:cTn>
                              </p:par>
                              <p:par>
                                <p:cTn id="104" presetID="1" presetClass="exit" presetSubtype="0" fill="hold" grpId="2" nodeType="withEffect">
                                  <p:stCondLst>
                                    <p:cond delay="0"/>
                                  </p:stCondLst>
                                  <p:childTnLst>
                                    <p:set>
                                      <p:cBhvr>
                                        <p:cTn id="105" dur="1" fill="hold">
                                          <p:stCondLst>
                                            <p:cond delay="0"/>
                                          </p:stCondLst>
                                        </p:cTn>
                                        <p:tgtEl>
                                          <p:spTgt spid="25"/>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26"/>
                                        </p:tgtEl>
                                        <p:attrNameLst>
                                          <p:attrName>style.visibility</p:attrName>
                                        </p:attrNameLst>
                                      </p:cBhvr>
                                      <p:to>
                                        <p:strVal val="hidden"/>
                                      </p:to>
                                    </p:set>
                                  </p:childTnLst>
                                </p:cTn>
                              </p:par>
                              <p:par>
                                <p:cTn id="108" presetID="1" presetClass="exit" presetSubtype="0" fill="hold" grpId="2" nodeType="withEffect">
                                  <p:stCondLst>
                                    <p:cond delay="0"/>
                                  </p:stCondLst>
                                  <p:childTnLst>
                                    <p:set>
                                      <p:cBhvr>
                                        <p:cTn id="109" dur="1" fill="hold">
                                          <p:stCondLst>
                                            <p:cond delay="0"/>
                                          </p:stCondLst>
                                        </p:cTn>
                                        <p:tgtEl>
                                          <p:spTgt spid="27"/>
                                        </p:tgtEl>
                                        <p:attrNameLst>
                                          <p:attrName>style.visibility</p:attrName>
                                        </p:attrNameLst>
                                      </p:cBhvr>
                                      <p:to>
                                        <p:strVal val="hidden"/>
                                      </p:to>
                                    </p:set>
                                  </p:childTnLst>
                                </p:cTn>
                              </p:par>
                              <p:par>
                                <p:cTn id="110" presetID="1" presetClass="exit" presetSubtype="0" fill="hold" grpId="2" nodeType="withEffect">
                                  <p:stCondLst>
                                    <p:cond delay="0"/>
                                  </p:stCondLst>
                                  <p:childTnLst>
                                    <p:set>
                                      <p:cBhvr>
                                        <p:cTn id="111" dur="1" fill="hold">
                                          <p:stCondLst>
                                            <p:cond delay="0"/>
                                          </p:stCondLst>
                                        </p:cTn>
                                        <p:tgtEl>
                                          <p:spTgt spid="29"/>
                                        </p:tgtEl>
                                        <p:attrNameLst>
                                          <p:attrName>style.visibility</p:attrName>
                                        </p:attrNameLst>
                                      </p:cBhvr>
                                      <p:to>
                                        <p:strVal val="hidden"/>
                                      </p:to>
                                    </p:set>
                                  </p:childTnLst>
                                </p:cTn>
                              </p:par>
                              <p:par>
                                <p:cTn id="112" presetID="1" presetClass="exit" presetSubtype="0" fill="hold" grpId="2" nodeType="withEffect">
                                  <p:stCondLst>
                                    <p:cond delay="0"/>
                                  </p:stCondLst>
                                  <p:childTnLst>
                                    <p:set>
                                      <p:cBhvr>
                                        <p:cTn id="113" dur="1" fill="hold">
                                          <p:stCondLst>
                                            <p:cond delay="0"/>
                                          </p:stCondLst>
                                        </p:cTn>
                                        <p:tgtEl>
                                          <p:spTgt spid="30"/>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31"/>
                                        </p:tgtEl>
                                        <p:attrNameLst>
                                          <p:attrName>style.visibility</p:attrName>
                                        </p:attrNameLst>
                                      </p:cBhvr>
                                      <p:to>
                                        <p:strVal val="hidden"/>
                                      </p:to>
                                    </p:set>
                                  </p:childTnLst>
                                </p:cTn>
                              </p:par>
                              <p:par>
                                <p:cTn id="116" presetID="1" presetClass="exit" presetSubtype="0" fill="hold" grpId="2" nodeType="withEffect">
                                  <p:stCondLst>
                                    <p:cond delay="0"/>
                                  </p:stCondLst>
                                  <p:childTnLst>
                                    <p:set>
                                      <p:cBhvr>
                                        <p:cTn id="117"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4" grpId="0"/>
      <p:bldP spid="34" grpId="1"/>
      <p:bldP spid="34" grpId="2"/>
      <p:bldP spid="31" grpId="0"/>
      <p:bldP spid="31" grpId="1"/>
      <p:bldP spid="31" grpId="2"/>
      <p:bldP spid="30" grpId="0"/>
      <p:bldP spid="30" grpId="1"/>
      <p:bldP spid="30" grpId="2"/>
      <p:bldP spid="29" grpId="0"/>
      <p:bldP spid="29" grpId="1"/>
      <p:bldP spid="29" grpId="2"/>
      <p:bldP spid="27" grpId="0"/>
      <p:bldP spid="27" grpId="1"/>
      <p:bldP spid="27" grpId="2"/>
      <p:bldP spid="26" grpId="0"/>
      <p:bldP spid="26" grpId="1"/>
      <p:bldP spid="26" grpId="2"/>
      <p:bldP spid="25" grpId="0"/>
      <p:bldP spid="25" grpId="1"/>
      <p:bldP spid="25" grpId="2"/>
      <p:bldP spid="24" grpId="0"/>
      <p:bldP spid="24" grpId="1"/>
      <p:bldP spid="24" grpId="2"/>
      <p:bldP spid="23" grpId="0"/>
      <p:bldP spid="23" grpId="1"/>
      <p:bldP spid="23" grpId="2"/>
      <p:bldP spid="22" grpId="0"/>
      <p:bldP spid="22" grpId="1"/>
      <p:bldP spid="22" grpId="2"/>
      <p:bldP spid="21" grpId="0"/>
      <p:bldP spid="21" grpId="1"/>
      <p:bldP spid="21"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5" name="Textbox: Line 7"/>
          <p:cNvSpPr txBox="1"/>
          <p:nvPr/>
        </p:nvSpPr>
        <p:spPr>
          <a:xfrm>
            <a:off x="847230" y="4414952"/>
            <a:ext cx="7858800" cy="338554"/>
          </a:xfrm>
          <a:prstGeom prst="rect">
            <a:avLst/>
          </a:prstGeom>
          <a:noFill/>
        </p:spPr>
        <p:txBody>
          <a:bodyPr wrap="square" rtlCol="0">
            <a:spAutoFit/>
          </a:bodyPr>
          <a:lstStyle/>
          <a:p>
            <a:pPr lvl="0"/>
            <a:r>
              <a:rPr lang="en-NZ" sz="1600" dirty="0">
                <a:solidFill>
                  <a:srgbClr val="FFFFCC"/>
                </a:solidFill>
                <a:latin typeface="Georgia" panose="02040502050405020303" pitchFamily="18" charset="0"/>
                <a:ea typeface="Adobe Gothic Std B" panose="020B0800000000000000" pitchFamily="34" charset="-128"/>
              </a:rPr>
              <a:t>Questions I would like to ask about the topics in this resource are …</a:t>
            </a:r>
          </a:p>
        </p:txBody>
      </p:sp>
      <p:sp>
        <p:nvSpPr>
          <p:cNvPr id="18" name="Textbox: Line 6"/>
          <p:cNvSpPr txBox="1"/>
          <p:nvPr/>
        </p:nvSpPr>
        <p:spPr>
          <a:xfrm>
            <a:off x="847230" y="4017398"/>
            <a:ext cx="7858800" cy="338554"/>
          </a:xfrm>
          <a:prstGeom prst="rect">
            <a:avLst/>
          </a:prstGeom>
          <a:noFill/>
        </p:spPr>
        <p:txBody>
          <a:bodyPr wrap="square" rtlCol="0">
            <a:spAutoFit/>
          </a:bodyPr>
          <a:lstStyle/>
          <a:p>
            <a:pPr lvl="0"/>
            <a:r>
              <a:rPr lang="en-NZ" sz="1600" dirty="0">
                <a:solidFill>
                  <a:srgbClr val="FFFFCC"/>
                </a:solidFill>
                <a:latin typeface="Georgia" panose="02040502050405020303" pitchFamily="18" charset="0"/>
                <a:ea typeface="Adobe Gothic Std B" panose="020B0800000000000000" pitchFamily="34" charset="-128"/>
              </a:rPr>
              <a:t>Which activity do you think helped you to learn best in this resource?</a:t>
            </a:r>
          </a:p>
        </p:txBody>
      </p:sp>
      <p:sp>
        <p:nvSpPr>
          <p:cNvPr id="20" name="Textbox: Line 5"/>
          <p:cNvSpPr txBox="1"/>
          <p:nvPr/>
        </p:nvSpPr>
        <p:spPr>
          <a:xfrm>
            <a:off x="847230" y="3142644"/>
            <a:ext cx="7858800" cy="830997"/>
          </a:xfrm>
          <a:prstGeom prst="rect">
            <a:avLst/>
          </a:prstGeom>
          <a:noFill/>
        </p:spPr>
        <p:txBody>
          <a:bodyPr wrap="square" rtlCol="0">
            <a:spAutoFit/>
          </a:bodyPr>
          <a:lstStyle/>
          <a:p>
            <a:pPr lvl="0"/>
            <a:r>
              <a:rPr lang="en-NZ" sz="1600" dirty="0">
                <a:solidFill>
                  <a:srgbClr val="FFFFCC"/>
                </a:solidFill>
                <a:latin typeface="Georgia" panose="02040502050405020303" pitchFamily="18" charset="0"/>
              </a:rPr>
              <a:t>Think about how the three days of the Easter Triduum form one liturgical unity and make a </a:t>
            </a:r>
            <a:r>
              <a:rPr lang="en-NZ" sz="1600" i="1" dirty="0">
                <a:solidFill>
                  <a:srgbClr val="FFFFCC"/>
                </a:solidFill>
                <a:latin typeface="Georgia" panose="02040502050405020303" pitchFamily="18" charset="0"/>
              </a:rPr>
              <a:t>triptych</a:t>
            </a:r>
            <a:r>
              <a:rPr lang="en-NZ" sz="1600" dirty="0">
                <a:solidFill>
                  <a:srgbClr val="FFFFCC"/>
                </a:solidFill>
                <a:latin typeface="Georgia" panose="02040502050405020303" pitchFamily="18" charset="0"/>
              </a:rPr>
              <a:t> </a:t>
            </a:r>
            <a:r>
              <a:rPr lang="en-NZ" sz="1600" i="1" dirty="0">
                <a:solidFill>
                  <a:srgbClr val="FFFFCC"/>
                </a:solidFill>
                <a:latin typeface="Georgia" panose="02040502050405020303" pitchFamily="18" charset="0"/>
              </a:rPr>
              <a:t>art</a:t>
            </a:r>
            <a:r>
              <a:rPr lang="en-NZ" sz="1600" dirty="0">
                <a:solidFill>
                  <a:srgbClr val="FFFFCC"/>
                </a:solidFill>
                <a:latin typeface="Georgia" panose="02040502050405020303" pitchFamily="18" charset="0"/>
              </a:rPr>
              <a:t> work (a panel painting that is divided into three sections) one for each day of the </a:t>
            </a:r>
            <a:r>
              <a:rPr lang="en-NZ" sz="1600" dirty="0" smtClean="0">
                <a:solidFill>
                  <a:srgbClr val="FFFFCC"/>
                </a:solidFill>
                <a:latin typeface="Georgia" panose="02040502050405020303" pitchFamily="18" charset="0"/>
              </a:rPr>
              <a:t>Triduum</a:t>
            </a:r>
            <a:r>
              <a:rPr lang="en-NZ" sz="1600" dirty="0">
                <a:solidFill>
                  <a:srgbClr val="FFFFCC"/>
                </a:solidFill>
                <a:latin typeface="Georgia" panose="02040502050405020303" pitchFamily="18" charset="0"/>
              </a:rPr>
              <a:t>. Try to show how the 3 images form a unity. </a:t>
            </a:r>
          </a:p>
        </p:txBody>
      </p:sp>
      <p:sp>
        <p:nvSpPr>
          <p:cNvPr id="21" name="Textbox: Line 4"/>
          <p:cNvSpPr txBox="1"/>
          <p:nvPr/>
        </p:nvSpPr>
        <p:spPr>
          <a:xfrm>
            <a:off x="847230" y="2498872"/>
            <a:ext cx="7858800" cy="584775"/>
          </a:xfrm>
          <a:prstGeom prst="rect">
            <a:avLst/>
          </a:prstGeom>
          <a:noFill/>
        </p:spPr>
        <p:txBody>
          <a:bodyPr wrap="square" rtlCol="0">
            <a:spAutoFit/>
          </a:bodyPr>
          <a:lstStyle/>
          <a:p>
            <a:pPr lvl="0"/>
            <a:r>
              <a:rPr lang="en-NZ" sz="1600" dirty="0">
                <a:solidFill>
                  <a:srgbClr val="FFFFCC"/>
                </a:solidFill>
                <a:latin typeface="Georgia" panose="02040502050405020303" pitchFamily="18" charset="0"/>
              </a:rPr>
              <a:t>Create an art work that includes elements of the original </a:t>
            </a:r>
            <a:r>
              <a:rPr lang="en-NZ" sz="1600" dirty="0" smtClean="0">
                <a:solidFill>
                  <a:srgbClr val="FFFFCC"/>
                </a:solidFill>
                <a:latin typeface="Georgia" panose="02040502050405020303" pitchFamily="18" charset="0"/>
              </a:rPr>
              <a:t>Resurrection </a:t>
            </a:r>
            <a:r>
              <a:rPr lang="en-NZ" sz="1600" dirty="0">
                <a:solidFill>
                  <a:srgbClr val="FFFFCC"/>
                </a:solidFill>
                <a:latin typeface="Georgia" panose="02040502050405020303" pitchFamily="18" charset="0"/>
              </a:rPr>
              <a:t>event as well as some of the liturgical rituals that are used in the Easter Vigil celebration.</a:t>
            </a:r>
          </a:p>
        </p:txBody>
      </p:sp>
      <p:sp>
        <p:nvSpPr>
          <p:cNvPr id="22" name="Textbox: Line 3"/>
          <p:cNvSpPr txBox="1"/>
          <p:nvPr/>
        </p:nvSpPr>
        <p:spPr>
          <a:xfrm>
            <a:off x="847230" y="1847480"/>
            <a:ext cx="7858800" cy="584775"/>
          </a:xfrm>
          <a:prstGeom prst="rect">
            <a:avLst/>
          </a:prstGeom>
          <a:noFill/>
        </p:spPr>
        <p:txBody>
          <a:bodyPr wrap="square" rtlCol="0">
            <a:spAutoFit/>
          </a:bodyPr>
          <a:lstStyle/>
          <a:p>
            <a:pPr lvl="0"/>
            <a:r>
              <a:rPr lang="en-NZ" sz="1600" dirty="0">
                <a:solidFill>
                  <a:srgbClr val="FFFFCC"/>
                </a:solidFill>
                <a:latin typeface="Georgia" panose="02040502050405020303" pitchFamily="18" charset="0"/>
              </a:rPr>
              <a:t>Describe the mood of the Good Friday events and how the liturgy expresses them </a:t>
            </a:r>
            <a:r>
              <a:rPr lang="en-NZ" sz="1600" b="1" u="sng" dirty="0">
                <a:solidFill>
                  <a:srgbClr val="FFFFCC"/>
                </a:solidFill>
                <a:latin typeface="Georgia" panose="02040502050405020303" pitchFamily="18" charset="0"/>
              </a:rPr>
              <a:t>or</a:t>
            </a:r>
            <a:r>
              <a:rPr lang="en-NZ" sz="1600" dirty="0">
                <a:solidFill>
                  <a:srgbClr val="FFFFCC"/>
                </a:solidFill>
                <a:latin typeface="Georgia" panose="02040502050405020303" pitchFamily="18" charset="0"/>
              </a:rPr>
              <a:t> </a:t>
            </a:r>
            <a:r>
              <a:rPr lang="en-NZ" sz="1600" dirty="0">
                <a:solidFill>
                  <a:srgbClr val="FFFFCC"/>
                </a:solidFill>
                <a:latin typeface="Georgia" panose="02040502050405020303" pitchFamily="18" charset="0"/>
              </a:rPr>
              <a:t>m</a:t>
            </a:r>
            <a:r>
              <a:rPr lang="en-NZ" sz="1600" dirty="0" smtClean="0">
                <a:solidFill>
                  <a:srgbClr val="FFFFCC"/>
                </a:solidFill>
                <a:latin typeface="Georgia" panose="02040502050405020303" pitchFamily="18" charset="0"/>
              </a:rPr>
              <a:t>ake </a:t>
            </a:r>
            <a:r>
              <a:rPr lang="en-NZ" sz="1600" dirty="0">
                <a:solidFill>
                  <a:srgbClr val="FFFFCC"/>
                </a:solidFill>
                <a:latin typeface="Georgia" panose="02040502050405020303" pitchFamily="18" charset="0"/>
              </a:rPr>
              <a:t>a </a:t>
            </a:r>
            <a:r>
              <a:rPr lang="en-NZ" sz="1600" dirty="0" err="1">
                <a:solidFill>
                  <a:srgbClr val="FFFFCC"/>
                </a:solidFill>
                <a:latin typeface="Georgia" panose="02040502050405020303" pitchFamily="18" charset="0"/>
              </a:rPr>
              <a:t>wordle</a:t>
            </a:r>
            <a:r>
              <a:rPr lang="en-NZ" sz="1600" dirty="0">
                <a:solidFill>
                  <a:srgbClr val="FFFFCC"/>
                </a:solidFill>
                <a:latin typeface="Georgia" panose="02040502050405020303" pitchFamily="18" charset="0"/>
              </a:rPr>
              <a:t> using all the words you know that relate to Good Friday.</a:t>
            </a:r>
          </a:p>
        </p:txBody>
      </p:sp>
      <p:sp>
        <p:nvSpPr>
          <p:cNvPr id="27" name="Textbox: Line 2"/>
          <p:cNvSpPr txBox="1"/>
          <p:nvPr/>
        </p:nvSpPr>
        <p:spPr>
          <a:xfrm>
            <a:off x="847230" y="1196088"/>
            <a:ext cx="7858800" cy="584775"/>
          </a:xfrm>
          <a:prstGeom prst="rect">
            <a:avLst/>
          </a:prstGeom>
          <a:noFill/>
        </p:spPr>
        <p:txBody>
          <a:bodyPr wrap="square" rtlCol="0">
            <a:spAutoFit/>
          </a:bodyPr>
          <a:lstStyle/>
          <a:p>
            <a:pPr lvl="0"/>
            <a:r>
              <a:rPr lang="en-NZ" sz="1600" dirty="0">
                <a:solidFill>
                  <a:srgbClr val="FFFFCC"/>
                </a:solidFill>
                <a:latin typeface="Georgia" panose="02040502050405020303" pitchFamily="18" charset="0"/>
              </a:rPr>
              <a:t>Make a poster to help you share all you have learned about the events of Holy Thursday and how the Liturgy of the Lord’s Supper celebrates these events.</a:t>
            </a:r>
            <a:endParaRPr lang="en-NZ" sz="1200" i="1" dirty="0">
              <a:solidFill>
                <a:srgbClr val="FFFFCC"/>
              </a:solidFill>
              <a:latin typeface="Georgia" panose="02040502050405020303" pitchFamily="18" charset="0"/>
              <a:ea typeface="Adobe Gothic Std B" panose="020B0800000000000000" pitchFamily="34" charset="-128"/>
            </a:endParaRPr>
          </a:p>
        </p:txBody>
      </p:sp>
      <p:sp>
        <p:nvSpPr>
          <p:cNvPr id="50" name="Textbox: Line 1"/>
          <p:cNvSpPr txBox="1"/>
          <p:nvPr/>
        </p:nvSpPr>
        <p:spPr>
          <a:xfrm>
            <a:off x="847230" y="790917"/>
            <a:ext cx="7858800" cy="338554"/>
          </a:xfrm>
          <a:prstGeom prst="rect">
            <a:avLst/>
          </a:prstGeom>
          <a:noFill/>
        </p:spPr>
        <p:txBody>
          <a:bodyPr wrap="square" rtlCol="0">
            <a:spAutoFit/>
          </a:bodyPr>
          <a:lstStyle/>
          <a:p>
            <a:pPr lvl="0"/>
            <a:r>
              <a:rPr lang="en-NZ" sz="1600" dirty="0">
                <a:solidFill>
                  <a:srgbClr val="FFFFCC"/>
                </a:solidFill>
                <a:latin typeface="Georgia" panose="02040502050405020303" pitchFamily="18" charset="0"/>
              </a:rPr>
              <a:t>Write a paragraph explaining to a family member what the Easter Triduum is.</a:t>
            </a:r>
          </a:p>
        </p:txBody>
      </p:sp>
      <p:sp>
        <p:nvSpPr>
          <p:cNvPr id="36" name="Shape: Border 7"/>
          <p:cNvSpPr/>
          <p:nvPr/>
        </p:nvSpPr>
        <p:spPr>
          <a:xfrm>
            <a:off x="885836" y="4398928"/>
            <a:ext cx="6501553" cy="360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rial" pitchFamily="34" charset="-128"/>
              <a:ea typeface="Arial" pitchFamily="34" charset="-128"/>
            </a:endParaRPr>
          </a:p>
        </p:txBody>
      </p:sp>
      <p:sp>
        <p:nvSpPr>
          <p:cNvPr id="30" name="Shape: Border 6"/>
          <p:cNvSpPr/>
          <p:nvPr/>
        </p:nvSpPr>
        <p:spPr>
          <a:xfrm>
            <a:off x="878399" y="3992412"/>
            <a:ext cx="7761600" cy="360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rial" pitchFamily="34" charset="-128"/>
              <a:ea typeface="Arial" pitchFamily="34" charset="-128"/>
            </a:endParaRPr>
          </a:p>
        </p:txBody>
      </p:sp>
      <p:sp>
        <p:nvSpPr>
          <p:cNvPr id="31" name="Shape: Border 5"/>
          <p:cNvSpPr/>
          <p:nvPr/>
        </p:nvSpPr>
        <p:spPr>
          <a:xfrm>
            <a:off x="878399" y="3153897"/>
            <a:ext cx="7761600" cy="792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32" name="Shape: Border 4"/>
          <p:cNvSpPr/>
          <p:nvPr/>
        </p:nvSpPr>
        <p:spPr>
          <a:xfrm>
            <a:off x="878399" y="2495382"/>
            <a:ext cx="7761600" cy="612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33" name="Shape: Border 3"/>
          <p:cNvSpPr/>
          <p:nvPr/>
        </p:nvSpPr>
        <p:spPr>
          <a:xfrm>
            <a:off x="878399" y="1836867"/>
            <a:ext cx="7761600" cy="612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Constantia" panose="02030602050306030303" pitchFamily="18" charset="0"/>
              <a:ea typeface="Arial" pitchFamily="34" charset="-128"/>
            </a:endParaRPr>
          </a:p>
        </p:txBody>
      </p:sp>
      <p:sp>
        <p:nvSpPr>
          <p:cNvPr id="34" name="Shape: Border 2"/>
          <p:cNvSpPr/>
          <p:nvPr/>
        </p:nvSpPr>
        <p:spPr>
          <a:xfrm>
            <a:off x="878399" y="1178352"/>
            <a:ext cx="7761600" cy="612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51" name="Shape: Border 1"/>
          <p:cNvSpPr/>
          <p:nvPr/>
        </p:nvSpPr>
        <p:spPr>
          <a:xfrm>
            <a:off x="878399" y="771837"/>
            <a:ext cx="7761600" cy="360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42" name="Shape: Number 7"/>
          <p:cNvSpPr txBox="1"/>
          <p:nvPr/>
        </p:nvSpPr>
        <p:spPr>
          <a:xfrm>
            <a:off x="489837" y="4420171"/>
            <a:ext cx="394578" cy="338554"/>
          </a:xfrm>
          <a:prstGeom prst="rect">
            <a:avLst/>
          </a:prstGeom>
          <a:noFill/>
        </p:spPr>
        <p:txBody>
          <a:bodyPr wrap="square" rtlCol="0">
            <a:spAutoFit/>
          </a:bodyPr>
          <a:lstStyle/>
          <a:p>
            <a:r>
              <a:rPr lang="en-GB" sz="1600" dirty="0" smtClean="0">
                <a:solidFill>
                  <a:srgbClr val="FFFFCC"/>
                </a:solidFill>
                <a:latin typeface="Georgia" panose="02040502050405020303" pitchFamily="18" charset="0"/>
                <a:ea typeface="Adobe Gothic Std B" panose="020B0800000000000000" pitchFamily="34" charset="-128"/>
                <a:cs typeface="Arial" panose="020B0604020202020204" pitchFamily="34" charset="0"/>
              </a:rPr>
              <a:t>7)</a:t>
            </a:r>
            <a:endParaRPr lang="en-GB" sz="1600" dirty="0">
              <a:solidFill>
                <a:srgbClr val="FFFFCC"/>
              </a:solidFill>
              <a:latin typeface="Georgia" panose="02040502050405020303" pitchFamily="18" charset="0"/>
              <a:ea typeface="Adobe Gothic Std B" panose="020B0800000000000000" pitchFamily="34" charset="-128"/>
              <a:cs typeface="Arial" panose="020B0604020202020204" pitchFamily="34" charset="0"/>
            </a:endParaRPr>
          </a:p>
        </p:txBody>
      </p:sp>
      <p:sp>
        <p:nvSpPr>
          <p:cNvPr id="37" name="Shape: Number 6"/>
          <p:cNvSpPr txBox="1"/>
          <p:nvPr/>
        </p:nvSpPr>
        <p:spPr>
          <a:xfrm>
            <a:off x="482400" y="4011191"/>
            <a:ext cx="394578" cy="338554"/>
          </a:xfrm>
          <a:prstGeom prst="rect">
            <a:avLst/>
          </a:prstGeom>
          <a:noFill/>
        </p:spPr>
        <p:txBody>
          <a:bodyPr wrap="square" rtlCol="0">
            <a:spAutoFit/>
          </a:bodyPr>
          <a:lstStyle/>
          <a:p>
            <a:r>
              <a:rPr lang="en-GB" sz="1600" dirty="0" smtClean="0">
                <a:solidFill>
                  <a:srgbClr val="FFFFCC"/>
                </a:solidFill>
                <a:latin typeface="Georgia" panose="02040502050405020303" pitchFamily="18" charset="0"/>
                <a:ea typeface="Adobe Gothic Std B" panose="020B0800000000000000" pitchFamily="34" charset="-128"/>
                <a:cs typeface="Arial" panose="020B0604020202020204" pitchFamily="34" charset="0"/>
              </a:rPr>
              <a:t>6)</a:t>
            </a:r>
            <a:endParaRPr lang="en-GB" sz="1600" dirty="0">
              <a:solidFill>
                <a:srgbClr val="FFFFCC"/>
              </a:solidFill>
              <a:latin typeface="Georgia" panose="02040502050405020303" pitchFamily="18" charset="0"/>
              <a:ea typeface="Adobe Gothic Std B" panose="020B0800000000000000" pitchFamily="34" charset="-128"/>
              <a:cs typeface="Arial" panose="020B0604020202020204" pitchFamily="34" charset="0"/>
            </a:endParaRPr>
          </a:p>
        </p:txBody>
      </p:sp>
      <p:sp>
        <p:nvSpPr>
          <p:cNvPr id="38" name="Shape: Number 5"/>
          <p:cNvSpPr txBox="1"/>
          <p:nvPr/>
        </p:nvSpPr>
        <p:spPr>
          <a:xfrm>
            <a:off x="482400" y="3378018"/>
            <a:ext cx="394578" cy="338554"/>
          </a:xfrm>
          <a:prstGeom prst="rect">
            <a:avLst/>
          </a:prstGeom>
          <a:noFill/>
        </p:spPr>
        <p:txBody>
          <a:bodyPr wrap="square" rtlCol="0">
            <a:spAutoFit/>
          </a:bodyPr>
          <a:lstStyle/>
          <a:p>
            <a:r>
              <a:rPr lang="en-GB" sz="1600" dirty="0" smtClean="0">
                <a:solidFill>
                  <a:srgbClr val="FFFFCC"/>
                </a:solidFill>
                <a:latin typeface="Georgia" panose="02040502050405020303" pitchFamily="18" charset="0"/>
                <a:ea typeface="Adobe Gothic Std B" panose="020B0800000000000000" pitchFamily="34" charset="-128"/>
                <a:cs typeface="Arial" panose="020B0604020202020204" pitchFamily="34" charset="0"/>
              </a:rPr>
              <a:t>5)</a:t>
            </a:r>
            <a:endParaRPr lang="en-GB" sz="1600" dirty="0">
              <a:solidFill>
                <a:srgbClr val="FFFFCC"/>
              </a:solidFill>
              <a:latin typeface="Georgia" panose="02040502050405020303" pitchFamily="18" charset="0"/>
              <a:ea typeface="Adobe Gothic Std B" panose="020B0800000000000000" pitchFamily="34" charset="-128"/>
              <a:cs typeface="Arial" panose="020B0604020202020204" pitchFamily="34" charset="0"/>
            </a:endParaRPr>
          </a:p>
        </p:txBody>
      </p:sp>
      <p:sp>
        <p:nvSpPr>
          <p:cNvPr id="39" name="Shape: Number 4"/>
          <p:cNvSpPr txBox="1"/>
          <p:nvPr/>
        </p:nvSpPr>
        <p:spPr>
          <a:xfrm>
            <a:off x="482400" y="2730338"/>
            <a:ext cx="394578" cy="338554"/>
          </a:xfrm>
          <a:prstGeom prst="rect">
            <a:avLst/>
          </a:prstGeom>
          <a:noFill/>
        </p:spPr>
        <p:txBody>
          <a:bodyPr wrap="square" rtlCol="0">
            <a:spAutoFit/>
          </a:bodyPr>
          <a:lstStyle/>
          <a:p>
            <a:r>
              <a:rPr lang="en-GB" sz="1600" dirty="0" smtClean="0">
                <a:solidFill>
                  <a:srgbClr val="FFFFCC"/>
                </a:solidFill>
                <a:latin typeface="Georgia" panose="02040502050405020303" pitchFamily="18" charset="0"/>
                <a:ea typeface="Adobe Gothic Std B" panose="020B0800000000000000" pitchFamily="34" charset="-128"/>
                <a:cs typeface="Arial" panose="020B0604020202020204" pitchFamily="34" charset="0"/>
              </a:rPr>
              <a:t>4)</a:t>
            </a:r>
            <a:endParaRPr lang="en-GB" sz="1600" dirty="0">
              <a:solidFill>
                <a:srgbClr val="FFFFCC"/>
              </a:solidFill>
              <a:latin typeface="Georgia" panose="02040502050405020303" pitchFamily="18" charset="0"/>
              <a:ea typeface="Adobe Gothic Std B" panose="020B0800000000000000" pitchFamily="34" charset="-128"/>
              <a:cs typeface="Arial" panose="020B0604020202020204" pitchFamily="34" charset="0"/>
            </a:endParaRPr>
          </a:p>
        </p:txBody>
      </p:sp>
      <p:sp>
        <p:nvSpPr>
          <p:cNvPr id="40" name="Shape: Number 3"/>
          <p:cNvSpPr txBox="1"/>
          <p:nvPr/>
        </p:nvSpPr>
        <p:spPr>
          <a:xfrm>
            <a:off x="482400" y="2091387"/>
            <a:ext cx="394578" cy="338554"/>
          </a:xfrm>
          <a:prstGeom prst="rect">
            <a:avLst/>
          </a:prstGeom>
          <a:noFill/>
        </p:spPr>
        <p:txBody>
          <a:bodyPr wrap="square" rtlCol="0">
            <a:spAutoFit/>
          </a:bodyPr>
          <a:lstStyle/>
          <a:p>
            <a:r>
              <a:rPr lang="en-GB" sz="1600" dirty="0" smtClean="0">
                <a:solidFill>
                  <a:srgbClr val="FFFFCC"/>
                </a:solidFill>
                <a:latin typeface="Georgia" panose="02040502050405020303" pitchFamily="18" charset="0"/>
                <a:ea typeface="Adobe Gothic Std B" panose="020B0800000000000000" pitchFamily="34" charset="-128"/>
                <a:cs typeface="Arial" panose="020B0604020202020204" pitchFamily="34" charset="0"/>
              </a:rPr>
              <a:t>3)</a:t>
            </a:r>
            <a:endParaRPr lang="en-GB" sz="1600" dirty="0">
              <a:solidFill>
                <a:srgbClr val="FFFFCC"/>
              </a:solidFill>
              <a:latin typeface="Georgia" panose="02040502050405020303" pitchFamily="18" charset="0"/>
              <a:ea typeface="Adobe Gothic Std B" panose="020B0800000000000000" pitchFamily="34" charset="-128"/>
              <a:cs typeface="Arial" panose="020B0604020202020204" pitchFamily="34" charset="0"/>
            </a:endParaRPr>
          </a:p>
        </p:txBody>
      </p:sp>
      <p:sp>
        <p:nvSpPr>
          <p:cNvPr id="41" name="Shape: Number 2"/>
          <p:cNvSpPr txBox="1"/>
          <p:nvPr/>
        </p:nvSpPr>
        <p:spPr>
          <a:xfrm>
            <a:off x="482400" y="1423279"/>
            <a:ext cx="394578" cy="338554"/>
          </a:xfrm>
          <a:prstGeom prst="rect">
            <a:avLst/>
          </a:prstGeom>
          <a:noFill/>
        </p:spPr>
        <p:txBody>
          <a:bodyPr wrap="square" rtlCol="0">
            <a:spAutoFit/>
          </a:bodyPr>
          <a:lstStyle/>
          <a:p>
            <a:r>
              <a:rPr lang="en-GB" sz="1600" dirty="0" smtClean="0">
                <a:solidFill>
                  <a:srgbClr val="FFFFCC"/>
                </a:solidFill>
                <a:latin typeface="Georgia" panose="02040502050405020303" pitchFamily="18" charset="0"/>
                <a:ea typeface="Adobe Gothic Std B" panose="020B0800000000000000" pitchFamily="34" charset="-128"/>
                <a:cs typeface="Arial" panose="020B0604020202020204" pitchFamily="34" charset="0"/>
              </a:rPr>
              <a:t>2)</a:t>
            </a:r>
            <a:endParaRPr lang="en-GB" sz="1600" dirty="0">
              <a:solidFill>
                <a:srgbClr val="FFFFCC"/>
              </a:solidFill>
              <a:latin typeface="Georgia" panose="02040502050405020303" pitchFamily="18" charset="0"/>
              <a:ea typeface="Adobe Gothic Std B" panose="020B0800000000000000" pitchFamily="34" charset="-128"/>
              <a:cs typeface="Arial" panose="020B0604020202020204" pitchFamily="34" charset="0"/>
            </a:endParaRPr>
          </a:p>
        </p:txBody>
      </p:sp>
      <p:sp>
        <p:nvSpPr>
          <p:cNvPr id="52" name="Shape: Number 1"/>
          <p:cNvSpPr txBox="1"/>
          <p:nvPr/>
        </p:nvSpPr>
        <p:spPr>
          <a:xfrm>
            <a:off x="482400" y="789703"/>
            <a:ext cx="394578" cy="338554"/>
          </a:xfrm>
          <a:prstGeom prst="rect">
            <a:avLst/>
          </a:prstGeom>
          <a:noFill/>
        </p:spPr>
        <p:txBody>
          <a:bodyPr wrap="square" rtlCol="0">
            <a:spAutoFit/>
          </a:bodyPr>
          <a:lstStyle/>
          <a:p>
            <a:r>
              <a:rPr lang="en-GB" sz="1600" dirty="0" smtClean="0">
                <a:solidFill>
                  <a:srgbClr val="FFFFCC"/>
                </a:solidFill>
                <a:latin typeface="Georgia" panose="02040502050405020303" pitchFamily="18" charset="0"/>
                <a:ea typeface="Adobe Gothic Std B" panose="020B0800000000000000" pitchFamily="34" charset="-128"/>
                <a:cs typeface="Arial" panose="020B0604020202020204" pitchFamily="34" charset="0"/>
              </a:rPr>
              <a:t>1)</a:t>
            </a:r>
            <a:endParaRPr lang="en-GB" sz="1600" dirty="0">
              <a:solidFill>
                <a:srgbClr val="FFFFCC"/>
              </a:solidFill>
              <a:latin typeface="Georgia" panose="02040502050405020303" pitchFamily="18" charset="0"/>
              <a:ea typeface="Adobe Gothic Std B" panose="020B0800000000000000" pitchFamily="34" charset="-128"/>
              <a:cs typeface="Arial" panose="020B0604020202020204" pitchFamily="34" charset="0"/>
            </a:endParaRPr>
          </a:p>
        </p:txBody>
      </p:sp>
      <p:pic>
        <p:nvPicPr>
          <p:cNvPr id="46" name="Picture: Top right"/>
          <p:cNvPicPr>
            <a:picLocks noChangeAspect="1"/>
          </p:cNvPicPr>
          <p:nvPr/>
        </p:nvPicPr>
        <p:blipFill>
          <a:blip r:embed="rId4"/>
          <a:stretch>
            <a:fillRect/>
          </a:stretch>
        </p:blipFill>
        <p:spPr>
          <a:xfrm>
            <a:off x="7425720" y="122492"/>
            <a:ext cx="1574279" cy="613506"/>
          </a:xfrm>
          <a:prstGeom prst="rect">
            <a:avLst/>
          </a:prstGeom>
        </p:spPr>
      </p:pic>
      <p:sp>
        <p:nvSpPr>
          <p:cNvPr id="2" name="Title"/>
          <p:cNvSpPr>
            <a:spLocks noGrp="1"/>
          </p:cNvSpPr>
          <p:nvPr>
            <p:ph type="ctrTitle"/>
          </p:nvPr>
        </p:nvSpPr>
        <p:spPr>
          <a:xfrm>
            <a:off x="0" y="122661"/>
            <a:ext cx="9144000" cy="705038"/>
          </a:xfrm>
        </p:spPr>
        <p:txBody>
          <a:bodyPr>
            <a:noAutofit/>
          </a:bodyPr>
          <a:lstStyle/>
          <a:p>
            <a:r>
              <a:rPr lang="en-US" sz="3200" dirty="0">
                <a:solidFill>
                  <a:srgbClr val="FFFFCC"/>
                </a:solidFill>
                <a:latin typeface="Georgia" panose="02040502050405020303" pitchFamily="18" charset="0"/>
                <a:ea typeface="Adobe Gothic Std B" panose="020B0800000000000000" pitchFamily="34" charset="-128"/>
                <a:cs typeface="+mn-cs"/>
              </a:rPr>
              <a:t>Check up</a:t>
            </a:r>
            <a:endParaRPr lang="en-GB" sz="3200" dirty="0">
              <a:solidFill>
                <a:srgbClr val="FFFFCC"/>
              </a:solidFill>
              <a:latin typeface="Georgia" panose="02040502050405020303" pitchFamily="18" charset="0"/>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S-10</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Tool instructions"/>
          <p:cNvSpPr txBox="1"/>
          <p:nvPr/>
        </p:nvSpPr>
        <p:spPr>
          <a:xfrm>
            <a:off x="3124356" y="4774168"/>
            <a:ext cx="2895344" cy="369332"/>
          </a:xfrm>
          <a:prstGeom prst="rect">
            <a:avLst/>
          </a:prstGeom>
          <a:noFill/>
        </p:spPr>
        <p:txBody>
          <a:bodyPr wrap="none" rtlCol="0">
            <a:spAutoFit/>
          </a:bodyPr>
          <a:lstStyle/>
          <a:p>
            <a:pPr algn="ctr"/>
            <a:r>
              <a:rPr lang="en-GB" sz="900" dirty="0">
                <a:solidFill>
                  <a:srgbClr val="FFFFCC"/>
                </a:solidFill>
                <a:latin typeface="Georgia" panose="02040502050405020303" pitchFamily="18" charset="0"/>
                <a:ea typeface="Adobe Gothic Std B" panose="020B0800000000000000" pitchFamily="34" charset="-128"/>
                <a:cs typeface="Arial" panose="020B0604020202020204" pitchFamily="34" charset="0"/>
              </a:rPr>
              <a:t>Click in each caption space to reveal text</a:t>
            </a:r>
          </a:p>
          <a:p>
            <a:pPr algn="ctr"/>
            <a:r>
              <a:rPr lang="en-NZ" sz="900" dirty="0" smtClean="0">
                <a:solidFill>
                  <a:srgbClr val="FFFFCC"/>
                </a:solidFill>
                <a:latin typeface="Georgia" panose="02040502050405020303" pitchFamily="18" charset="0"/>
                <a:ea typeface="Adobe Gothic Std B" panose="020B0800000000000000" pitchFamily="34" charset="-128"/>
                <a:cs typeface="Arial" panose="020B0604020202020204" pitchFamily="34" charset="0"/>
              </a:rPr>
              <a:t>Click on the worksheet button to go to the worksheet.</a:t>
            </a:r>
            <a:endParaRPr lang="en-GB" sz="900" dirty="0">
              <a:solidFill>
                <a:srgbClr val="FFFFCC"/>
              </a:solidFill>
              <a:latin typeface="Georgia" panose="02040502050405020303" pitchFamily="18" charset="0"/>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19636456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1000" fill="hold"/>
                                        <p:tgtEl>
                                          <p:spTgt spid="50"/>
                                        </p:tgtEl>
                                        <p:attrNameLst>
                                          <p:attrName>style.color</p:attrName>
                                        </p:attrNameLst>
                                      </p:cBhvr>
                                      <p:to>
                                        <a:srgbClr val="B2B2B2"/>
                                      </p:to>
                                    </p:animClr>
                                  </p:childTnLst>
                                </p:cTn>
                              </p:par>
                              <p:par>
                                <p:cTn id="7" presetID="10" presetClass="entr" presetSubtype="0" fill="hold" grpId="5"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childTnLst>
                          </p:cTn>
                        </p:par>
                      </p:childTnLst>
                    </p:cTn>
                  </p:par>
                </p:childTnLst>
              </p:cTn>
              <p:nextCondLst>
                <p:cond evt="onClick" delay="0">
                  <p:tgtEl>
                    <p:spTgt spid="34"/>
                  </p:tgtEl>
                </p:cond>
              </p:nextCondLst>
            </p:seq>
            <p:seq concurrent="1" nextAc="seek">
              <p:cTn id="10" restart="whenNotActive" fill="hold" evtFilter="cancelBubble" nodeType="interactiveSeq">
                <p:stCondLst>
                  <p:cond evt="onClick" delay="0">
                    <p:tgtEl>
                      <p:spTgt spid="33"/>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0" nodeType="withEffect">
                                  <p:stCondLst>
                                    <p:cond delay="0"/>
                                  </p:stCondLst>
                                  <p:childTnLst>
                                    <p:animClr clrSpc="rgb" dir="cw">
                                      <p:cBhvr override="childStyle">
                                        <p:cTn id="14" dur="1000" fill="hold"/>
                                        <p:tgtEl>
                                          <p:spTgt spid="27"/>
                                        </p:tgtEl>
                                        <p:attrNameLst>
                                          <p:attrName>style.color</p:attrName>
                                        </p:attrNameLst>
                                      </p:cBhvr>
                                      <p:to>
                                        <a:srgbClr val="B2B2B2"/>
                                      </p:to>
                                    </p:animClr>
                                  </p:childTnLst>
                                </p:cTn>
                              </p:par>
                              <p:par>
                                <p:cTn id="15" presetID="10" presetClass="entr" presetSubtype="0" fill="hold" grpId="1"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nextCondLst>
                <p:cond evt="onClick" delay="0">
                  <p:tgtEl>
                    <p:spTgt spid="33"/>
                  </p:tgtEl>
                </p:cond>
              </p:nextCondLst>
            </p:seq>
            <p:seq concurrent="1" nextAc="seek">
              <p:cTn id="18" restart="whenNotActive" fill="hold" evtFilter="cancelBubble" nodeType="interactiveSeq">
                <p:stCondLst>
                  <p:cond evt="onClick" delay="0">
                    <p:tgtEl>
                      <p:spTgt spid="32"/>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0" nodeType="withEffect">
                                  <p:stCondLst>
                                    <p:cond delay="0"/>
                                  </p:stCondLst>
                                  <p:childTnLst>
                                    <p:animClr clrSpc="rgb" dir="cw">
                                      <p:cBhvr override="childStyle">
                                        <p:cTn id="22" dur="1000" fill="hold"/>
                                        <p:tgtEl>
                                          <p:spTgt spid="22"/>
                                        </p:tgtEl>
                                        <p:attrNameLst>
                                          <p:attrName>style.color</p:attrName>
                                        </p:attrNameLst>
                                      </p:cBhvr>
                                      <p:to>
                                        <a:srgbClr val="B2B2B2"/>
                                      </p:to>
                                    </p:animClr>
                                  </p:childTnLst>
                                </p:cTn>
                              </p:par>
                              <p:par>
                                <p:cTn id="23" presetID="10" presetClass="entr" presetSubtype="0" fill="hold" grpId="1"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nextCondLst>
                <p:cond evt="onClick" delay="0">
                  <p:tgtEl>
                    <p:spTgt spid="32"/>
                  </p:tgtEl>
                </p:cond>
              </p:nextCondLst>
            </p:seq>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grpId="0" nodeType="withEffect">
                                  <p:stCondLst>
                                    <p:cond delay="0"/>
                                  </p:stCondLst>
                                  <p:childTnLst>
                                    <p:animClr clrSpc="rgb" dir="cw">
                                      <p:cBhvr override="childStyle">
                                        <p:cTn id="30" dur="1000" fill="hold"/>
                                        <p:tgtEl>
                                          <p:spTgt spid="21"/>
                                        </p:tgtEl>
                                        <p:attrNameLst>
                                          <p:attrName>style.color</p:attrName>
                                        </p:attrNameLst>
                                      </p:cBhvr>
                                      <p:to>
                                        <a:srgbClr val="B2B2B2"/>
                                      </p:to>
                                    </p:animClr>
                                  </p:childTnLst>
                                </p:cTn>
                              </p:par>
                              <p:par>
                                <p:cTn id="31" presetID="10" presetClass="entr" presetSubtype="0" fill="hold" grpId="1"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childTnLst>
              </p:cTn>
              <p:nextCondLst>
                <p:cond evt="onClick" delay="0">
                  <p:tgtEl>
                    <p:spTgt spid="31"/>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grpId="0" nodeType="withEffect">
                                  <p:stCondLst>
                                    <p:cond delay="0"/>
                                  </p:stCondLst>
                                  <p:childTnLst>
                                    <p:animClr clrSpc="rgb" dir="cw">
                                      <p:cBhvr override="childStyle">
                                        <p:cTn id="38" dur="1000" fill="hold"/>
                                        <p:tgtEl>
                                          <p:spTgt spid="20"/>
                                        </p:tgtEl>
                                        <p:attrNameLst>
                                          <p:attrName>style.color</p:attrName>
                                        </p:attrNameLst>
                                      </p:cBhvr>
                                      <p:to>
                                        <a:srgbClr val="B2B2B2"/>
                                      </p:to>
                                    </p:animClr>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childTnLst>
              </p:cTn>
              <p:nextCondLst>
                <p:cond evt="onClick" delay="0">
                  <p:tgtEl>
                    <p:spTgt spid="30"/>
                  </p:tgtEl>
                </p:cond>
              </p:nextCondLst>
            </p:seq>
            <p:seq concurrent="1" nextAc="seek">
              <p:cTn id="42" restart="whenNotActive" fill="hold" evtFilter="cancelBubble" nodeType="interactiveSeq">
                <p:stCondLst>
                  <p:cond evt="onClick" delay="0">
                    <p:tgtEl>
                      <p:spTgt spid="36"/>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5" nodeType="withEffect">
                                  <p:stCondLst>
                                    <p:cond delay="0"/>
                                  </p:stCondLst>
                                  <p:childTnLst>
                                    <p:animClr clrSpc="rgb" dir="cw">
                                      <p:cBhvr override="childStyle">
                                        <p:cTn id="46" dur="1000" fill="hold"/>
                                        <p:tgtEl>
                                          <p:spTgt spid="18"/>
                                        </p:tgtEl>
                                        <p:attrNameLst>
                                          <p:attrName>style.color</p:attrName>
                                        </p:attrNameLst>
                                      </p:cBhvr>
                                      <p:to>
                                        <a:srgbClr val="B2B2B2"/>
                                      </p:to>
                                    </p:animClr>
                                  </p:childTnLst>
                                </p:cTn>
                              </p:par>
                              <p:par>
                                <p:cTn id="47" presetID="10"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childTnLst>
                          </p:cTn>
                        </p:par>
                      </p:childTnLst>
                    </p:cTn>
                  </p:par>
                </p:childTnLst>
              </p:cTn>
              <p:nextCondLst>
                <p:cond evt="onClick" delay="0">
                  <p:tgtEl>
                    <p:spTgt spid="36"/>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3" presetClass="emph" presetSubtype="2" fill="hold" grpId="2" nodeType="withEffect">
                                  <p:stCondLst>
                                    <p:cond delay="0"/>
                                  </p:stCondLst>
                                  <p:childTnLst>
                                    <p:animClr clrSpc="rgb" dir="cw">
                                      <p:cBhvr override="childStyle">
                                        <p:cTn id="54" dur="100" fill="hold"/>
                                        <p:tgtEl>
                                          <p:spTgt spid="50"/>
                                        </p:tgtEl>
                                        <p:attrNameLst>
                                          <p:attrName>style.color</p:attrName>
                                        </p:attrNameLst>
                                      </p:cBhvr>
                                      <p:to>
                                        <a:srgbClr val="FFFFD0"/>
                                      </p:to>
                                    </p:animClr>
                                  </p:childTnLst>
                                </p:cTn>
                              </p:par>
                              <p:par>
                                <p:cTn id="55" presetID="3" presetClass="emph" presetSubtype="2" fill="hold" grpId="2" nodeType="withEffect">
                                  <p:stCondLst>
                                    <p:cond delay="0"/>
                                  </p:stCondLst>
                                  <p:childTnLst>
                                    <p:animClr clrSpc="rgb" dir="cw">
                                      <p:cBhvr override="childStyle">
                                        <p:cTn id="56" dur="100" fill="hold"/>
                                        <p:tgtEl>
                                          <p:spTgt spid="27"/>
                                        </p:tgtEl>
                                        <p:attrNameLst>
                                          <p:attrName>style.color</p:attrName>
                                        </p:attrNameLst>
                                      </p:cBhvr>
                                      <p:to>
                                        <a:srgbClr val="FFFFD0"/>
                                      </p:to>
                                    </p:animClr>
                                  </p:childTnLst>
                                </p:cTn>
                              </p:par>
                              <p:par>
                                <p:cTn id="57" presetID="3" presetClass="emph" presetSubtype="2" fill="hold" grpId="4" nodeType="withEffect">
                                  <p:stCondLst>
                                    <p:cond delay="0"/>
                                  </p:stCondLst>
                                  <p:childTnLst>
                                    <p:animClr clrSpc="rgb" dir="cw">
                                      <p:cBhvr override="childStyle">
                                        <p:cTn id="58" dur="100" fill="hold"/>
                                        <p:tgtEl>
                                          <p:spTgt spid="22"/>
                                        </p:tgtEl>
                                        <p:attrNameLst>
                                          <p:attrName>style.color</p:attrName>
                                        </p:attrNameLst>
                                      </p:cBhvr>
                                      <p:to>
                                        <a:srgbClr val="FFFFD0"/>
                                      </p:to>
                                    </p:animClr>
                                  </p:childTnLst>
                                </p:cTn>
                              </p:par>
                              <p:par>
                                <p:cTn id="59" presetID="3" presetClass="emph" presetSubtype="2" fill="hold" grpId="4" nodeType="withEffect">
                                  <p:stCondLst>
                                    <p:cond delay="0"/>
                                  </p:stCondLst>
                                  <p:childTnLst>
                                    <p:animClr clrSpc="rgb" dir="cw">
                                      <p:cBhvr override="childStyle">
                                        <p:cTn id="60" dur="100" fill="hold"/>
                                        <p:tgtEl>
                                          <p:spTgt spid="21"/>
                                        </p:tgtEl>
                                        <p:attrNameLst>
                                          <p:attrName>style.color</p:attrName>
                                        </p:attrNameLst>
                                      </p:cBhvr>
                                      <p:to>
                                        <a:srgbClr val="FFFFD0"/>
                                      </p:to>
                                    </p:animClr>
                                  </p:childTnLst>
                                </p:cTn>
                              </p:par>
                              <p:par>
                                <p:cTn id="61" presetID="3" presetClass="emph" presetSubtype="2" fill="hold" grpId="4" nodeType="withEffect">
                                  <p:stCondLst>
                                    <p:cond delay="0"/>
                                  </p:stCondLst>
                                  <p:childTnLst>
                                    <p:animClr clrSpc="rgb" dir="cw">
                                      <p:cBhvr override="childStyle">
                                        <p:cTn id="62" dur="100" fill="hold"/>
                                        <p:tgtEl>
                                          <p:spTgt spid="20"/>
                                        </p:tgtEl>
                                        <p:attrNameLst>
                                          <p:attrName>style.color</p:attrName>
                                        </p:attrNameLst>
                                      </p:cBhvr>
                                      <p:to>
                                        <a:srgbClr val="FFFFD0"/>
                                      </p:to>
                                    </p:animClr>
                                  </p:childTnLst>
                                </p:cTn>
                              </p:par>
                              <p:par>
                                <p:cTn id="63" presetID="3" presetClass="emph" presetSubtype="2" fill="hold" grpId="3" nodeType="withEffect">
                                  <p:stCondLst>
                                    <p:cond delay="0"/>
                                  </p:stCondLst>
                                  <p:childTnLst>
                                    <p:animClr clrSpc="rgb" dir="cw">
                                      <p:cBhvr override="childStyle">
                                        <p:cTn id="64" dur="100" fill="hold"/>
                                        <p:tgtEl>
                                          <p:spTgt spid="18"/>
                                        </p:tgtEl>
                                        <p:attrNameLst>
                                          <p:attrName>style.color</p:attrName>
                                        </p:attrNameLst>
                                      </p:cBhvr>
                                      <p:to>
                                        <a:srgbClr val="FFFFD0"/>
                                      </p:to>
                                    </p:animClr>
                                  </p:childTnLst>
                                </p:cTn>
                              </p:par>
                              <p:par>
                                <p:cTn id="65" presetID="3" presetClass="emph" presetSubtype="2" fill="hold" grpId="3" nodeType="withEffect">
                                  <p:stCondLst>
                                    <p:cond delay="0"/>
                                  </p:stCondLst>
                                  <p:childTnLst>
                                    <p:animClr clrSpc="rgb" dir="cw">
                                      <p:cBhvr override="childStyle">
                                        <p:cTn id="66" dur="100" fill="hold"/>
                                        <p:tgtEl>
                                          <p:spTgt spid="35"/>
                                        </p:tgtEl>
                                        <p:attrNameLst>
                                          <p:attrName>style.color</p:attrName>
                                        </p:attrNameLst>
                                      </p:cBhvr>
                                      <p:to>
                                        <a:srgbClr val="FFFFD0"/>
                                      </p:to>
                                    </p:animClr>
                                  </p:childTnLst>
                                </p:cTn>
                              </p:par>
                              <p:par>
                                <p:cTn id="67" presetID="1" presetClass="exit" presetSubtype="0" fill="hold" grpId="4" nodeType="withEffect">
                                  <p:stCondLst>
                                    <p:cond delay="0"/>
                                  </p:stCondLst>
                                  <p:childTnLst>
                                    <p:set>
                                      <p:cBhvr>
                                        <p:cTn id="68" dur="1" fill="hold">
                                          <p:stCondLst>
                                            <p:cond delay="0"/>
                                          </p:stCondLst>
                                        </p:cTn>
                                        <p:tgtEl>
                                          <p:spTgt spid="27"/>
                                        </p:tgtEl>
                                        <p:attrNameLst>
                                          <p:attrName>style.visibility</p:attrName>
                                        </p:attrNameLst>
                                      </p:cBhvr>
                                      <p:to>
                                        <p:strVal val="hidden"/>
                                      </p:to>
                                    </p:set>
                                  </p:childTnLst>
                                </p:cTn>
                              </p:par>
                              <p:par>
                                <p:cTn id="69" presetID="1" presetClass="exit" presetSubtype="0" fill="hold" grpId="5" nodeType="withEffect">
                                  <p:stCondLst>
                                    <p:cond delay="0"/>
                                  </p:stCondLst>
                                  <p:childTnLst>
                                    <p:set>
                                      <p:cBhvr>
                                        <p:cTn id="70" dur="1" fill="hold">
                                          <p:stCondLst>
                                            <p:cond delay="0"/>
                                          </p:stCondLst>
                                        </p:cTn>
                                        <p:tgtEl>
                                          <p:spTgt spid="22"/>
                                        </p:tgtEl>
                                        <p:attrNameLst>
                                          <p:attrName>style.visibility</p:attrName>
                                        </p:attrNameLst>
                                      </p:cBhvr>
                                      <p:to>
                                        <p:strVal val="hidden"/>
                                      </p:to>
                                    </p:set>
                                  </p:childTnLst>
                                </p:cTn>
                              </p:par>
                              <p:par>
                                <p:cTn id="71" presetID="1" presetClass="exit" presetSubtype="0" fill="hold" grpId="5" nodeType="withEffect">
                                  <p:stCondLst>
                                    <p:cond delay="0"/>
                                  </p:stCondLst>
                                  <p:childTnLst>
                                    <p:set>
                                      <p:cBhvr>
                                        <p:cTn id="72" dur="1" fill="hold">
                                          <p:stCondLst>
                                            <p:cond delay="0"/>
                                          </p:stCondLst>
                                        </p:cTn>
                                        <p:tgtEl>
                                          <p:spTgt spid="21"/>
                                        </p:tgtEl>
                                        <p:attrNameLst>
                                          <p:attrName>style.visibility</p:attrName>
                                        </p:attrNameLst>
                                      </p:cBhvr>
                                      <p:to>
                                        <p:strVal val="hidden"/>
                                      </p:to>
                                    </p:set>
                                  </p:childTnLst>
                                </p:cTn>
                              </p:par>
                              <p:par>
                                <p:cTn id="73" presetID="1" presetClass="exit" presetSubtype="0" fill="hold" grpId="5" nodeType="withEffect">
                                  <p:stCondLst>
                                    <p:cond delay="0"/>
                                  </p:stCondLst>
                                  <p:childTnLst>
                                    <p:set>
                                      <p:cBhvr>
                                        <p:cTn id="74" dur="1" fill="hold">
                                          <p:stCondLst>
                                            <p:cond delay="0"/>
                                          </p:stCondLst>
                                        </p:cTn>
                                        <p:tgtEl>
                                          <p:spTgt spid="20"/>
                                        </p:tgtEl>
                                        <p:attrNameLst>
                                          <p:attrName>style.visibility</p:attrName>
                                        </p:attrNameLst>
                                      </p:cBhvr>
                                      <p:to>
                                        <p:strVal val="hidden"/>
                                      </p:to>
                                    </p:set>
                                  </p:childTnLst>
                                </p:cTn>
                              </p:par>
                              <p:par>
                                <p:cTn id="75" presetID="1" presetClass="exit" presetSubtype="0" fill="hold" grpId="4" nodeType="withEffect">
                                  <p:stCondLst>
                                    <p:cond delay="0"/>
                                  </p:stCondLst>
                                  <p:childTnLst>
                                    <p:set>
                                      <p:cBhvr>
                                        <p:cTn id="76" dur="1" fill="hold">
                                          <p:stCondLst>
                                            <p:cond delay="0"/>
                                          </p:stCondLst>
                                        </p:cTn>
                                        <p:tgtEl>
                                          <p:spTgt spid="18"/>
                                        </p:tgtEl>
                                        <p:attrNameLst>
                                          <p:attrName>style.visibility</p:attrName>
                                        </p:attrNameLst>
                                      </p:cBhvr>
                                      <p:to>
                                        <p:strVal val="hidden"/>
                                      </p:to>
                                    </p:set>
                                  </p:childTnLst>
                                </p:cTn>
                              </p:par>
                              <p:par>
                                <p:cTn id="77" presetID="1" presetClass="exit" presetSubtype="0" fill="hold" grpId="4" nodeType="withEffect">
                                  <p:stCondLst>
                                    <p:cond delay="0"/>
                                  </p:stCondLst>
                                  <p:childTnLst>
                                    <p:set>
                                      <p:cBhvr>
                                        <p:cTn id="78"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9" restart="whenNotActive" fill="hold" evtFilter="cancelBubble" nodeType="interactiveSeq">
                <p:stCondLst>
                  <p:cond evt="onClick" delay="0">
                    <p:tgtEl>
                      <p:spTgt spid="5"/>
                    </p:tgtEl>
                  </p:cond>
                </p:stCondLst>
                <p:endSync evt="end" delay="0">
                  <p:rtn val="all"/>
                </p:endSync>
                <p:childTnLst>
                  <p:par>
                    <p:cTn id="80" fill="hold">
                      <p:stCondLst>
                        <p:cond delay="0"/>
                      </p:stCondLst>
                      <p:childTnLst>
                        <p:par>
                          <p:cTn id="81" fill="hold">
                            <p:stCondLst>
                              <p:cond delay="0"/>
                            </p:stCondLst>
                            <p:childTnLst>
                              <p:par>
                                <p:cTn id="82" presetID="3" presetClass="emph" presetSubtype="2" fill="hold" grpId="1" nodeType="withEffect">
                                  <p:stCondLst>
                                    <p:cond delay="0"/>
                                  </p:stCondLst>
                                  <p:childTnLst>
                                    <p:animClr clrSpc="rgb" dir="cw">
                                      <p:cBhvr override="childStyle">
                                        <p:cTn id="83" dur="100" fill="hold"/>
                                        <p:tgtEl>
                                          <p:spTgt spid="50"/>
                                        </p:tgtEl>
                                        <p:attrNameLst>
                                          <p:attrName>style.color</p:attrName>
                                        </p:attrNameLst>
                                      </p:cBhvr>
                                      <p:to>
                                        <a:srgbClr val="FFFFD0"/>
                                      </p:to>
                                    </p:animClr>
                                  </p:childTnLst>
                                </p:cTn>
                              </p:par>
                              <p:par>
                                <p:cTn id="84" presetID="3" presetClass="emph" presetSubtype="2" fill="hold" grpId="1" nodeType="withEffect">
                                  <p:stCondLst>
                                    <p:cond delay="0"/>
                                  </p:stCondLst>
                                  <p:childTnLst>
                                    <p:animClr clrSpc="rgb" dir="cw">
                                      <p:cBhvr override="childStyle">
                                        <p:cTn id="85" dur="100" fill="hold"/>
                                        <p:tgtEl>
                                          <p:spTgt spid="27"/>
                                        </p:tgtEl>
                                        <p:attrNameLst>
                                          <p:attrName>style.color</p:attrName>
                                        </p:attrNameLst>
                                      </p:cBhvr>
                                      <p:to>
                                        <a:srgbClr val="FFFFD0"/>
                                      </p:to>
                                    </p:animClr>
                                  </p:childTnLst>
                                </p:cTn>
                              </p:par>
                              <p:par>
                                <p:cTn id="86" presetID="3" presetClass="emph" presetSubtype="2" fill="hold" grpId="2" nodeType="withEffect">
                                  <p:stCondLst>
                                    <p:cond delay="0"/>
                                  </p:stCondLst>
                                  <p:childTnLst>
                                    <p:animClr clrSpc="rgb" dir="cw">
                                      <p:cBhvr override="childStyle">
                                        <p:cTn id="87" dur="100" fill="hold"/>
                                        <p:tgtEl>
                                          <p:spTgt spid="22"/>
                                        </p:tgtEl>
                                        <p:attrNameLst>
                                          <p:attrName>style.color</p:attrName>
                                        </p:attrNameLst>
                                      </p:cBhvr>
                                      <p:to>
                                        <a:srgbClr val="FFFFD0"/>
                                      </p:to>
                                    </p:animClr>
                                  </p:childTnLst>
                                </p:cTn>
                              </p:par>
                              <p:par>
                                <p:cTn id="88" presetID="3" presetClass="emph" presetSubtype="2" fill="hold" grpId="2" nodeType="withEffect">
                                  <p:stCondLst>
                                    <p:cond delay="0"/>
                                  </p:stCondLst>
                                  <p:childTnLst>
                                    <p:animClr clrSpc="rgb" dir="cw">
                                      <p:cBhvr override="childStyle">
                                        <p:cTn id="89" dur="100" fill="hold"/>
                                        <p:tgtEl>
                                          <p:spTgt spid="21"/>
                                        </p:tgtEl>
                                        <p:attrNameLst>
                                          <p:attrName>style.color</p:attrName>
                                        </p:attrNameLst>
                                      </p:cBhvr>
                                      <p:to>
                                        <a:srgbClr val="FFFFD0"/>
                                      </p:to>
                                    </p:animClr>
                                  </p:childTnLst>
                                </p:cTn>
                              </p:par>
                              <p:par>
                                <p:cTn id="90" presetID="3" presetClass="emph" presetSubtype="2" fill="hold" grpId="2" nodeType="withEffect">
                                  <p:stCondLst>
                                    <p:cond delay="0"/>
                                  </p:stCondLst>
                                  <p:childTnLst>
                                    <p:animClr clrSpc="rgb" dir="cw">
                                      <p:cBhvr override="childStyle">
                                        <p:cTn id="91" dur="100" fill="hold"/>
                                        <p:tgtEl>
                                          <p:spTgt spid="20"/>
                                        </p:tgtEl>
                                        <p:attrNameLst>
                                          <p:attrName>style.color</p:attrName>
                                        </p:attrNameLst>
                                      </p:cBhvr>
                                      <p:to>
                                        <a:srgbClr val="FFFFD0"/>
                                      </p:to>
                                    </p:animClr>
                                  </p:childTnLst>
                                </p:cTn>
                              </p:par>
                              <p:par>
                                <p:cTn id="92" presetID="3" presetClass="emph" presetSubtype="2" fill="hold" grpId="1" nodeType="withEffect">
                                  <p:stCondLst>
                                    <p:cond delay="0"/>
                                  </p:stCondLst>
                                  <p:childTnLst>
                                    <p:animClr clrSpc="rgb" dir="cw">
                                      <p:cBhvr override="childStyle">
                                        <p:cTn id="93" dur="100" fill="hold"/>
                                        <p:tgtEl>
                                          <p:spTgt spid="18"/>
                                        </p:tgtEl>
                                        <p:attrNameLst>
                                          <p:attrName>style.color</p:attrName>
                                        </p:attrNameLst>
                                      </p:cBhvr>
                                      <p:to>
                                        <a:srgbClr val="FFFFD0"/>
                                      </p:to>
                                    </p:animClr>
                                  </p:childTnLst>
                                </p:cTn>
                              </p:par>
                              <p:par>
                                <p:cTn id="94" presetID="3" presetClass="emph" presetSubtype="2" fill="hold" grpId="1" nodeType="withEffect">
                                  <p:stCondLst>
                                    <p:cond delay="0"/>
                                  </p:stCondLst>
                                  <p:childTnLst>
                                    <p:animClr clrSpc="rgb" dir="cw">
                                      <p:cBhvr override="childStyle">
                                        <p:cTn id="95" dur="100" fill="hold"/>
                                        <p:tgtEl>
                                          <p:spTgt spid="35"/>
                                        </p:tgtEl>
                                        <p:attrNameLst>
                                          <p:attrName>style.color</p:attrName>
                                        </p:attrNameLst>
                                      </p:cBhvr>
                                      <p:to>
                                        <a:srgbClr val="FFFFD0"/>
                                      </p:to>
                                    </p:animClr>
                                  </p:childTnLst>
                                </p:cTn>
                              </p:par>
                              <p:par>
                                <p:cTn id="96" presetID="1" presetClass="exit" presetSubtype="0" fill="hold" grpId="3" nodeType="withEffect">
                                  <p:stCondLst>
                                    <p:cond delay="0"/>
                                  </p:stCondLst>
                                  <p:childTnLst>
                                    <p:set>
                                      <p:cBhvr>
                                        <p:cTn id="97" dur="1" fill="hold">
                                          <p:stCondLst>
                                            <p:cond delay="0"/>
                                          </p:stCondLst>
                                        </p:cTn>
                                        <p:tgtEl>
                                          <p:spTgt spid="27"/>
                                        </p:tgtEl>
                                        <p:attrNameLst>
                                          <p:attrName>style.visibility</p:attrName>
                                        </p:attrNameLst>
                                      </p:cBhvr>
                                      <p:to>
                                        <p:strVal val="hidden"/>
                                      </p:to>
                                    </p:set>
                                  </p:childTnLst>
                                </p:cTn>
                              </p:par>
                              <p:par>
                                <p:cTn id="98" presetID="1" presetClass="exit" presetSubtype="0" fill="hold" grpId="3" nodeType="withEffect">
                                  <p:stCondLst>
                                    <p:cond delay="0"/>
                                  </p:stCondLst>
                                  <p:childTnLst>
                                    <p:set>
                                      <p:cBhvr>
                                        <p:cTn id="99" dur="1" fill="hold">
                                          <p:stCondLst>
                                            <p:cond delay="0"/>
                                          </p:stCondLst>
                                        </p:cTn>
                                        <p:tgtEl>
                                          <p:spTgt spid="22"/>
                                        </p:tgtEl>
                                        <p:attrNameLst>
                                          <p:attrName>style.visibility</p:attrName>
                                        </p:attrNameLst>
                                      </p:cBhvr>
                                      <p:to>
                                        <p:strVal val="hidden"/>
                                      </p:to>
                                    </p:set>
                                  </p:childTnLst>
                                </p:cTn>
                              </p:par>
                              <p:par>
                                <p:cTn id="100" presetID="1" presetClass="exit" presetSubtype="0" fill="hold" grpId="3" nodeType="withEffect">
                                  <p:stCondLst>
                                    <p:cond delay="0"/>
                                  </p:stCondLst>
                                  <p:childTnLst>
                                    <p:set>
                                      <p:cBhvr>
                                        <p:cTn id="101" dur="1" fill="hold">
                                          <p:stCondLst>
                                            <p:cond delay="0"/>
                                          </p:stCondLst>
                                        </p:cTn>
                                        <p:tgtEl>
                                          <p:spTgt spid="21"/>
                                        </p:tgtEl>
                                        <p:attrNameLst>
                                          <p:attrName>style.visibility</p:attrName>
                                        </p:attrNameLst>
                                      </p:cBhvr>
                                      <p:to>
                                        <p:strVal val="hidden"/>
                                      </p:to>
                                    </p:set>
                                  </p:childTnLst>
                                </p:cTn>
                              </p:par>
                              <p:par>
                                <p:cTn id="102" presetID="1" presetClass="exit" presetSubtype="0" fill="hold" grpId="3" nodeType="withEffect">
                                  <p:stCondLst>
                                    <p:cond delay="0"/>
                                  </p:stCondLst>
                                  <p:childTnLst>
                                    <p:set>
                                      <p:cBhvr>
                                        <p:cTn id="103" dur="1" fill="hold">
                                          <p:stCondLst>
                                            <p:cond delay="0"/>
                                          </p:stCondLst>
                                        </p:cTn>
                                        <p:tgtEl>
                                          <p:spTgt spid="20"/>
                                        </p:tgtEl>
                                        <p:attrNameLst>
                                          <p:attrName>style.visibility</p:attrName>
                                        </p:attrNameLst>
                                      </p:cBhvr>
                                      <p:to>
                                        <p:strVal val="hidden"/>
                                      </p:to>
                                    </p:set>
                                  </p:childTnLst>
                                </p:cTn>
                              </p:par>
                              <p:par>
                                <p:cTn id="104" presetID="1" presetClass="exit" presetSubtype="0" fill="hold" grpId="2" nodeType="withEffect">
                                  <p:stCondLst>
                                    <p:cond delay="0"/>
                                  </p:stCondLst>
                                  <p:childTnLst>
                                    <p:set>
                                      <p:cBhvr>
                                        <p:cTn id="105" dur="1" fill="hold">
                                          <p:stCondLst>
                                            <p:cond delay="0"/>
                                          </p:stCondLst>
                                        </p:cTn>
                                        <p:tgtEl>
                                          <p:spTgt spid="18"/>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5" grpId="0"/>
      <p:bldP spid="35" grpId="1"/>
      <p:bldP spid="35" grpId="2"/>
      <p:bldP spid="35" grpId="3"/>
      <p:bldP spid="35" grpId="4"/>
      <p:bldP spid="18" grpId="0"/>
      <p:bldP spid="18" grpId="1"/>
      <p:bldP spid="18" grpId="2"/>
      <p:bldP spid="18" grpId="3"/>
      <p:bldP spid="18" grpId="4"/>
      <p:bldP spid="18" grpId="5"/>
      <p:bldP spid="20" grpId="0"/>
      <p:bldP spid="20" grpId="1"/>
      <p:bldP spid="20" grpId="2"/>
      <p:bldP spid="20" grpId="3"/>
      <p:bldP spid="20" grpId="4"/>
      <p:bldP spid="20" grpId="5"/>
      <p:bldP spid="21" grpId="0"/>
      <p:bldP spid="21" grpId="1"/>
      <p:bldP spid="21" grpId="2"/>
      <p:bldP spid="21" grpId="3"/>
      <p:bldP spid="21" grpId="4"/>
      <p:bldP spid="21" grpId="5"/>
      <p:bldP spid="22" grpId="0"/>
      <p:bldP spid="22" grpId="1"/>
      <p:bldP spid="22" grpId="2"/>
      <p:bldP spid="22" grpId="3"/>
      <p:bldP spid="22" grpId="4"/>
      <p:bldP spid="22" grpId="5"/>
      <p:bldP spid="27" grpId="0"/>
      <p:bldP spid="27" grpId="1"/>
      <p:bldP spid="27" grpId="2"/>
      <p:bldP spid="27" grpId="3"/>
      <p:bldP spid="27" grpId="4"/>
      <p:bldP spid="27" grpId="5"/>
      <p:bldP spid="50" grpId="0"/>
      <p:bldP spid="50" grpId="1"/>
      <p:bldP spid="50"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flective Music - Holy Week (4.8.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pic>
        <p:nvPicPr>
          <p:cNvPr id="20" name="B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cNvSpPr>
            <a:spLocks noGrp="1"/>
          </p:cNvSpPr>
          <p:nvPr>
            <p:ph type="ctrTitle"/>
          </p:nvPr>
        </p:nvSpPr>
        <p:spPr>
          <a:xfrm>
            <a:off x="0" y="75501"/>
            <a:ext cx="9144000" cy="766246"/>
          </a:xfrm>
        </p:spPr>
        <p:txBody>
          <a:bodyPr>
            <a:noAutofit/>
          </a:bodyPr>
          <a:lstStyle/>
          <a:p>
            <a:r>
              <a:rPr lang="en-US" sz="3200" dirty="0">
                <a:solidFill>
                  <a:srgbClr val="FFFFCC"/>
                </a:solidFill>
                <a:latin typeface="Georgia" panose="02040502050405020303" pitchFamily="18" charset="0"/>
                <a:ea typeface="Adobe Gothic Std B" panose="020B0800000000000000" pitchFamily="34" charset="-128"/>
                <a:cs typeface="+mn-cs"/>
              </a:rPr>
              <a:t>Time for Reflection</a:t>
            </a:r>
            <a:endParaRPr lang="en-GB" sz="3200" dirty="0">
              <a:solidFill>
                <a:srgbClr val="FFFFCC"/>
              </a:solidFill>
              <a:latin typeface="Georgia" panose="02040502050405020303" pitchFamily="18" charset="0"/>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S-11</a:t>
            </a:r>
            <a:endParaRPr lang="en-GB" sz="900" b="1" dirty="0">
              <a:solidFill>
                <a:srgbClr val="002060"/>
              </a:solidFill>
              <a:latin typeface="Arial" pitchFamily="34" charset="0"/>
              <a:cs typeface="Arial" pitchFamily="34" charset="0"/>
            </a:endParaRPr>
          </a:p>
        </p:txBody>
      </p:sp>
      <p:sp>
        <p:nvSpPr>
          <p:cNvPr id="17"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Tool instructions stop"/>
          <p:cNvSpPr txBox="1"/>
          <p:nvPr/>
        </p:nvSpPr>
        <p:spPr>
          <a:xfrm>
            <a:off x="3390493" y="4909873"/>
            <a:ext cx="2515432" cy="230832"/>
          </a:xfrm>
          <a:prstGeom prst="rect">
            <a:avLst/>
          </a:prstGeom>
          <a:noFill/>
        </p:spPr>
        <p:txBody>
          <a:bodyPr wrap="none" rtlCol="0">
            <a:spAutoFit/>
          </a:bodyPr>
          <a:lstStyle/>
          <a:p>
            <a:pPr algn="ctr"/>
            <a:r>
              <a:rPr lang="en-GB" sz="900" dirty="0" smtClean="0">
                <a:solidFill>
                  <a:srgbClr val="FFFFCC"/>
                </a:solidFill>
                <a:latin typeface="Georgia" panose="02040502050405020303" pitchFamily="18" charset="0"/>
                <a:ea typeface="Adobe Gothic Std B" panose="020B0800000000000000" pitchFamily="34" charset="-128"/>
                <a:cs typeface="Arial" panose="020B0604020202020204" pitchFamily="34" charset="0"/>
              </a:rPr>
              <a:t>Click the audio button to stop reflective music</a:t>
            </a:r>
            <a:endParaRPr lang="en-GB" sz="900" dirty="0">
              <a:solidFill>
                <a:srgbClr val="FFFFCC"/>
              </a:solidFill>
              <a:latin typeface="Georgia" panose="02040502050405020303" pitchFamily="18" charset="0"/>
              <a:ea typeface="Adobe Gothic Std B" panose="020B0800000000000000" pitchFamily="34" charset="-128"/>
              <a:cs typeface="Arial" panose="020B0604020202020204" pitchFamily="34" charset="0"/>
            </a:endParaRPr>
          </a:p>
        </p:txBody>
      </p:sp>
      <p:sp>
        <p:nvSpPr>
          <p:cNvPr id="16" name="TextBox: Tool instructions start"/>
          <p:cNvSpPr txBox="1"/>
          <p:nvPr/>
        </p:nvSpPr>
        <p:spPr>
          <a:xfrm>
            <a:off x="3389691" y="4909873"/>
            <a:ext cx="2510623" cy="230832"/>
          </a:xfrm>
          <a:prstGeom prst="rect">
            <a:avLst/>
          </a:prstGeom>
          <a:noFill/>
        </p:spPr>
        <p:txBody>
          <a:bodyPr wrap="none" rtlCol="0">
            <a:spAutoFit/>
          </a:bodyPr>
          <a:lstStyle/>
          <a:p>
            <a:pPr algn="ctr"/>
            <a:r>
              <a:rPr lang="en-GB" sz="900" dirty="0">
                <a:solidFill>
                  <a:srgbClr val="FFFFCC"/>
                </a:solidFill>
                <a:latin typeface="Georgia" panose="02040502050405020303" pitchFamily="18" charset="0"/>
                <a:ea typeface="Adobe Gothic Std B" panose="020B0800000000000000" pitchFamily="34" charset="-128"/>
                <a:cs typeface="Arial" panose="020B0604020202020204" pitchFamily="34" charset="0"/>
              </a:rPr>
              <a:t>Click the audio button to play reflective music</a:t>
            </a:r>
          </a:p>
        </p:txBody>
      </p:sp>
      <p:pic>
        <p:nvPicPr>
          <p:cNvPr id="19" name="Feedback">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pic>
        <p:nvPicPr>
          <p:cNvPr id="15" name="Picture: left"/>
          <p:cNvPicPr>
            <a:picLocks noChangeAspect="1"/>
          </p:cNvPicPr>
          <p:nvPr/>
        </p:nvPicPr>
        <p:blipFill>
          <a:blip r:embed="rId9"/>
          <a:stretch>
            <a:fillRect/>
          </a:stretch>
        </p:blipFill>
        <p:spPr>
          <a:xfrm>
            <a:off x="1946260" y="1533008"/>
            <a:ext cx="2290945" cy="2919231"/>
          </a:xfrm>
          <a:prstGeom prst="rect">
            <a:avLst/>
          </a:prstGeom>
          <a:effectLst>
            <a:outerShdw blurRad="76200" dist="165100" dir="13500000" sy="23000" kx="1200000" algn="br" rotWithShape="0">
              <a:prstClr val="black">
                <a:alpha val="20000"/>
              </a:prstClr>
            </a:outerShdw>
            <a:softEdge rad="63500"/>
          </a:effectLst>
          <a:scene3d>
            <a:camera prst="orthographicFront">
              <a:rot lat="0" lon="20399981" rev="0"/>
            </a:camera>
            <a:lightRig rig="threePt" dir="t"/>
          </a:scene3d>
        </p:spPr>
      </p:pic>
      <p:pic>
        <p:nvPicPr>
          <p:cNvPr id="18" name="Picture: right"/>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saturation sat="66000"/>
                    </a14:imgEffect>
                  </a14:imgLayer>
                </a14:imgProps>
              </a:ext>
            </a:extLst>
          </a:blip>
          <a:stretch>
            <a:fillRect/>
          </a:stretch>
        </p:blipFill>
        <p:spPr>
          <a:xfrm>
            <a:off x="5274125" y="841747"/>
            <a:ext cx="2193450" cy="2782847"/>
          </a:xfrm>
          <a:prstGeom prst="rect">
            <a:avLst/>
          </a:prstGeom>
          <a:effectLst>
            <a:outerShdw blurRad="76200" dist="165100" dir="18900000" sy="23000" kx="-1200000" algn="bl" rotWithShape="0">
              <a:prstClr val="black">
                <a:alpha val="20000"/>
              </a:prstClr>
            </a:outerShdw>
            <a:softEdge rad="63500"/>
          </a:effectLst>
          <a:scene3d>
            <a:camera prst="orthographicFront">
              <a:rot lat="0" lon="20399993" rev="0"/>
            </a:camera>
            <a:lightRig rig="threePt" dir="t"/>
          </a:scene3d>
          <a:sp3d z="-25400"/>
        </p:spPr>
      </p:pic>
    </p:spTree>
    <p:extLst>
      <p:ext uri="{BB962C8B-B14F-4D97-AF65-F5344CB8AC3E}">
        <p14:creationId xmlns:p14="http://schemas.microsoft.com/office/powerpoint/2010/main" val="29453501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281647" fill="hold"/>
                                        <p:tgtEl>
                                          <p:spTgt spid="5"/>
                                        </p:tgtEl>
                                      </p:cBhvr>
                                    </p:cmd>
                                  </p:childTnLst>
                                </p:cTn>
                              </p:par>
                              <p:par>
                                <p:cTn id="18" presetID="1" presetClass="emph" presetSubtype="2" fill="hold" nodeType="withEffect">
                                  <p:stCondLst>
                                    <p:cond delay="0"/>
                                  </p:stCondLst>
                                  <p:childTnLst>
                                    <p:animClr clrSpc="rgb" dir="cw">
                                      <p:cBhvr>
                                        <p:cTn id="19" dur="1000" fill="hold"/>
                                        <p:tgtEl>
                                          <p:spTgt spid="12"/>
                                        </p:tgtEl>
                                        <p:attrNameLst>
                                          <p:attrName>fillcolor</p:attrName>
                                        </p:attrNameLst>
                                      </p:cBhvr>
                                      <p:to>
                                        <a:schemeClr val="accent2"/>
                                      </p:to>
                                    </p:animClr>
                                    <p:set>
                                      <p:cBhvr>
                                        <p:cTn id="20" dur="1000" fill="hold"/>
                                        <p:tgtEl>
                                          <p:spTgt spid="12"/>
                                        </p:tgtEl>
                                        <p:attrNameLst>
                                          <p:attrName>fill.type</p:attrName>
                                        </p:attrNameLst>
                                      </p:cBhvr>
                                      <p:to>
                                        <p:strVal val="solid"/>
                                      </p:to>
                                    </p:set>
                                    <p:set>
                                      <p:cBhvr>
                                        <p:cTn id="21" dur="1000" fill="hold"/>
                                        <p:tgtEl>
                                          <p:spTgt spid="12"/>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5"/>
                                        </p:tgtEl>
                                      </p:cBhvr>
                                    </p:cmd>
                                  </p:childTnLst>
                                </p:cTn>
                              </p:par>
                              <p:par>
                                <p:cTn id="26" presetID="10" presetClass="exit" presetSubtype="0" fill="hold" grpId="1"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 presetClass="emph" presetSubtype="2" fill="hold" nodeType="withEffect">
                                  <p:stCondLst>
                                    <p:cond delay="0"/>
                                  </p:stCondLst>
                                  <p:childTnLst>
                                    <p:animClr clrSpc="rgb" dir="cw">
                                      <p:cBhvr>
                                        <p:cTn id="33" dur="2000" fill="hold"/>
                                        <p:tgtEl>
                                          <p:spTgt spid="12"/>
                                        </p:tgtEl>
                                        <p:attrNameLst>
                                          <p:attrName>fillcolor</p:attrName>
                                        </p:attrNameLst>
                                      </p:cBhvr>
                                      <p:to>
                                        <a:schemeClr val="bg1"/>
                                      </p:to>
                                    </p:animClr>
                                    <p:set>
                                      <p:cBhvr>
                                        <p:cTn id="34" dur="2000" fill="hold"/>
                                        <p:tgtEl>
                                          <p:spTgt spid="12"/>
                                        </p:tgtEl>
                                        <p:attrNameLst>
                                          <p:attrName>fill.type</p:attrName>
                                        </p:attrNameLst>
                                      </p:cBhvr>
                                      <p:to>
                                        <p:strVal val="solid"/>
                                      </p:to>
                                    </p:set>
                                    <p:set>
                                      <p:cBhvr>
                                        <p:cTn id="35"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36" fill="hold" display="0">
                  <p:stCondLst>
                    <p:cond delay="indefinite"/>
                  </p:stCondLst>
                  <p:endCondLst>
                    <p:cond evt="onStopAudio" delay="0">
                      <p:tgtEl>
                        <p:sldTgt/>
                      </p:tgtEl>
                    </p:cond>
                  </p:endCondLst>
                </p:cTn>
                <p:tgtEl>
                  <p:spTgt spid="5"/>
                </p:tgtEl>
              </p:cMediaNode>
            </p:audio>
          </p:childTnLst>
        </p:cTn>
      </p:par>
    </p:tnLst>
    <p:bldLst>
      <p:bldP spid="14" grpId="0"/>
      <p:bldP spid="14" grpId="1"/>
      <p:bldP spid="16" grpId="0"/>
      <p:bldP spid="16" grpId="1"/>
      <p:bldP spid="16"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0" name="TextBox"/>
          <p:cNvSpPr txBox="1"/>
          <p:nvPr/>
        </p:nvSpPr>
        <p:spPr>
          <a:xfrm>
            <a:off x="179109" y="599494"/>
            <a:ext cx="8820891" cy="4108817"/>
          </a:xfrm>
          <a:prstGeom prst="rect">
            <a:avLst/>
          </a:prstGeom>
          <a:noFill/>
        </p:spPr>
        <p:txBody>
          <a:bodyPr wrap="square" rtlCol="0">
            <a:spAutoFit/>
          </a:bodyPr>
          <a:lstStyle/>
          <a:p>
            <a:pPr marL="1076325" lvl="1" indent="-273050">
              <a:spcAft>
                <a:spcPts val="1200"/>
              </a:spcAft>
              <a:buFont typeface="Wingdings" panose="05000000000000000000" pitchFamily="2" charset="2"/>
              <a:buChar char="v"/>
              <a:tabLst>
                <a:tab pos="1076325" algn="l"/>
              </a:tabLst>
            </a:pPr>
            <a:r>
              <a:rPr lang="en-NZ" sz="1700" b="1" dirty="0">
                <a:solidFill>
                  <a:srgbClr val="FFFFCC"/>
                </a:solidFill>
                <a:latin typeface="Georgia" panose="02040502050405020303" pitchFamily="18" charset="0"/>
              </a:rPr>
              <a:t>Share what you have learned</a:t>
            </a:r>
            <a:r>
              <a:rPr lang="en-NZ" sz="1700" dirty="0">
                <a:solidFill>
                  <a:srgbClr val="FFFFCC"/>
                </a:solidFill>
                <a:latin typeface="Georgia" panose="02040502050405020303" pitchFamily="18" charset="0"/>
              </a:rPr>
              <a:t> about the Liturgical Year with </a:t>
            </a:r>
            <a:r>
              <a:rPr lang="en-NZ" sz="1700" dirty="0" smtClean="0">
                <a:solidFill>
                  <a:srgbClr val="FFFFCC"/>
                </a:solidFill>
                <a:latin typeface="Georgia" panose="02040502050405020303" pitchFamily="18" charset="0"/>
              </a:rPr>
              <a:t>a</a:t>
            </a:r>
            <a:br>
              <a:rPr lang="en-NZ" sz="1700" dirty="0" smtClean="0">
                <a:solidFill>
                  <a:srgbClr val="FFFFCC"/>
                </a:solidFill>
                <a:latin typeface="Georgia" panose="02040502050405020303" pitchFamily="18" charset="0"/>
              </a:rPr>
            </a:br>
            <a:r>
              <a:rPr lang="en-NZ" sz="1700" dirty="0" smtClean="0">
                <a:solidFill>
                  <a:srgbClr val="FFFFCC"/>
                </a:solidFill>
                <a:latin typeface="Georgia" panose="02040502050405020303" pitchFamily="18" charset="0"/>
              </a:rPr>
              <a:t>younger child </a:t>
            </a:r>
            <a:r>
              <a:rPr lang="en-NZ" sz="1700" dirty="0">
                <a:solidFill>
                  <a:srgbClr val="FFFFCC"/>
                </a:solidFill>
                <a:latin typeface="Georgia" panose="02040502050405020303" pitchFamily="18" charset="0"/>
              </a:rPr>
              <a:t>at home or at school. Make a small picture to </a:t>
            </a:r>
            <a:r>
              <a:rPr lang="en-NZ" sz="1700" dirty="0" smtClean="0">
                <a:solidFill>
                  <a:srgbClr val="FFFFCC"/>
                </a:solidFill>
                <a:latin typeface="Georgia" panose="02040502050405020303" pitchFamily="18" charset="0"/>
              </a:rPr>
              <a:t>illustrate</a:t>
            </a:r>
            <a:br>
              <a:rPr lang="en-NZ" sz="1700" dirty="0" smtClean="0">
                <a:solidFill>
                  <a:srgbClr val="FFFFCC"/>
                </a:solidFill>
                <a:latin typeface="Georgia" panose="02040502050405020303" pitchFamily="18" charset="0"/>
              </a:rPr>
            </a:br>
            <a:r>
              <a:rPr lang="en-NZ" sz="1700" dirty="0" smtClean="0">
                <a:solidFill>
                  <a:srgbClr val="FFFFCC"/>
                </a:solidFill>
                <a:latin typeface="Georgia" panose="02040502050405020303" pitchFamily="18" charset="0"/>
              </a:rPr>
              <a:t>what </a:t>
            </a:r>
            <a:r>
              <a:rPr lang="en-NZ" sz="1700" dirty="0">
                <a:solidFill>
                  <a:srgbClr val="FFFFCC"/>
                </a:solidFill>
                <a:latin typeface="Georgia" panose="02040502050405020303" pitchFamily="18" charset="0"/>
              </a:rPr>
              <a:t>you </a:t>
            </a:r>
            <a:r>
              <a:rPr lang="en-NZ" sz="1700" dirty="0" smtClean="0">
                <a:solidFill>
                  <a:srgbClr val="FFFFCC"/>
                </a:solidFill>
                <a:latin typeface="Georgia" panose="02040502050405020303" pitchFamily="18" charset="0"/>
              </a:rPr>
              <a:t>are talking </a:t>
            </a:r>
            <a:r>
              <a:rPr lang="en-NZ" sz="1700" dirty="0">
                <a:solidFill>
                  <a:srgbClr val="FFFFCC"/>
                </a:solidFill>
                <a:latin typeface="Georgia" panose="02040502050405020303" pitchFamily="18" charset="0"/>
              </a:rPr>
              <a:t>about. (R1, Slide 3)</a:t>
            </a:r>
            <a:r>
              <a:rPr lang="en-NZ" sz="1700" b="1" dirty="0">
                <a:solidFill>
                  <a:srgbClr val="FFFFCC"/>
                </a:solidFill>
                <a:latin typeface="Georgia" panose="02040502050405020303" pitchFamily="18" charset="0"/>
              </a:rPr>
              <a:t> </a:t>
            </a:r>
            <a:r>
              <a:rPr lang="en-NZ" sz="1700" dirty="0">
                <a:solidFill>
                  <a:srgbClr val="FFFFCC"/>
                </a:solidFill>
                <a:latin typeface="Georgia" panose="02040502050405020303" pitchFamily="18" charset="0"/>
              </a:rPr>
              <a:t> </a:t>
            </a:r>
          </a:p>
          <a:p>
            <a:pPr marL="285750" lvl="0" indent="-285750">
              <a:spcAft>
                <a:spcPts val="1200"/>
              </a:spcAft>
              <a:buFont typeface="Wingdings" panose="05000000000000000000" pitchFamily="2" charset="2"/>
              <a:buChar char="v"/>
            </a:pPr>
            <a:r>
              <a:rPr lang="en-NZ" sz="1700" b="1" dirty="0">
                <a:solidFill>
                  <a:srgbClr val="FFFFCC"/>
                </a:solidFill>
                <a:latin typeface="Georgia" panose="02040502050405020303" pitchFamily="18" charset="0"/>
              </a:rPr>
              <a:t>Share the visual </a:t>
            </a:r>
            <a:r>
              <a:rPr lang="en-NZ" sz="1700" dirty="0">
                <a:solidFill>
                  <a:srgbClr val="FFFFCC"/>
                </a:solidFill>
                <a:latin typeface="Georgia" panose="02040502050405020303" pitchFamily="18" charset="0"/>
              </a:rPr>
              <a:t>you created related to the history of the </a:t>
            </a:r>
            <a:r>
              <a:rPr lang="en-NZ" sz="1700" dirty="0" smtClean="0">
                <a:solidFill>
                  <a:srgbClr val="FFFFCC"/>
                </a:solidFill>
                <a:latin typeface="Georgia" panose="02040502050405020303" pitchFamily="18" charset="0"/>
              </a:rPr>
              <a:t>Holy</a:t>
            </a:r>
            <a:br>
              <a:rPr lang="en-NZ" sz="1700" dirty="0" smtClean="0">
                <a:solidFill>
                  <a:srgbClr val="FFFFCC"/>
                </a:solidFill>
                <a:latin typeface="Georgia" panose="02040502050405020303" pitchFamily="18" charset="0"/>
              </a:rPr>
            </a:br>
            <a:r>
              <a:rPr lang="en-NZ" sz="1700" dirty="0" smtClean="0">
                <a:solidFill>
                  <a:srgbClr val="FFFFCC"/>
                </a:solidFill>
                <a:latin typeface="Georgia" panose="02040502050405020303" pitchFamily="18" charset="0"/>
              </a:rPr>
              <a:t>Week </a:t>
            </a:r>
            <a:r>
              <a:rPr lang="en-NZ" sz="1700" dirty="0">
                <a:solidFill>
                  <a:srgbClr val="FFFFCC"/>
                </a:solidFill>
                <a:latin typeface="Georgia" panose="02040502050405020303" pitchFamily="18" charset="0"/>
              </a:rPr>
              <a:t>Liturgies at home that you made starting with Egeria</a:t>
            </a:r>
            <a:r>
              <a:rPr lang="en-NZ" sz="1700" dirty="0" smtClean="0">
                <a:solidFill>
                  <a:srgbClr val="FFFFCC"/>
                </a:solidFill>
                <a:latin typeface="Georgia" panose="02040502050405020303" pitchFamily="18" charset="0"/>
              </a:rPr>
              <a:t>. (</a:t>
            </a:r>
            <a:r>
              <a:rPr lang="en-NZ" sz="1700" dirty="0">
                <a:solidFill>
                  <a:srgbClr val="FFFFCC"/>
                </a:solidFill>
                <a:latin typeface="Georgia" panose="02040502050405020303" pitchFamily="18" charset="0"/>
              </a:rPr>
              <a:t>R1, Slide 4</a:t>
            </a:r>
            <a:r>
              <a:rPr lang="en-NZ" sz="1700" dirty="0" smtClean="0">
                <a:solidFill>
                  <a:srgbClr val="FFFFCC"/>
                </a:solidFill>
                <a:latin typeface="Georgia" panose="02040502050405020303" pitchFamily="18" charset="0"/>
              </a:rPr>
              <a:t>)</a:t>
            </a:r>
            <a:r>
              <a:rPr lang="en-NZ" sz="1700" dirty="0">
                <a:solidFill>
                  <a:srgbClr val="FFFFCC"/>
                </a:solidFill>
                <a:latin typeface="Georgia" panose="02040502050405020303" pitchFamily="18" charset="0"/>
              </a:rPr>
              <a:t> </a:t>
            </a:r>
          </a:p>
          <a:p>
            <a:pPr marL="1341438" lvl="2" indent="-285750">
              <a:spcAft>
                <a:spcPts val="1200"/>
              </a:spcAft>
              <a:buFont typeface="Wingdings" panose="05000000000000000000" pitchFamily="2" charset="2"/>
              <a:buChar char="v"/>
              <a:tabLst>
                <a:tab pos="1341438" algn="l"/>
              </a:tabLst>
            </a:pPr>
            <a:r>
              <a:rPr lang="en-NZ" sz="1700" b="1" dirty="0">
                <a:solidFill>
                  <a:srgbClr val="FFFFCC"/>
                </a:solidFill>
                <a:latin typeface="Georgia" panose="02040502050405020303" pitchFamily="18" charset="0"/>
              </a:rPr>
              <a:t>Share the Power Point </a:t>
            </a:r>
            <a:r>
              <a:rPr lang="en-NZ" sz="1700" dirty="0">
                <a:solidFill>
                  <a:srgbClr val="FFFFCC"/>
                </a:solidFill>
                <a:latin typeface="Georgia" panose="02040502050405020303" pitchFamily="18" charset="0"/>
              </a:rPr>
              <a:t>of the Palm Sunday Liturgy at your school. At the end ask children for questions and comments. (</a:t>
            </a:r>
            <a:r>
              <a:rPr lang="en-NZ" sz="1700" dirty="0" smtClean="0">
                <a:solidFill>
                  <a:srgbClr val="FFFFCC"/>
                </a:solidFill>
                <a:latin typeface="Georgia" panose="02040502050405020303" pitchFamily="18" charset="0"/>
              </a:rPr>
              <a:t>See R1</a:t>
            </a:r>
            <a:r>
              <a:rPr lang="en-NZ" sz="1700" dirty="0">
                <a:solidFill>
                  <a:srgbClr val="FFFFCC"/>
                </a:solidFill>
                <a:latin typeface="Georgia" panose="02040502050405020303" pitchFamily="18" charset="0"/>
              </a:rPr>
              <a:t>, Slides 5 &amp; 6</a:t>
            </a:r>
            <a:r>
              <a:rPr lang="en-NZ" sz="1700" dirty="0" smtClean="0">
                <a:solidFill>
                  <a:srgbClr val="FFFFCC"/>
                </a:solidFill>
                <a:latin typeface="Georgia" panose="02040502050405020303" pitchFamily="18" charset="0"/>
              </a:rPr>
              <a:t>).</a:t>
            </a:r>
            <a:r>
              <a:rPr lang="en-NZ" sz="1700" dirty="0">
                <a:solidFill>
                  <a:srgbClr val="FFFFCC"/>
                </a:solidFill>
                <a:latin typeface="Georgia" panose="02040502050405020303" pitchFamily="18" charset="0"/>
              </a:rPr>
              <a:t> </a:t>
            </a:r>
          </a:p>
          <a:p>
            <a:pPr marL="285750" lvl="0" indent="-285750">
              <a:spcAft>
                <a:spcPts val="1200"/>
              </a:spcAft>
              <a:buFont typeface="Wingdings" panose="05000000000000000000" pitchFamily="2" charset="2"/>
              <a:buChar char="v"/>
            </a:pPr>
            <a:r>
              <a:rPr lang="en-NZ" sz="1700" b="1" dirty="0">
                <a:solidFill>
                  <a:srgbClr val="FFFFCC"/>
                </a:solidFill>
                <a:latin typeface="Georgia" panose="02040502050405020303" pitchFamily="18" charset="0"/>
              </a:rPr>
              <a:t>Design a sticker</a:t>
            </a:r>
            <a:r>
              <a:rPr lang="en-NZ" sz="1700" dirty="0">
                <a:solidFill>
                  <a:srgbClr val="FFFFCC"/>
                </a:solidFill>
                <a:latin typeface="Georgia" panose="02040502050405020303" pitchFamily="18" charset="0"/>
              </a:rPr>
              <a:t> </a:t>
            </a:r>
            <a:r>
              <a:rPr lang="en-NZ" sz="1700" b="1" dirty="0">
                <a:solidFill>
                  <a:srgbClr val="FFFFCC"/>
                </a:solidFill>
                <a:latin typeface="Georgia" panose="02040502050405020303" pitchFamily="18" charset="0"/>
              </a:rPr>
              <a:t>or a fridge magnet</a:t>
            </a:r>
            <a:r>
              <a:rPr lang="en-NZ" sz="1700" dirty="0">
                <a:solidFill>
                  <a:srgbClr val="FFFFCC"/>
                </a:solidFill>
                <a:latin typeface="Georgia" panose="02040502050405020303" pitchFamily="18" charset="0"/>
              </a:rPr>
              <a:t> to remind your </a:t>
            </a:r>
            <a:r>
              <a:rPr lang="en-NZ" sz="1700" dirty="0" smtClean="0">
                <a:solidFill>
                  <a:srgbClr val="FFFFCC"/>
                </a:solidFill>
                <a:latin typeface="Georgia" panose="02040502050405020303" pitchFamily="18" charset="0"/>
              </a:rPr>
              <a:t>family how they</a:t>
            </a:r>
            <a:br>
              <a:rPr lang="en-NZ" sz="1700" dirty="0" smtClean="0">
                <a:solidFill>
                  <a:srgbClr val="FFFFCC"/>
                </a:solidFill>
                <a:latin typeface="Georgia" panose="02040502050405020303" pitchFamily="18" charset="0"/>
              </a:rPr>
            </a:br>
            <a:r>
              <a:rPr lang="en-NZ" sz="1700" dirty="0" smtClean="0">
                <a:solidFill>
                  <a:srgbClr val="FFFFCC"/>
                </a:solidFill>
                <a:latin typeface="Georgia" panose="02040502050405020303" pitchFamily="18" charset="0"/>
              </a:rPr>
              <a:t>can </a:t>
            </a:r>
            <a:r>
              <a:rPr lang="en-NZ" sz="1700" dirty="0">
                <a:solidFill>
                  <a:srgbClr val="FFFFCC"/>
                </a:solidFill>
                <a:latin typeface="Georgia" panose="02040502050405020303" pitchFamily="18" charset="0"/>
              </a:rPr>
              <a:t>grow in holiness during Lent and Holy Week </a:t>
            </a:r>
            <a:r>
              <a:rPr lang="en-NZ" sz="1700" dirty="0" smtClean="0">
                <a:solidFill>
                  <a:srgbClr val="FFFFCC"/>
                </a:solidFill>
                <a:latin typeface="Georgia" panose="02040502050405020303" pitchFamily="18" charset="0"/>
              </a:rPr>
              <a:t>by</a:t>
            </a:r>
            <a:br>
              <a:rPr lang="en-NZ" sz="1700" dirty="0" smtClean="0">
                <a:solidFill>
                  <a:srgbClr val="FFFFCC"/>
                </a:solidFill>
                <a:latin typeface="Georgia" panose="02040502050405020303" pitchFamily="18" charset="0"/>
              </a:rPr>
            </a:br>
            <a:r>
              <a:rPr lang="en-NZ" sz="1700" dirty="0" smtClean="0">
                <a:solidFill>
                  <a:srgbClr val="FFFFCC"/>
                </a:solidFill>
                <a:latin typeface="Georgia" panose="02040502050405020303" pitchFamily="18" charset="0"/>
              </a:rPr>
              <a:t>FASTING</a:t>
            </a:r>
            <a:r>
              <a:rPr lang="en-NZ" sz="1700" dirty="0">
                <a:solidFill>
                  <a:srgbClr val="FFFFCC"/>
                </a:solidFill>
                <a:latin typeface="Georgia" panose="02040502050405020303" pitchFamily="18" charset="0"/>
              </a:rPr>
              <a:t>, GIVING and PRAYING. (R1, Slide 7) </a:t>
            </a:r>
            <a:r>
              <a:rPr lang="en-NZ" sz="1700" b="1" dirty="0">
                <a:solidFill>
                  <a:srgbClr val="FFFFCC"/>
                </a:solidFill>
                <a:latin typeface="Georgia" panose="02040502050405020303" pitchFamily="18" charset="0"/>
              </a:rPr>
              <a:t> </a:t>
            </a:r>
            <a:endParaRPr lang="en-NZ" sz="1700" dirty="0">
              <a:solidFill>
                <a:srgbClr val="FFFFCC"/>
              </a:solidFill>
              <a:latin typeface="Georgia" panose="02040502050405020303" pitchFamily="18" charset="0"/>
            </a:endParaRPr>
          </a:p>
          <a:p>
            <a:pPr marL="285750" lvl="0" indent="-285750">
              <a:spcAft>
                <a:spcPts val="1200"/>
              </a:spcAft>
              <a:buFont typeface="Wingdings" panose="05000000000000000000" pitchFamily="2" charset="2"/>
              <a:buChar char="v"/>
            </a:pPr>
            <a:r>
              <a:rPr lang="en-NZ" sz="1700" b="1" dirty="0">
                <a:solidFill>
                  <a:srgbClr val="FFFFCC"/>
                </a:solidFill>
                <a:latin typeface="Georgia" panose="02040502050405020303" pitchFamily="18" charset="0"/>
              </a:rPr>
              <a:t>Create a static performance using human statues </a:t>
            </a:r>
            <a:r>
              <a:rPr lang="en-NZ" sz="1700" dirty="0">
                <a:solidFill>
                  <a:srgbClr val="FFFFCC"/>
                </a:solidFill>
                <a:latin typeface="Georgia" panose="02040502050405020303" pitchFamily="18" charset="0"/>
              </a:rPr>
              <a:t>of the main characters in the scene of </a:t>
            </a:r>
            <a:r>
              <a:rPr lang="en-NZ" sz="1700" dirty="0" smtClean="0">
                <a:solidFill>
                  <a:srgbClr val="FFFFCC"/>
                </a:solidFill>
                <a:latin typeface="Georgia" panose="02040502050405020303" pitchFamily="18" charset="0"/>
              </a:rPr>
              <a:t>Jesus’ crucifixion</a:t>
            </a:r>
            <a:r>
              <a:rPr lang="en-NZ" sz="1700" dirty="0">
                <a:solidFill>
                  <a:srgbClr val="FFFFCC"/>
                </a:solidFill>
                <a:latin typeface="Georgia" panose="02040502050405020303" pitchFamily="18" charset="0"/>
              </a:rPr>
              <a:t>. Photograph them and include them in a power point presentation as part of prayer time. Adapt the Scripture story to tell what happened. </a:t>
            </a:r>
          </a:p>
        </p:txBody>
      </p:sp>
      <p:pic>
        <p:nvPicPr>
          <p:cNvPr id="24" name="Picture: Right top"/>
          <p:cNvPicPr>
            <a:picLocks noChangeAspect="1"/>
          </p:cNvPicPr>
          <p:nvPr/>
        </p:nvPicPr>
        <p:blipFill>
          <a:blip r:embed="rId4"/>
          <a:stretch>
            <a:fillRect/>
          </a:stretch>
        </p:blipFill>
        <p:spPr>
          <a:xfrm>
            <a:off x="8177566" y="544527"/>
            <a:ext cx="775487" cy="1043214"/>
          </a:xfrm>
          <a:prstGeom prst="rect">
            <a:avLst/>
          </a:prstGeom>
        </p:spPr>
      </p:pic>
      <p:pic>
        <p:nvPicPr>
          <p:cNvPr id="25" name="Picture: Left bottom"/>
          <p:cNvPicPr>
            <a:picLocks noChangeAspect="1"/>
          </p:cNvPicPr>
          <p:nvPr/>
        </p:nvPicPr>
        <p:blipFill>
          <a:blip r:embed="rId5"/>
          <a:stretch>
            <a:fillRect/>
          </a:stretch>
        </p:blipFill>
        <p:spPr>
          <a:xfrm>
            <a:off x="7677280" y="2841469"/>
            <a:ext cx="847417" cy="896190"/>
          </a:xfrm>
          <a:prstGeom prst="rect">
            <a:avLst/>
          </a:prstGeom>
        </p:spPr>
      </p:pic>
      <p:pic>
        <p:nvPicPr>
          <p:cNvPr id="22" name="Picture: left middle"/>
          <p:cNvPicPr>
            <a:picLocks noChangeAspect="1"/>
          </p:cNvPicPr>
          <p:nvPr/>
        </p:nvPicPr>
        <p:blipFill>
          <a:blip r:embed="rId6"/>
          <a:stretch>
            <a:fillRect/>
          </a:stretch>
        </p:blipFill>
        <p:spPr>
          <a:xfrm>
            <a:off x="270617" y="2112674"/>
            <a:ext cx="1012986" cy="786735"/>
          </a:xfrm>
          <a:prstGeom prst="rect">
            <a:avLst/>
          </a:prstGeom>
        </p:spPr>
      </p:pic>
      <p:pic>
        <p:nvPicPr>
          <p:cNvPr id="23" name="Picture: left top"/>
          <p:cNvPicPr>
            <a:picLocks noChangeAspect="1"/>
          </p:cNvPicPr>
          <p:nvPr/>
        </p:nvPicPr>
        <p:blipFill>
          <a:blip r:embed="rId7"/>
          <a:stretch>
            <a:fillRect/>
          </a:stretch>
        </p:blipFill>
        <p:spPr>
          <a:xfrm>
            <a:off x="145274" y="482869"/>
            <a:ext cx="749873" cy="938865"/>
          </a:xfrm>
          <a:prstGeom prst="rect">
            <a:avLst/>
          </a:prstGeom>
        </p:spPr>
      </p:pic>
      <p:sp>
        <p:nvSpPr>
          <p:cNvPr id="2" name="Title"/>
          <p:cNvSpPr>
            <a:spLocks noGrp="1"/>
          </p:cNvSpPr>
          <p:nvPr>
            <p:ph type="ctrTitle"/>
          </p:nvPr>
        </p:nvSpPr>
        <p:spPr>
          <a:xfrm>
            <a:off x="0" y="72564"/>
            <a:ext cx="9144000" cy="477951"/>
          </a:xfrm>
        </p:spPr>
        <p:txBody>
          <a:bodyPr>
            <a:noAutofit/>
          </a:bodyPr>
          <a:lstStyle/>
          <a:p>
            <a:r>
              <a:rPr lang="en-US" sz="2400" dirty="0">
                <a:solidFill>
                  <a:srgbClr val="FFFFCC"/>
                </a:solidFill>
                <a:latin typeface="Georgia" panose="02040502050405020303" pitchFamily="18" charset="0"/>
                <a:ea typeface="Adobe Gothic Std B" panose="020B0800000000000000" pitchFamily="34" charset="-128"/>
                <a:cs typeface="+mn-cs"/>
              </a:rPr>
              <a:t>Sharing our Learning about HOLY WEEK with family </a:t>
            </a:r>
            <a:r>
              <a:rPr lang="en-US" sz="2400" dirty="0" err="1" smtClean="0">
                <a:solidFill>
                  <a:srgbClr val="FFFFCC"/>
                </a:solidFill>
                <a:latin typeface="Georgia" panose="02040502050405020303" pitchFamily="18" charset="0"/>
                <a:ea typeface="Adobe Gothic Std B" panose="020B0800000000000000" pitchFamily="34" charset="-128"/>
                <a:cs typeface="+mn-cs"/>
              </a:rPr>
              <a:t>whānau</a:t>
            </a:r>
            <a:endParaRPr lang="en-GB" sz="2400" dirty="0">
              <a:solidFill>
                <a:srgbClr val="FFFFCC"/>
              </a:solidFill>
              <a:latin typeface="Georgia" panose="02040502050405020303" pitchFamily="18" charset="0"/>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S-12A</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Tool instructions stop"/>
          <p:cNvSpPr txBox="1"/>
          <p:nvPr/>
        </p:nvSpPr>
        <p:spPr>
          <a:xfrm>
            <a:off x="3808087" y="4912668"/>
            <a:ext cx="1680268" cy="230832"/>
          </a:xfrm>
          <a:prstGeom prst="rect">
            <a:avLst/>
          </a:prstGeom>
          <a:noFill/>
        </p:spPr>
        <p:txBody>
          <a:bodyPr wrap="none" rtlCol="0">
            <a:spAutoFit/>
          </a:bodyPr>
          <a:lstStyle/>
          <a:p>
            <a:pPr algn="ctr"/>
            <a:r>
              <a:rPr lang="en-GB" sz="900" dirty="0" smtClean="0">
                <a:solidFill>
                  <a:srgbClr val="FFFFCC"/>
                </a:solidFill>
                <a:latin typeface="Georgia" panose="02040502050405020303" pitchFamily="18" charset="0"/>
                <a:ea typeface="Adobe Gothic Std B" panose="020B0800000000000000" pitchFamily="34" charset="-128"/>
                <a:cs typeface="Arial" panose="020B0604020202020204" pitchFamily="34" charset="0"/>
              </a:rPr>
              <a:t>Continued on the next slide.</a:t>
            </a:r>
            <a:endParaRPr lang="en-GB" sz="900" dirty="0">
              <a:solidFill>
                <a:srgbClr val="FFFFCC"/>
              </a:solidFill>
              <a:latin typeface="Georgia" panose="02040502050405020303" pitchFamily="18" charset="0"/>
              <a:ea typeface="Adobe Gothic Std B" panose="020B0800000000000000" pitchFamily="34" charset="-128"/>
              <a:cs typeface="Arial" panose="020B0604020202020204" pitchFamily="34" charset="0"/>
            </a:endParaRPr>
          </a:p>
        </p:txBody>
      </p:sp>
      <p:sp>
        <p:nvSpPr>
          <p:cNvPr id="1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919611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0" name="TextBox"/>
          <p:cNvSpPr txBox="1"/>
          <p:nvPr/>
        </p:nvSpPr>
        <p:spPr>
          <a:xfrm>
            <a:off x="179109" y="843334"/>
            <a:ext cx="8820891" cy="3585597"/>
          </a:xfrm>
          <a:prstGeom prst="rect">
            <a:avLst/>
          </a:prstGeom>
          <a:noFill/>
        </p:spPr>
        <p:txBody>
          <a:bodyPr wrap="square" rtlCol="0">
            <a:spAutoFit/>
          </a:bodyPr>
          <a:lstStyle/>
          <a:p>
            <a:pPr marL="985838" lvl="0" indent="-285750">
              <a:spcAft>
                <a:spcPts val="1200"/>
              </a:spcAft>
              <a:buFont typeface="Wingdings" panose="05000000000000000000" pitchFamily="2" charset="2"/>
              <a:buChar char="v"/>
            </a:pPr>
            <a:r>
              <a:rPr lang="en-NZ" sz="1700" b="1" dirty="0">
                <a:solidFill>
                  <a:srgbClr val="FFFFCC"/>
                </a:solidFill>
                <a:latin typeface="Georgia" panose="02040502050405020303" pitchFamily="18" charset="0"/>
              </a:rPr>
              <a:t>Share the artworks </a:t>
            </a:r>
            <a:r>
              <a:rPr lang="en-NZ" sz="1700" dirty="0">
                <a:solidFill>
                  <a:srgbClr val="FFFFCC"/>
                </a:solidFill>
                <a:latin typeface="Georgia" panose="02040502050405020303" pitchFamily="18" charset="0"/>
              </a:rPr>
              <a:t>related to the Easter Sunday Events and the Easter Vigil and the </a:t>
            </a:r>
            <a:r>
              <a:rPr lang="en-NZ" sz="1700" i="1" dirty="0">
                <a:solidFill>
                  <a:srgbClr val="FFFFCC"/>
                </a:solidFill>
                <a:latin typeface="Georgia" panose="02040502050405020303" pitchFamily="18" charset="0"/>
              </a:rPr>
              <a:t>triptych</a:t>
            </a:r>
            <a:r>
              <a:rPr lang="en-NZ" sz="1700" dirty="0">
                <a:solidFill>
                  <a:srgbClr val="FFFFCC"/>
                </a:solidFill>
                <a:latin typeface="Georgia" panose="02040502050405020303" pitchFamily="18" charset="0"/>
              </a:rPr>
              <a:t> with your </a:t>
            </a:r>
            <a:r>
              <a:rPr lang="en-NZ" sz="1700" dirty="0" smtClean="0">
                <a:solidFill>
                  <a:srgbClr val="FFFFCC"/>
                </a:solidFill>
                <a:latin typeface="Georgia" panose="02040502050405020303" pitchFamily="18" charset="0"/>
              </a:rPr>
              <a:t>family. </a:t>
            </a:r>
            <a:r>
              <a:rPr lang="en-NZ" sz="1700" dirty="0">
                <a:solidFill>
                  <a:srgbClr val="FFFFCC"/>
                </a:solidFill>
                <a:latin typeface="Georgia" panose="02040502050405020303" pitchFamily="18" charset="0"/>
              </a:rPr>
              <a:t>(</a:t>
            </a:r>
            <a:r>
              <a:rPr lang="en-NZ" sz="1700" dirty="0" smtClean="0">
                <a:solidFill>
                  <a:srgbClr val="FFFFCC"/>
                </a:solidFill>
                <a:latin typeface="Georgia" panose="02040502050405020303" pitchFamily="18" charset="0"/>
              </a:rPr>
              <a:t>R2, </a:t>
            </a:r>
            <a:r>
              <a:rPr lang="en-NZ" sz="1700" dirty="0">
                <a:solidFill>
                  <a:srgbClr val="FFFFCC"/>
                </a:solidFill>
                <a:latin typeface="Georgia" panose="02040502050405020303" pitchFamily="18" charset="0"/>
              </a:rPr>
              <a:t>Check up items 4 &amp; 5</a:t>
            </a:r>
            <a:r>
              <a:rPr lang="en-NZ" sz="1700" dirty="0" smtClean="0">
                <a:solidFill>
                  <a:srgbClr val="FFFFCC"/>
                </a:solidFill>
                <a:latin typeface="Georgia" panose="02040502050405020303" pitchFamily="18" charset="0"/>
              </a:rPr>
              <a:t>) </a:t>
            </a:r>
            <a:endParaRPr lang="en-NZ" sz="1700" dirty="0">
              <a:solidFill>
                <a:srgbClr val="FFFFCC"/>
              </a:solidFill>
              <a:latin typeface="Georgia" panose="02040502050405020303" pitchFamily="18" charset="0"/>
            </a:endParaRPr>
          </a:p>
          <a:p>
            <a:pPr marL="985838" lvl="0" indent="-285750">
              <a:spcAft>
                <a:spcPts val="1200"/>
              </a:spcAft>
              <a:buFont typeface="Wingdings" panose="05000000000000000000" pitchFamily="2" charset="2"/>
              <a:buChar char="v"/>
            </a:pPr>
            <a:r>
              <a:rPr lang="en-NZ" sz="1700" b="1" dirty="0">
                <a:solidFill>
                  <a:srgbClr val="FFFFCC"/>
                </a:solidFill>
                <a:latin typeface="Georgia" panose="02040502050405020303" pitchFamily="18" charset="0"/>
              </a:rPr>
              <a:t>Share the graphic symbols </a:t>
            </a:r>
            <a:r>
              <a:rPr lang="en-NZ" sz="1700" dirty="0">
                <a:solidFill>
                  <a:srgbClr val="FFFFCC"/>
                </a:solidFill>
                <a:latin typeface="Georgia" panose="02040502050405020303" pitchFamily="18" charset="0"/>
              </a:rPr>
              <a:t>below of Holy </a:t>
            </a:r>
            <a:r>
              <a:rPr lang="en-NZ" sz="1700" dirty="0" smtClean="0">
                <a:solidFill>
                  <a:srgbClr val="FFFFCC"/>
                </a:solidFill>
                <a:latin typeface="Georgia" panose="02040502050405020303" pitchFamily="18" charset="0"/>
              </a:rPr>
              <a:t>Week</a:t>
            </a:r>
            <a:br>
              <a:rPr lang="en-NZ" sz="1700" dirty="0" smtClean="0">
                <a:solidFill>
                  <a:srgbClr val="FFFFCC"/>
                </a:solidFill>
                <a:latin typeface="Georgia" panose="02040502050405020303" pitchFamily="18" charset="0"/>
              </a:rPr>
            </a:br>
            <a:r>
              <a:rPr lang="en-NZ" sz="1700" dirty="0" smtClean="0">
                <a:solidFill>
                  <a:srgbClr val="FFFFCC"/>
                </a:solidFill>
                <a:latin typeface="Georgia" panose="02040502050405020303" pitchFamily="18" charset="0"/>
              </a:rPr>
              <a:t>and </a:t>
            </a:r>
            <a:r>
              <a:rPr lang="en-NZ" sz="1700" dirty="0">
                <a:solidFill>
                  <a:srgbClr val="FFFFCC"/>
                </a:solidFill>
                <a:latin typeface="Georgia" panose="02040502050405020303" pitchFamily="18" charset="0"/>
              </a:rPr>
              <a:t>explain their meaning. Create your own to share</a:t>
            </a:r>
            <a:r>
              <a:rPr lang="en-NZ" sz="1700" dirty="0" smtClean="0">
                <a:solidFill>
                  <a:srgbClr val="FFFFCC"/>
                </a:solidFill>
                <a:latin typeface="Georgia" panose="02040502050405020303" pitchFamily="18" charset="0"/>
              </a:rPr>
              <a:t>.</a:t>
            </a:r>
            <a:r>
              <a:rPr lang="en-NZ" sz="1700" dirty="0">
                <a:solidFill>
                  <a:srgbClr val="FFFFCC"/>
                </a:solidFill>
                <a:latin typeface="Georgia" panose="02040502050405020303" pitchFamily="18" charset="0"/>
              </a:rPr>
              <a:t> </a:t>
            </a:r>
          </a:p>
          <a:p>
            <a:pPr marL="285750" lvl="0" indent="-285750">
              <a:spcAft>
                <a:spcPts val="1200"/>
              </a:spcAft>
              <a:buFont typeface="Wingdings" panose="05000000000000000000" pitchFamily="2" charset="2"/>
              <a:buChar char="v"/>
            </a:pPr>
            <a:r>
              <a:rPr lang="en-NZ" sz="1700" dirty="0">
                <a:solidFill>
                  <a:srgbClr val="FFFFCC"/>
                </a:solidFill>
                <a:latin typeface="Georgia" panose="02040502050405020303" pitchFamily="18" charset="0"/>
              </a:rPr>
              <a:t>Have a conversation with an adult about the Liturgies for </a:t>
            </a:r>
            <a:r>
              <a:rPr lang="en-NZ" sz="1700" dirty="0" smtClean="0">
                <a:solidFill>
                  <a:srgbClr val="FFFFCC"/>
                </a:solidFill>
                <a:latin typeface="Georgia" panose="02040502050405020303" pitchFamily="18" charset="0"/>
              </a:rPr>
              <a:t>the</a:t>
            </a:r>
            <a:br>
              <a:rPr lang="en-NZ" sz="1700" dirty="0" smtClean="0">
                <a:solidFill>
                  <a:srgbClr val="FFFFCC"/>
                </a:solidFill>
                <a:latin typeface="Georgia" panose="02040502050405020303" pitchFamily="18" charset="0"/>
              </a:rPr>
            </a:br>
            <a:r>
              <a:rPr lang="en-NZ" sz="1700" dirty="0" smtClean="0">
                <a:solidFill>
                  <a:srgbClr val="FFFFCC"/>
                </a:solidFill>
                <a:latin typeface="Georgia" panose="02040502050405020303" pitchFamily="18" charset="0"/>
              </a:rPr>
              <a:t>Easter </a:t>
            </a:r>
            <a:r>
              <a:rPr lang="en-NZ" sz="1700" dirty="0">
                <a:solidFill>
                  <a:srgbClr val="FFFFCC"/>
                </a:solidFill>
                <a:latin typeface="Georgia" panose="02040502050405020303" pitchFamily="18" charset="0"/>
              </a:rPr>
              <a:t>Triduum and what you have learned about </a:t>
            </a:r>
            <a:r>
              <a:rPr lang="en-NZ" sz="1700" dirty="0" smtClean="0">
                <a:solidFill>
                  <a:srgbClr val="FFFFCC"/>
                </a:solidFill>
                <a:latin typeface="Georgia" panose="02040502050405020303" pitchFamily="18" charset="0"/>
              </a:rPr>
              <a:t>them.</a:t>
            </a:r>
            <a:br>
              <a:rPr lang="en-NZ" sz="1700" dirty="0" smtClean="0">
                <a:solidFill>
                  <a:srgbClr val="FFFFCC"/>
                </a:solidFill>
                <a:latin typeface="Georgia" panose="02040502050405020303" pitchFamily="18" charset="0"/>
              </a:rPr>
            </a:br>
            <a:r>
              <a:rPr lang="en-NZ" sz="1700" dirty="0" smtClean="0">
                <a:solidFill>
                  <a:srgbClr val="FFFFCC"/>
                </a:solidFill>
                <a:latin typeface="Georgia" panose="02040502050405020303" pitchFamily="18" charset="0"/>
              </a:rPr>
              <a:t>Share </a:t>
            </a:r>
            <a:r>
              <a:rPr lang="en-NZ" sz="1700" dirty="0">
                <a:solidFill>
                  <a:srgbClr val="FFFFCC"/>
                </a:solidFill>
                <a:latin typeface="Georgia" panose="02040502050405020303" pitchFamily="18" charset="0"/>
              </a:rPr>
              <a:t>your worksheet from R2 Slide 7</a:t>
            </a:r>
            <a:r>
              <a:rPr lang="en-NZ" sz="1700" dirty="0" smtClean="0">
                <a:solidFill>
                  <a:srgbClr val="FFFFCC"/>
                </a:solidFill>
                <a:latin typeface="Georgia" panose="02040502050405020303" pitchFamily="18" charset="0"/>
              </a:rPr>
              <a:t>.</a:t>
            </a:r>
            <a:r>
              <a:rPr lang="en-NZ" sz="1700" dirty="0">
                <a:solidFill>
                  <a:srgbClr val="FFFFCC"/>
                </a:solidFill>
                <a:latin typeface="Georgia" panose="02040502050405020303" pitchFamily="18" charset="0"/>
              </a:rPr>
              <a:t> </a:t>
            </a:r>
          </a:p>
          <a:p>
            <a:pPr marL="285750" lvl="0" indent="-285750">
              <a:spcAft>
                <a:spcPts val="1200"/>
              </a:spcAft>
              <a:buFont typeface="Wingdings" panose="05000000000000000000" pitchFamily="2" charset="2"/>
              <a:buChar char="v"/>
            </a:pPr>
            <a:r>
              <a:rPr lang="en-NZ" sz="1700" dirty="0">
                <a:solidFill>
                  <a:srgbClr val="FFFFCC"/>
                </a:solidFill>
                <a:latin typeface="Georgia" panose="02040502050405020303" pitchFamily="18" charset="0"/>
              </a:rPr>
              <a:t>Create a display of the posters made of the Holy Thursday Liturgy </a:t>
            </a:r>
            <a:r>
              <a:rPr lang="en-NZ" sz="1700" dirty="0" smtClean="0">
                <a:solidFill>
                  <a:srgbClr val="FFFFCC"/>
                </a:solidFill>
                <a:latin typeface="Georgia" panose="02040502050405020303" pitchFamily="18" charset="0"/>
              </a:rPr>
              <a:t>related</a:t>
            </a:r>
            <a:br>
              <a:rPr lang="en-NZ" sz="1700" dirty="0" smtClean="0">
                <a:solidFill>
                  <a:srgbClr val="FFFFCC"/>
                </a:solidFill>
                <a:latin typeface="Georgia" panose="02040502050405020303" pitchFamily="18" charset="0"/>
              </a:rPr>
            </a:br>
            <a:r>
              <a:rPr lang="en-NZ" sz="1700" dirty="0" smtClean="0">
                <a:solidFill>
                  <a:srgbClr val="FFFFCC"/>
                </a:solidFill>
                <a:latin typeface="Georgia" panose="02040502050405020303" pitchFamily="18" charset="0"/>
              </a:rPr>
              <a:t>to </a:t>
            </a:r>
            <a:r>
              <a:rPr lang="en-NZ" sz="1700" dirty="0">
                <a:solidFill>
                  <a:srgbClr val="FFFFCC"/>
                </a:solidFill>
                <a:latin typeface="Georgia" panose="02040502050405020303" pitchFamily="18" charset="0"/>
              </a:rPr>
              <a:t>R2 Check up item 2</a:t>
            </a:r>
            <a:r>
              <a:rPr lang="en-NZ" sz="1700" dirty="0" smtClean="0">
                <a:solidFill>
                  <a:srgbClr val="FFFFCC"/>
                </a:solidFill>
                <a:latin typeface="Georgia" panose="02040502050405020303" pitchFamily="18" charset="0"/>
              </a:rPr>
              <a:t>.</a:t>
            </a:r>
            <a:r>
              <a:rPr lang="en-NZ" sz="1700" dirty="0">
                <a:solidFill>
                  <a:srgbClr val="FFFFCC"/>
                </a:solidFill>
                <a:latin typeface="Georgia" panose="02040502050405020303" pitchFamily="18" charset="0"/>
              </a:rPr>
              <a:t> </a:t>
            </a:r>
          </a:p>
          <a:p>
            <a:pPr marL="1431925" lvl="0" indent="-285750">
              <a:spcAft>
                <a:spcPts val="1200"/>
              </a:spcAft>
              <a:buFont typeface="Wingdings" panose="05000000000000000000" pitchFamily="2" charset="2"/>
              <a:buChar char="v"/>
            </a:pPr>
            <a:r>
              <a:rPr lang="en-NZ" sz="1700" b="1" dirty="0">
                <a:solidFill>
                  <a:srgbClr val="FFFFCC"/>
                </a:solidFill>
                <a:latin typeface="Georgia" panose="02040502050405020303" pitchFamily="18" charset="0"/>
              </a:rPr>
              <a:t>Make up your own way </a:t>
            </a:r>
            <a:r>
              <a:rPr lang="en-NZ" sz="1700" dirty="0">
                <a:solidFill>
                  <a:srgbClr val="FFFFCC"/>
                </a:solidFill>
                <a:latin typeface="Georgia" panose="02040502050405020303" pitchFamily="18" charset="0"/>
              </a:rPr>
              <a:t>of showing and sharing what </a:t>
            </a:r>
            <a:r>
              <a:rPr lang="en-NZ" sz="1700" dirty="0" smtClean="0">
                <a:solidFill>
                  <a:srgbClr val="FFFFCC"/>
                </a:solidFill>
                <a:latin typeface="Georgia" panose="02040502050405020303" pitchFamily="18" charset="0"/>
              </a:rPr>
              <a:t>you</a:t>
            </a:r>
            <a:br>
              <a:rPr lang="en-NZ" sz="1700" dirty="0" smtClean="0">
                <a:solidFill>
                  <a:srgbClr val="FFFFCC"/>
                </a:solidFill>
                <a:latin typeface="Georgia" panose="02040502050405020303" pitchFamily="18" charset="0"/>
              </a:rPr>
            </a:br>
            <a:r>
              <a:rPr lang="en-NZ" sz="1700" dirty="0" smtClean="0">
                <a:solidFill>
                  <a:srgbClr val="FFFFCC"/>
                </a:solidFill>
                <a:latin typeface="Georgia" panose="02040502050405020303" pitchFamily="18" charset="0"/>
              </a:rPr>
              <a:t>have </a:t>
            </a:r>
            <a:r>
              <a:rPr lang="en-NZ" sz="1700" dirty="0">
                <a:solidFill>
                  <a:srgbClr val="FFFFCC"/>
                </a:solidFill>
                <a:latin typeface="Georgia" panose="02040502050405020303" pitchFamily="18" charset="0"/>
              </a:rPr>
              <a:t>learned and decide </a:t>
            </a:r>
            <a:r>
              <a:rPr lang="en-NZ" sz="1700" dirty="0" smtClean="0">
                <a:solidFill>
                  <a:srgbClr val="FFFFCC"/>
                </a:solidFill>
                <a:latin typeface="Georgia" panose="02040502050405020303" pitchFamily="18" charset="0"/>
              </a:rPr>
              <a:t>whom </a:t>
            </a:r>
            <a:r>
              <a:rPr lang="en-NZ" sz="1700" dirty="0">
                <a:solidFill>
                  <a:srgbClr val="FFFFCC"/>
                </a:solidFill>
                <a:latin typeface="Georgia" panose="02040502050405020303" pitchFamily="18" charset="0"/>
              </a:rPr>
              <a:t>you would like to share it with. </a:t>
            </a:r>
          </a:p>
        </p:txBody>
      </p:sp>
      <p:cxnSp>
        <p:nvCxnSpPr>
          <p:cNvPr id="15" name="Arrow"/>
          <p:cNvCxnSpPr/>
          <p:nvPr/>
        </p:nvCxnSpPr>
        <p:spPr>
          <a:xfrm>
            <a:off x="6244003" y="1799938"/>
            <a:ext cx="389722" cy="0"/>
          </a:xfrm>
          <a:prstGeom prst="straightConnector1">
            <a:avLst/>
          </a:prstGeom>
          <a:ln w="19050">
            <a:solidFill>
              <a:srgbClr val="FFFFCC"/>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left middle"/>
          <p:cNvPicPr>
            <a:picLocks noChangeAspect="1"/>
          </p:cNvPicPr>
          <p:nvPr/>
        </p:nvPicPr>
        <p:blipFill>
          <a:blip r:embed="rId4"/>
          <a:stretch>
            <a:fillRect/>
          </a:stretch>
        </p:blipFill>
        <p:spPr>
          <a:xfrm>
            <a:off x="7705548" y="3126484"/>
            <a:ext cx="823031" cy="1066892"/>
          </a:xfrm>
          <a:prstGeom prst="rect">
            <a:avLst/>
          </a:prstGeom>
        </p:spPr>
      </p:pic>
      <p:pic>
        <p:nvPicPr>
          <p:cNvPr id="3" name="Picture: Holy Week"/>
          <p:cNvPicPr>
            <a:picLocks noChangeAspect="1"/>
          </p:cNvPicPr>
          <p:nvPr/>
        </p:nvPicPr>
        <p:blipFill>
          <a:blip r:embed="rId5"/>
          <a:stretch>
            <a:fillRect/>
          </a:stretch>
        </p:blipFill>
        <p:spPr>
          <a:xfrm>
            <a:off x="6755645" y="1493076"/>
            <a:ext cx="2087109" cy="1319979"/>
          </a:xfrm>
          <a:prstGeom prst="rect">
            <a:avLst/>
          </a:prstGeom>
        </p:spPr>
      </p:pic>
      <p:pic>
        <p:nvPicPr>
          <p:cNvPr id="24" name="Picture: Right top"/>
          <p:cNvPicPr>
            <a:picLocks noChangeAspect="1"/>
          </p:cNvPicPr>
          <p:nvPr/>
        </p:nvPicPr>
        <p:blipFill>
          <a:blip r:embed="rId6"/>
          <a:stretch>
            <a:fillRect/>
          </a:stretch>
        </p:blipFill>
        <p:spPr>
          <a:xfrm>
            <a:off x="541238" y="3847009"/>
            <a:ext cx="775487" cy="1043214"/>
          </a:xfrm>
          <a:prstGeom prst="rect">
            <a:avLst/>
          </a:prstGeom>
        </p:spPr>
      </p:pic>
      <p:pic>
        <p:nvPicPr>
          <p:cNvPr id="23" name="Picture: left top"/>
          <p:cNvPicPr>
            <a:picLocks noChangeAspect="1"/>
          </p:cNvPicPr>
          <p:nvPr/>
        </p:nvPicPr>
        <p:blipFill>
          <a:blip r:embed="rId7"/>
          <a:stretch>
            <a:fillRect/>
          </a:stretch>
        </p:blipFill>
        <p:spPr>
          <a:xfrm>
            <a:off x="179109" y="866919"/>
            <a:ext cx="749873" cy="938865"/>
          </a:xfrm>
          <a:prstGeom prst="rect">
            <a:avLst/>
          </a:prstGeom>
        </p:spPr>
      </p:pic>
      <p:sp>
        <p:nvSpPr>
          <p:cNvPr id="2" name="Title"/>
          <p:cNvSpPr>
            <a:spLocks noGrp="1"/>
          </p:cNvSpPr>
          <p:nvPr>
            <p:ph type="ctrTitle"/>
          </p:nvPr>
        </p:nvSpPr>
        <p:spPr>
          <a:xfrm>
            <a:off x="0" y="72564"/>
            <a:ext cx="9144000" cy="477951"/>
          </a:xfrm>
        </p:spPr>
        <p:txBody>
          <a:bodyPr>
            <a:noAutofit/>
          </a:bodyPr>
          <a:lstStyle/>
          <a:p>
            <a:r>
              <a:rPr lang="en-US" sz="2400" dirty="0">
                <a:solidFill>
                  <a:srgbClr val="FFFFCC"/>
                </a:solidFill>
                <a:latin typeface="Georgia" panose="02040502050405020303" pitchFamily="18" charset="0"/>
                <a:ea typeface="Adobe Gothic Std B" panose="020B0800000000000000" pitchFamily="34" charset="-128"/>
                <a:cs typeface="+mn-cs"/>
              </a:rPr>
              <a:t>Sharing our Learning about HOLY WEEK with family </a:t>
            </a:r>
            <a:r>
              <a:rPr lang="en-US" sz="2400" dirty="0" err="1" smtClean="0">
                <a:solidFill>
                  <a:srgbClr val="FFFFCC"/>
                </a:solidFill>
                <a:latin typeface="Georgia" panose="02040502050405020303" pitchFamily="18" charset="0"/>
                <a:ea typeface="Adobe Gothic Std B" panose="020B0800000000000000" pitchFamily="34" charset="-128"/>
                <a:cs typeface="+mn-cs"/>
              </a:rPr>
              <a:t>whānau</a:t>
            </a:r>
            <a:endParaRPr lang="en-GB" sz="2400" dirty="0">
              <a:solidFill>
                <a:srgbClr val="FFFFCC"/>
              </a:solidFill>
              <a:latin typeface="Georgia" panose="02040502050405020303" pitchFamily="18" charset="0"/>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S-12B</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Tool instructions stop"/>
          <p:cNvSpPr txBox="1"/>
          <p:nvPr/>
        </p:nvSpPr>
        <p:spPr>
          <a:xfrm>
            <a:off x="3375270" y="4912668"/>
            <a:ext cx="2545889" cy="230832"/>
          </a:xfrm>
          <a:prstGeom prst="rect">
            <a:avLst/>
          </a:prstGeom>
          <a:noFill/>
        </p:spPr>
        <p:txBody>
          <a:bodyPr wrap="none" rtlCol="0">
            <a:spAutoFit/>
          </a:bodyPr>
          <a:lstStyle/>
          <a:p>
            <a:pPr algn="ctr"/>
            <a:r>
              <a:rPr lang="en-GB" sz="900" dirty="0" smtClean="0">
                <a:solidFill>
                  <a:srgbClr val="FFFFCC"/>
                </a:solidFill>
                <a:latin typeface="Georgia" panose="02040502050405020303" pitchFamily="18" charset="0"/>
                <a:ea typeface="Adobe Gothic Std B" panose="020B0800000000000000" pitchFamily="34" charset="-128"/>
                <a:cs typeface="Arial" panose="020B0604020202020204" pitchFamily="34" charset="0"/>
              </a:rPr>
              <a:t>Click worksheet button to go to the worksheet.</a:t>
            </a:r>
            <a:endParaRPr lang="en-GB" sz="900" dirty="0">
              <a:solidFill>
                <a:srgbClr val="FFFFCC"/>
              </a:solidFill>
              <a:latin typeface="Georgia" panose="02040502050405020303" pitchFamily="18" charset="0"/>
              <a:ea typeface="Adobe Gothic Std B" panose="020B0800000000000000" pitchFamily="34" charset="-128"/>
              <a:cs typeface="Arial" panose="020B0604020202020204" pitchFamily="34" charset="0"/>
            </a:endParaRPr>
          </a:p>
        </p:txBody>
      </p:sp>
      <p:sp>
        <p:nvSpPr>
          <p:cNvPr id="32" name="Action Button: Worksheet">
            <a:hlinkClick r:id="rId8"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39568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TextBox: date"/>
          <p:cNvSpPr txBox="1"/>
          <p:nvPr/>
        </p:nvSpPr>
        <p:spPr>
          <a:xfrm>
            <a:off x="4382255" y="4613420"/>
            <a:ext cx="1483098" cy="276999"/>
          </a:xfrm>
          <a:prstGeom prst="rect">
            <a:avLst/>
          </a:prstGeom>
          <a:noFill/>
        </p:spPr>
        <p:txBody>
          <a:bodyPr wrap="none" rtlCol="0">
            <a:spAutoFit/>
          </a:bodyPr>
          <a:lstStyle/>
          <a:p>
            <a:r>
              <a:rPr lang="en-NZ" sz="1200" dirty="0" smtClean="0">
                <a:latin typeface="Georgia" panose="02040502050405020303" pitchFamily="18" charset="0"/>
                <a:ea typeface="Arial" pitchFamily="34" charset="-128"/>
                <a:cs typeface="Arial" panose="020B0604020202020204" pitchFamily="34" charset="0"/>
              </a:rPr>
              <a:t>Date: _________</a:t>
            </a:r>
            <a:endParaRPr lang="en-GB" sz="1200" dirty="0">
              <a:latin typeface="Georgia" panose="02040502050405020303" pitchFamily="18" charset="0"/>
              <a:ea typeface="Arial" pitchFamily="34" charset="-128"/>
              <a:cs typeface="Arial" panose="020B0604020202020204" pitchFamily="34" charset="0"/>
            </a:endParaRPr>
          </a:p>
        </p:txBody>
      </p:sp>
      <p:sp>
        <p:nvSpPr>
          <p:cNvPr id="30" name="TextBox: name"/>
          <p:cNvSpPr txBox="1"/>
          <p:nvPr/>
        </p:nvSpPr>
        <p:spPr>
          <a:xfrm>
            <a:off x="2339688" y="4613420"/>
            <a:ext cx="2165978" cy="276999"/>
          </a:xfrm>
          <a:prstGeom prst="rect">
            <a:avLst/>
          </a:prstGeom>
          <a:noFill/>
        </p:spPr>
        <p:txBody>
          <a:bodyPr wrap="none" rtlCol="0">
            <a:spAutoFit/>
          </a:bodyPr>
          <a:lstStyle/>
          <a:p>
            <a:r>
              <a:rPr lang="en-NZ" sz="1200" dirty="0" smtClean="0">
                <a:latin typeface="Georgia" panose="02040502050405020303" pitchFamily="18" charset="0"/>
                <a:ea typeface="Arial" pitchFamily="34" charset="-128"/>
                <a:cs typeface="Arial" panose="020B0604020202020204" pitchFamily="34" charset="0"/>
              </a:rPr>
              <a:t>Name: _______________</a:t>
            </a:r>
            <a:endParaRPr lang="en-GB" sz="1200" dirty="0">
              <a:latin typeface="Georgia" panose="02040502050405020303" pitchFamily="18" charset="0"/>
              <a:ea typeface="Arial" pitchFamily="34" charset="-128"/>
              <a:cs typeface="Arial" panose="020B0604020202020204" pitchFamily="34" charset="0"/>
            </a:endParaRPr>
          </a:p>
        </p:txBody>
      </p:sp>
      <p:pic>
        <p:nvPicPr>
          <p:cNvPr id="34" name="Picture: bottom right" descr="breaking bread at the last suppe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9423" y="3197311"/>
            <a:ext cx="910222" cy="1266485"/>
          </a:xfrm>
          <a:prstGeom prst="rect">
            <a:avLst/>
          </a:prstGeom>
          <a:noFill/>
          <a:ln>
            <a:noFill/>
          </a:ln>
        </p:spPr>
      </p:pic>
      <p:pic>
        <p:nvPicPr>
          <p:cNvPr id="35" name="Picture: bottom left" descr="Image result for Easter Triduum  black and white clip art"/>
          <p:cNvPicPr/>
          <p:nvPr/>
        </p:nvPicPr>
        <p:blipFill rotWithShape="1">
          <a:blip r:embed="rId4" cstate="print">
            <a:extLst>
              <a:ext uri="{28A0092B-C50C-407E-A947-70E740481C1C}">
                <a14:useLocalDpi xmlns:a14="http://schemas.microsoft.com/office/drawing/2010/main" val="0"/>
              </a:ext>
            </a:extLst>
          </a:blip>
          <a:srcRect l="-3392" t="-3418" r="3392" b="6824"/>
          <a:stretch/>
        </p:blipFill>
        <p:spPr bwMode="auto">
          <a:xfrm>
            <a:off x="79358" y="3543410"/>
            <a:ext cx="643510" cy="987280"/>
          </a:xfrm>
          <a:prstGeom prst="rect">
            <a:avLst/>
          </a:prstGeom>
          <a:noFill/>
          <a:ln>
            <a:noFill/>
          </a:ln>
          <a:extLst>
            <a:ext uri="{53640926-AAD7-44D8-BBD7-CCE9431645EC}">
              <a14:shadowObscured xmlns:a14="http://schemas.microsoft.com/office/drawing/2010/main"/>
            </a:ext>
          </a:extLst>
        </p:spPr>
      </p:pic>
      <p:pic>
        <p:nvPicPr>
          <p:cNvPr id="36" name="Picture: middle" descr="Image result for Easter Triduum  black and white clip art"/>
          <p:cNvPicPr/>
          <p:nvPr/>
        </p:nvPicPr>
        <p:blipFill>
          <a:blip r:embed="rId5">
            <a:extLst>
              <a:ext uri="{28A0092B-C50C-407E-A947-70E740481C1C}">
                <a14:useLocalDpi xmlns:a14="http://schemas.microsoft.com/office/drawing/2010/main" val="0"/>
              </a:ext>
            </a:extLst>
          </a:blip>
          <a:srcRect/>
          <a:stretch>
            <a:fillRect/>
          </a:stretch>
        </p:blipFill>
        <p:spPr bwMode="auto">
          <a:xfrm>
            <a:off x="5806406" y="2076610"/>
            <a:ext cx="1027530" cy="1032309"/>
          </a:xfrm>
          <a:prstGeom prst="rect">
            <a:avLst/>
          </a:prstGeom>
          <a:noFill/>
          <a:ln>
            <a:noFill/>
          </a:ln>
        </p:spPr>
      </p:pic>
      <p:pic>
        <p:nvPicPr>
          <p:cNvPr id="10" name="Picture: top"/>
          <p:cNvPicPr>
            <a:picLocks noChangeAspect="1"/>
          </p:cNvPicPr>
          <p:nvPr/>
        </p:nvPicPr>
        <p:blipFill>
          <a:blip r:embed="rId6"/>
          <a:stretch>
            <a:fillRect/>
          </a:stretch>
        </p:blipFill>
        <p:spPr>
          <a:xfrm>
            <a:off x="8166120" y="428622"/>
            <a:ext cx="833880" cy="833880"/>
          </a:xfrm>
          <a:prstGeom prst="rect">
            <a:avLst/>
          </a:prstGeom>
        </p:spPr>
      </p:pic>
      <p:sp>
        <p:nvSpPr>
          <p:cNvPr id="9" name="Answers"/>
          <p:cNvSpPr txBox="1"/>
          <p:nvPr/>
        </p:nvSpPr>
        <p:spPr>
          <a:xfrm>
            <a:off x="6833936" y="1243267"/>
            <a:ext cx="1580882" cy="3370153"/>
          </a:xfrm>
          <a:prstGeom prst="rect">
            <a:avLst/>
          </a:prstGeom>
          <a:noFill/>
        </p:spPr>
        <p:txBody>
          <a:bodyPr wrap="none" rtlCol="0">
            <a:spAutoFit/>
          </a:bodyPr>
          <a:lstStyle/>
          <a:p>
            <a:pPr>
              <a:spcAft>
                <a:spcPts val="600"/>
              </a:spcAft>
            </a:pPr>
            <a:r>
              <a:rPr lang="en-US" sz="1400" dirty="0">
                <a:latin typeface="Georgia" panose="02040502050405020303" pitchFamily="18" charset="0"/>
              </a:rPr>
              <a:t>HTH    </a:t>
            </a:r>
            <a:r>
              <a:rPr lang="en-US" sz="1400" dirty="0" smtClean="0">
                <a:latin typeface="Georgia" panose="02040502050405020303" pitchFamily="18" charset="0"/>
              </a:rPr>
              <a:t>  GF      EV</a:t>
            </a:r>
            <a:endParaRPr lang="en-NZ" sz="1400" dirty="0">
              <a:latin typeface="Georgia" panose="02040502050405020303" pitchFamily="18" charset="0"/>
            </a:endParaRPr>
          </a:p>
          <a:p>
            <a:pPr>
              <a:spcAft>
                <a:spcPts val="600"/>
              </a:spcAft>
            </a:pPr>
            <a:r>
              <a:rPr lang="en-US" sz="1400" dirty="0">
                <a:latin typeface="Georgia" panose="02040502050405020303" pitchFamily="18" charset="0"/>
              </a:rPr>
              <a:t>HTH    </a:t>
            </a:r>
            <a:r>
              <a:rPr lang="en-US" sz="1400" dirty="0" smtClean="0">
                <a:latin typeface="Georgia" panose="02040502050405020303" pitchFamily="18" charset="0"/>
              </a:rPr>
              <a:t>  GF      EV</a:t>
            </a:r>
            <a:endParaRPr lang="en-NZ" sz="1400" dirty="0">
              <a:latin typeface="Georgia" panose="02040502050405020303" pitchFamily="18" charset="0"/>
            </a:endParaRPr>
          </a:p>
          <a:p>
            <a:pPr>
              <a:spcAft>
                <a:spcPts val="600"/>
              </a:spcAft>
            </a:pPr>
            <a:r>
              <a:rPr lang="en-US" sz="1400" dirty="0">
                <a:latin typeface="Georgia" panose="02040502050405020303" pitchFamily="18" charset="0"/>
              </a:rPr>
              <a:t>HTH    </a:t>
            </a:r>
            <a:r>
              <a:rPr lang="en-US" sz="1400" dirty="0" smtClean="0">
                <a:latin typeface="Georgia" panose="02040502050405020303" pitchFamily="18" charset="0"/>
              </a:rPr>
              <a:t>  GF      EV</a:t>
            </a:r>
            <a:endParaRPr lang="en-NZ" sz="1400" dirty="0">
              <a:latin typeface="Georgia" panose="02040502050405020303" pitchFamily="18" charset="0"/>
            </a:endParaRPr>
          </a:p>
          <a:p>
            <a:pPr>
              <a:spcAft>
                <a:spcPts val="600"/>
              </a:spcAft>
            </a:pPr>
            <a:r>
              <a:rPr lang="en-US" sz="1400" dirty="0">
                <a:latin typeface="Georgia" panose="02040502050405020303" pitchFamily="18" charset="0"/>
              </a:rPr>
              <a:t>HTH    </a:t>
            </a:r>
            <a:r>
              <a:rPr lang="en-US" sz="1400" dirty="0" smtClean="0">
                <a:latin typeface="Georgia" panose="02040502050405020303" pitchFamily="18" charset="0"/>
              </a:rPr>
              <a:t>  GF      </a:t>
            </a:r>
            <a:r>
              <a:rPr lang="en-US" sz="1400" dirty="0">
                <a:latin typeface="Georgia" panose="02040502050405020303" pitchFamily="18" charset="0"/>
              </a:rPr>
              <a:t>EV</a:t>
            </a:r>
            <a:endParaRPr lang="en-NZ" sz="1400" dirty="0">
              <a:latin typeface="Georgia" panose="02040502050405020303" pitchFamily="18" charset="0"/>
            </a:endParaRPr>
          </a:p>
          <a:p>
            <a:pPr>
              <a:spcAft>
                <a:spcPts val="600"/>
              </a:spcAft>
            </a:pPr>
            <a:r>
              <a:rPr lang="en-US" sz="1400" dirty="0">
                <a:latin typeface="Georgia" panose="02040502050405020303" pitchFamily="18" charset="0"/>
              </a:rPr>
              <a:t>HTH   </a:t>
            </a:r>
            <a:r>
              <a:rPr lang="en-US" sz="1400" dirty="0" smtClean="0">
                <a:latin typeface="Georgia" panose="02040502050405020303" pitchFamily="18" charset="0"/>
              </a:rPr>
              <a:t>   </a:t>
            </a:r>
            <a:r>
              <a:rPr lang="en-US" sz="1400" dirty="0">
                <a:latin typeface="Georgia" panose="02040502050405020303" pitchFamily="18" charset="0"/>
              </a:rPr>
              <a:t>GF   </a:t>
            </a:r>
            <a:r>
              <a:rPr lang="en-US" sz="1400" dirty="0" smtClean="0">
                <a:latin typeface="Georgia" panose="02040502050405020303" pitchFamily="18" charset="0"/>
              </a:rPr>
              <a:t>   EV</a:t>
            </a:r>
            <a:br>
              <a:rPr lang="en-US" sz="1400" dirty="0" smtClean="0">
                <a:latin typeface="Georgia" panose="02040502050405020303" pitchFamily="18" charset="0"/>
              </a:rPr>
            </a:br>
            <a:r>
              <a:rPr lang="en-US" sz="1400" dirty="0" smtClean="0">
                <a:latin typeface="Georgia" panose="02040502050405020303" pitchFamily="18" charset="0"/>
              </a:rPr>
              <a:t> </a:t>
            </a:r>
            <a:endParaRPr lang="en-NZ" sz="1400" dirty="0">
              <a:latin typeface="Georgia" panose="02040502050405020303" pitchFamily="18" charset="0"/>
            </a:endParaRPr>
          </a:p>
          <a:p>
            <a:pPr>
              <a:spcAft>
                <a:spcPts val="600"/>
              </a:spcAft>
            </a:pPr>
            <a:r>
              <a:rPr lang="en-US" sz="1400" dirty="0">
                <a:latin typeface="Georgia" panose="02040502050405020303" pitchFamily="18" charset="0"/>
              </a:rPr>
              <a:t>HTH    </a:t>
            </a:r>
            <a:r>
              <a:rPr lang="en-US" sz="1400" dirty="0" smtClean="0">
                <a:latin typeface="Georgia" panose="02040502050405020303" pitchFamily="18" charset="0"/>
              </a:rPr>
              <a:t>  GF      EV</a:t>
            </a:r>
          </a:p>
          <a:p>
            <a:pPr>
              <a:spcAft>
                <a:spcPts val="600"/>
              </a:spcAft>
            </a:pPr>
            <a:r>
              <a:rPr lang="en-US" sz="1400" dirty="0" smtClean="0">
                <a:latin typeface="Georgia" panose="02040502050405020303" pitchFamily="18" charset="0"/>
              </a:rPr>
              <a:t>HTH      GF      </a:t>
            </a:r>
            <a:r>
              <a:rPr lang="en-US" sz="1400" dirty="0">
                <a:latin typeface="Georgia" panose="02040502050405020303" pitchFamily="18" charset="0"/>
              </a:rPr>
              <a:t>EV</a:t>
            </a:r>
            <a:endParaRPr lang="en-NZ" sz="1400" dirty="0">
              <a:latin typeface="Georgia" panose="02040502050405020303" pitchFamily="18" charset="0"/>
            </a:endParaRPr>
          </a:p>
          <a:p>
            <a:pPr>
              <a:spcAft>
                <a:spcPts val="600"/>
              </a:spcAft>
            </a:pPr>
            <a:r>
              <a:rPr lang="en-US" sz="1400" dirty="0">
                <a:latin typeface="Georgia" panose="02040502050405020303" pitchFamily="18" charset="0"/>
              </a:rPr>
              <a:t>HTH    </a:t>
            </a:r>
            <a:r>
              <a:rPr lang="en-US" sz="1400" dirty="0" smtClean="0">
                <a:latin typeface="Georgia" panose="02040502050405020303" pitchFamily="18" charset="0"/>
              </a:rPr>
              <a:t>  GF      </a:t>
            </a:r>
            <a:r>
              <a:rPr lang="en-US" sz="1400" dirty="0">
                <a:latin typeface="Georgia" panose="02040502050405020303" pitchFamily="18" charset="0"/>
              </a:rPr>
              <a:t>EV</a:t>
            </a:r>
            <a:endParaRPr lang="en-NZ" sz="1400" dirty="0">
              <a:latin typeface="Georgia" panose="02040502050405020303" pitchFamily="18" charset="0"/>
            </a:endParaRPr>
          </a:p>
          <a:p>
            <a:pPr>
              <a:spcAft>
                <a:spcPts val="600"/>
              </a:spcAft>
            </a:pPr>
            <a:r>
              <a:rPr lang="en-US" sz="1400" dirty="0">
                <a:latin typeface="Georgia" panose="02040502050405020303" pitchFamily="18" charset="0"/>
              </a:rPr>
              <a:t>HTH    </a:t>
            </a:r>
            <a:r>
              <a:rPr lang="en-US" sz="1400" dirty="0" smtClean="0">
                <a:latin typeface="Georgia" panose="02040502050405020303" pitchFamily="18" charset="0"/>
              </a:rPr>
              <a:t>  GF      EV</a:t>
            </a:r>
            <a:br>
              <a:rPr lang="en-US" sz="1400" dirty="0" smtClean="0">
                <a:latin typeface="Georgia" panose="02040502050405020303" pitchFamily="18" charset="0"/>
              </a:rPr>
            </a:br>
            <a:endParaRPr lang="en-NZ" sz="1400" dirty="0">
              <a:latin typeface="Georgia" panose="02040502050405020303" pitchFamily="18" charset="0"/>
            </a:endParaRPr>
          </a:p>
          <a:p>
            <a:pPr>
              <a:spcAft>
                <a:spcPts val="600"/>
              </a:spcAft>
            </a:pPr>
            <a:r>
              <a:rPr lang="en-US" sz="1400" dirty="0">
                <a:latin typeface="Georgia" panose="02040502050405020303" pitchFamily="18" charset="0"/>
              </a:rPr>
              <a:t>HTH   </a:t>
            </a:r>
            <a:r>
              <a:rPr lang="en-US" sz="1400" dirty="0" smtClean="0">
                <a:latin typeface="Georgia" panose="02040502050405020303" pitchFamily="18" charset="0"/>
              </a:rPr>
              <a:t>   </a:t>
            </a:r>
            <a:r>
              <a:rPr lang="en-US" sz="1400" dirty="0">
                <a:latin typeface="Georgia" panose="02040502050405020303" pitchFamily="18" charset="0"/>
              </a:rPr>
              <a:t>GF   </a:t>
            </a:r>
            <a:r>
              <a:rPr lang="en-US" sz="1400" dirty="0" smtClean="0">
                <a:latin typeface="Georgia" panose="02040502050405020303" pitchFamily="18" charset="0"/>
              </a:rPr>
              <a:t>   EV</a:t>
            </a:r>
          </a:p>
        </p:txBody>
      </p:sp>
      <p:sp>
        <p:nvSpPr>
          <p:cNvPr id="7" name="Questions"/>
          <p:cNvSpPr txBox="1"/>
          <p:nvPr/>
        </p:nvSpPr>
        <p:spPr>
          <a:xfrm>
            <a:off x="1034712" y="1243267"/>
            <a:ext cx="6328610" cy="3370153"/>
          </a:xfrm>
          <a:prstGeom prst="rect">
            <a:avLst/>
          </a:prstGeom>
          <a:noFill/>
        </p:spPr>
        <p:txBody>
          <a:bodyPr wrap="square" rtlCol="0">
            <a:spAutoFit/>
          </a:bodyPr>
          <a:lstStyle/>
          <a:p>
            <a:pPr lvl="0">
              <a:spcAft>
                <a:spcPts val="600"/>
              </a:spcAft>
            </a:pPr>
            <a:r>
              <a:rPr lang="en-NZ" sz="1400" dirty="0">
                <a:latin typeface="Georgia" panose="02040502050405020303" pitchFamily="18" charset="0"/>
              </a:rPr>
              <a:t>The Easter fire is lit outside the </a:t>
            </a:r>
            <a:r>
              <a:rPr lang="en-NZ" sz="1400" dirty="0" smtClean="0">
                <a:latin typeface="Georgia" panose="02040502050405020303" pitchFamily="18" charset="0"/>
              </a:rPr>
              <a:t>church</a:t>
            </a:r>
            <a:r>
              <a:rPr lang="en-NZ" sz="1400" dirty="0">
                <a:latin typeface="Georgia" panose="02040502050405020303" pitchFamily="18" charset="0"/>
              </a:rPr>
              <a:t>		</a:t>
            </a:r>
          </a:p>
          <a:p>
            <a:pPr lvl="0">
              <a:spcAft>
                <a:spcPts val="600"/>
              </a:spcAft>
            </a:pPr>
            <a:r>
              <a:rPr lang="en-NZ" sz="1400" dirty="0">
                <a:latin typeface="Georgia" panose="02040502050405020303" pitchFamily="18" charset="0"/>
              </a:rPr>
              <a:t>The Passion Narrative of St John is </a:t>
            </a:r>
            <a:r>
              <a:rPr lang="en-NZ" sz="1400" dirty="0" smtClean="0">
                <a:latin typeface="Georgia" panose="02040502050405020303" pitchFamily="18" charset="0"/>
              </a:rPr>
              <a:t>read</a:t>
            </a:r>
            <a:r>
              <a:rPr lang="en-NZ" sz="1400" dirty="0">
                <a:latin typeface="Georgia" panose="02040502050405020303" pitchFamily="18" charset="0"/>
              </a:rPr>
              <a:t>			</a:t>
            </a:r>
          </a:p>
          <a:p>
            <a:pPr lvl="0">
              <a:spcAft>
                <a:spcPts val="600"/>
              </a:spcAft>
            </a:pPr>
            <a:r>
              <a:rPr lang="en-NZ" sz="1400" dirty="0">
                <a:latin typeface="Georgia" panose="02040502050405020303" pitchFamily="18" charset="0"/>
              </a:rPr>
              <a:t>New members are welcomed into the community at their </a:t>
            </a:r>
            <a:r>
              <a:rPr lang="en-NZ" sz="1400" dirty="0" smtClean="0">
                <a:latin typeface="Georgia" panose="02040502050405020303" pitchFamily="18" charset="0"/>
              </a:rPr>
              <a:t>baptism</a:t>
            </a:r>
          </a:p>
          <a:p>
            <a:pPr lvl="0">
              <a:spcAft>
                <a:spcPts val="600"/>
              </a:spcAft>
            </a:pPr>
            <a:r>
              <a:rPr lang="en-NZ" sz="1400" dirty="0" smtClean="0">
                <a:latin typeface="Georgia" panose="02040502050405020303" pitchFamily="18" charset="0"/>
              </a:rPr>
              <a:t>The </a:t>
            </a:r>
            <a:r>
              <a:rPr lang="en-NZ" sz="1400" dirty="0">
                <a:latin typeface="Georgia" panose="02040502050405020303" pitchFamily="18" charset="0"/>
              </a:rPr>
              <a:t>Last Supper is </a:t>
            </a:r>
            <a:r>
              <a:rPr lang="en-NZ" sz="1400" dirty="0" smtClean="0">
                <a:latin typeface="Georgia" panose="02040502050405020303" pitchFamily="18" charset="0"/>
              </a:rPr>
              <a:t>re-enacted</a:t>
            </a:r>
          </a:p>
          <a:p>
            <a:pPr lvl="0">
              <a:spcAft>
                <a:spcPts val="600"/>
              </a:spcAft>
            </a:pPr>
            <a:r>
              <a:rPr lang="en-NZ" sz="1400" dirty="0" smtClean="0">
                <a:latin typeface="Georgia" panose="02040502050405020303" pitchFamily="18" charset="0"/>
              </a:rPr>
              <a:t>The </a:t>
            </a:r>
            <a:r>
              <a:rPr lang="en-NZ" sz="1400" dirty="0">
                <a:latin typeface="Georgia" panose="02040502050405020303" pitchFamily="18" charset="0"/>
              </a:rPr>
              <a:t>priest processes with the lighted Paschal Candle </a:t>
            </a:r>
            <a:r>
              <a:rPr lang="en-NZ" sz="1400" dirty="0" smtClean="0">
                <a:latin typeface="Georgia" panose="02040502050405020303" pitchFamily="18" charset="0"/>
              </a:rPr>
              <a:t>held</a:t>
            </a:r>
            <a:br>
              <a:rPr lang="en-NZ" sz="1400" dirty="0" smtClean="0">
                <a:latin typeface="Georgia" panose="02040502050405020303" pitchFamily="18" charset="0"/>
              </a:rPr>
            </a:br>
            <a:r>
              <a:rPr lang="en-NZ" sz="1400" dirty="0" smtClean="0">
                <a:latin typeface="Georgia" panose="02040502050405020303" pitchFamily="18" charset="0"/>
              </a:rPr>
              <a:t>high </a:t>
            </a:r>
            <a:r>
              <a:rPr lang="en-NZ" sz="1400" dirty="0">
                <a:latin typeface="Georgia" panose="02040502050405020303" pitchFamily="18" charset="0"/>
              </a:rPr>
              <a:t>into the </a:t>
            </a:r>
            <a:r>
              <a:rPr lang="en-NZ" sz="1400" dirty="0" smtClean="0">
                <a:latin typeface="Georgia" panose="02040502050405020303" pitchFamily="18" charset="0"/>
              </a:rPr>
              <a:t>church</a:t>
            </a:r>
          </a:p>
          <a:p>
            <a:pPr lvl="0">
              <a:spcAft>
                <a:spcPts val="600"/>
              </a:spcAft>
            </a:pPr>
            <a:r>
              <a:rPr lang="en-NZ" sz="1400" dirty="0" smtClean="0">
                <a:latin typeface="Georgia" panose="02040502050405020303" pitchFamily="18" charset="0"/>
              </a:rPr>
              <a:t>The </a:t>
            </a:r>
            <a:r>
              <a:rPr lang="en-NZ" sz="1400" dirty="0">
                <a:latin typeface="Georgia" panose="02040502050405020303" pitchFamily="18" charset="0"/>
              </a:rPr>
              <a:t>altar is stripped bare and the tabernacle door is left </a:t>
            </a:r>
            <a:r>
              <a:rPr lang="en-NZ" sz="1400" dirty="0" smtClean="0">
                <a:latin typeface="Georgia" panose="02040502050405020303" pitchFamily="18" charset="0"/>
              </a:rPr>
              <a:t>open</a:t>
            </a:r>
          </a:p>
          <a:p>
            <a:pPr lvl="0">
              <a:spcAft>
                <a:spcPts val="600"/>
              </a:spcAft>
            </a:pPr>
            <a:r>
              <a:rPr lang="en-NZ" sz="1400" dirty="0" smtClean="0">
                <a:latin typeface="Georgia" panose="02040502050405020303" pitchFamily="18" charset="0"/>
              </a:rPr>
              <a:t>The </a:t>
            </a:r>
            <a:r>
              <a:rPr lang="en-NZ" sz="1400" dirty="0" err="1">
                <a:latin typeface="Georgia" panose="02040502050405020303" pitchFamily="18" charset="0"/>
              </a:rPr>
              <a:t>Exsultet</a:t>
            </a:r>
            <a:r>
              <a:rPr lang="en-NZ" sz="1400" dirty="0">
                <a:latin typeface="Georgia" panose="02040502050405020303" pitchFamily="18" charset="0"/>
              </a:rPr>
              <a:t> is sung to proclaim Jesus is </a:t>
            </a:r>
            <a:r>
              <a:rPr lang="en-NZ" sz="1400" dirty="0" smtClean="0">
                <a:latin typeface="Georgia" panose="02040502050405020303" pitchFamily="18" charset="0"/>
              </a:rPr>
              <a:t>risen</a:t>
            </a:r>
            <a:endParaRPr lang="en-NZ" sz="1400" dirty="0">
              <a:latin typeface="Georgia" panose="02040502050405020303" pitchFamily="18" charset="0"/>
            </a:endParaRPr>
          </a:p>
          <a:p>
            <a:pPr lvl="0">
              <a:spcAft>
                <a:spcPts val="600"/>
              </a:spcAft>
            </a:pPr>
            <a:r>
              <a:rPr lang="en-NZ" sz="1400" dirty="0">
                <a:latin typeface="Georgia" panose="02040502050405020303" pitchFamily="18" charset="0"/>
              </a:rPr>
              <a:t>The </a:t>
            </a:r>
            <a:r>
              <a:rPr lang="en-NZ" sz="1400" dirty="0" smtClean="0">
                <a:latin typeface="Georgia" panose="02040502050405020303" pitchFamily="18" charset="0"/>
              </a:rPr>
              <a:t>Mass </a:t>
            </a:r>
            <a:r>
              <a:rPr lang="en-NZ" sz="1400" dirty="0">
                <a:latin typeface="Georgia" panose="02040502050405020303" pitchFamily="18" charset="0"/>
              </a:rPr>
              <a:t>is not </a:t>
            </a:r>
            <a:r>
              <a:rPr lang="en-NZ" sz="1400" dirty="0" smtClean="0">
                <a:latin typeface="Georgia" panose="02040502050405020303" pitchFamily="18" charset="0"/>
              </a:rPr>
              <a:t>celebrated</a:t>
            </a:r>
            <a:endParaRPr lang="en-NZ" sz="1400" dirty="0">
              <a:latin typeface="Georgia" panose="02040502050405020303" pitchFamily="18" charset="0"/>
            </a:endParaRPr>
          </a:p>
          <a:p>
            <a:pPr lvl="0">
              <a:spcAft>
                <a:spcPts val="600"/>
              </a:spcAft>
            </a:pPr>
            <a:r>
              <a:rPr lang="en-NZ" sz="1400" dirty="0">
                <a:latin typeface="Georgia" panose="02040502050405020303" pitchFamily="18" charset="0"/>
              </a:rPr>
              <a:t>The people are dismissed with the </a:t>
            </a:r>
            <a:r>
              <a:rPr lang="en-NZ" sz="1400" dirty="0" smtClean="0">
                <a:latin typeface="Georgia" panose="02040502050405020303" pitchFamily="18" charset="0"/>
              </a:rPr>
              <a:t>words,</a:t>
            </a:r>
            <a:br>
              <a:rPr lang="en-NZ" sz="1400" dirty="0" smtClean="0">
                <a:latin typeface="Georgia" panose="02040502050405020303" pitchFamily="18" charset="0"/>
              </a:rPr>
            </a:br>
            <a:r>
              <a:rPr lang="en-NZ" sz="1400" dirty="0" smtClean="0">
                <a:latin typeface="Georgia" panose="02040502050405020303" pitchFamily="18" charset="0"/>
              </a:rPr>
              <a:t>“Go </a:t>
            </a:r>
            <a:r>
              <a:rPr lang="en-NZ" sz="1400" dirty="0">
                <a:latin typeface="Georgia" panose="02040502050405020303" pitchFamily="18" charset="0"/>
              </a:rPr>
              <a:t>in the peace of Christ, Alleluia, Alleluia</a:t>
            </a:r>
            <a:r>
              <a:rPr lang="en-NZ" sz="1400" dirty="0" smtClean="0">
                <a:latin typeface="Georgia" panose="02040502050405020303" pitchFamily="18" charset="0"/>
              </a:rPr>
              <a:t>.”</a:t>
            </a:r>
          </a:p>
          <a:p>
            <a:pPr lvl="0">
              <a:spcAft>
                <a:spcPts val="600"/>
              </a:spcAft>
            </a:pPr>
            <a:r>
              <a:rPr lang="en-NZ" sz="1400" dirty="0">
                <a:latin typeface="Georgia" panose="02040502050405020303" pitchFamily="18" charset="0"/>
              </a:rPr>
              <a:t>The priest washes the feet of 12 parishioners</a:t>
            </a:r>
          </a:p>
        </p:txBody>
      </p:sp>
      <p:sp>
        <p:nvSpPr>
          <p:cNvPr id="8" name="Numbers"/>
          <p:cNvSpPr txBox="1"/>
          <p:nvPr/>
        </p:nvSpPr>
        <p:spPr>
          <a:xfrm>
            <a:off x="664522" y="1243267"/>
            <a:ext cx="439608" cy="3370153"/>
          </a:xfrm>
          <a:prstGeom prst="rect">
            <a:avLst/>
          </a:prstGeom>
          <a:noFill/>
        </p:spPr>
        <p:txBody>
          <a:bodyPr wrap="none" rtlCol="0">
            <a:spAutoFit/>
          </a:bodyPr>
          <a:lstStyle/>
          <a:p>
            <a:pPr algn="r">
              <a:spcAft>
                <a:spcPts val="600"/>
              </a:spcAft>
            </a:pPr>
            <a:r>
              <a:rPr lang="en-US" sz="1400" dirty="0" smtClean="0">
                <a:latin typeface="Georgia" panose="02040502050405020303" pitchFamily="18" charset="0"/>
              </a:rPr>
              <a:t>1)</a:t>
            </a:r>
          </a:p>
          <a:p>
            <a:pPr algn="r">
              <a:spcAft>
                <a:spcPts val="600"/>
              </a:spcAft>
            </a:pPr>
            <a:r>
              <a:rPr lang="en-US" sz="1400" dirty="0" smtClean="0">
                <a:latin typeface="Georgia" panose="02040502050405020303" pitchFamily="18" charset="0"/>
              </a:rPr>
              <a:t>2)</a:t>
            </a:r>
          </a:p>
          <a:p>
            <a:pPr algn="r">
              <a:spcAft>
                <a:spcPts val="600"/>
              </a:spcAft>
            </a:pPr>
            <a:r>
              <a:rPr lang="en-US" sz="1400" dirty="0" smtClean="0">
                <a:latin typeface="Georgia" panose="02040502050405020303" pitchFamily="18" charset="0"/>
              </a:rPr>
              <a:t>3)</a:t>
            </a:r>
          </a:p>
          <a:p>
            <a:pPr algn="r">
              <a:spcAft>
                <a:spcPts val="600"/>
              </a:spcAft>
            </a:pPr>
            <a:r>
              <a:rPr lang="en-US" sz="1400" dirty="0" smtClean="0">
                <a:latin typeface="Georgia" panose="02040502050405020303" pitchFamily="18" charset="0"/>
              </a:rPr>
              <a:t>4)</a:t>
            </a:r>
          </a:p>
          <a:p>
            <a:pPr algn="r">
              <a:spcAft>
                <a:spcPts val="600"/>
              </a:spcAft>
            </a:pPr>
            <a:r>
              <a:rPr lang="en-US" sz="1400" dirty="0" smtClean="0">
                <a:latin typeface="Georgia" panose="02040502050405020303" pitchFamily="18" charset="0"/>
              </a:rPr>
              <a:t>5)</a:t>
            </a:r>
            <a:br>
              <a:rPr lang="en-US" sz="1400" dirty="0" smtClean="0">
                <a:latin typeface="Georgia" panose="02040502050405020303" pitchFamily="18" charset="0"/>
              </a:rPr>
            </a:br>
            <a:endParaRPr lang="en-US" sz="1400" dirty="0" smtClean="0">
              <a:latin typeface="Georgia" panose="02040502050405020303" pitchFamily="18" charset="0"/>
            </a:endParaRPr>
          </a:p>
          <a:p>
            <a:pPr algn="r">
              <a:spcAft>
                <a:spcPts val="600"/>
              </a:spcAft>
            </a:pPr>
            <a:r>
              <a:rPr lang="en-US" sz="1400" dirty="0" smtClean="0">
                <a:latin typeface="Georgia" panose="02040502050405020303" pitchFamily="18" charset="0"/>
              </a:rPr>
              <a:t>6)</a:t>
            </a:r>
          </a:p>
          <a:p>
            <a:pPr algn="r">
              <a:spcAft>
                <a:spcPts val="600"/>
              </a:spcAft>
            </a:pPr>
            <a:r>
              <a:rPr lang="en-US" sz="1400" dirty="0" smtClean="0">
                <a:latin typeface="Georgia" panose="02040502050405020303" pitchFamily="18" charset="0"/>
              </a:rPr>
              <a:t>7)</a:t>
            </a:r>
          </a:p>
          <a:p>
            <a:pPr algn="r">
              <a:spcAft>
                <a:spcPts val="600"/>
              </a:spcAft>
            </a:pPr>
            <a:r>
              <a:rPr lang="en-US" sz="1400" dirty="0" smtClean="0">
                <a:latin typeface="Georgia" panose="02040502050405020303" pitchFamily="18" charset="0"/>
              </a:rPr>
              <a:t>8)</a:t>
            </a:r>
          </a:p>
          <a:p>
            <a:pPr algn="r">
              <a:spcAft>
                <a:spcPts val="600"/>
              </a:spcAft>
            </a:pPr>
            <a:r>
              <a:rPr lang="en-US" sz="1400" dirty="0">
                <a:latin typeface="Georgia" panose="02040502050405020303" pitchFamily="18" charset="0"/>
              </a:rPr>
              <a:t>9</a:t>
            </a:r>
            <a:r>
              <a:rPr lang="en-US" sz="1400" dirty="0" smtClean="0">
                <a:latin typeface="Georgia" panose="02040502050405020303" pitchFamily="18" charset="0"/>
              </a:rPr>
              <a:t>)</a:t>
            </a:r>
            <a:br>
              <a:rPr lang="en-US" sz="1400" dirty="0" smtClean="0">
                <a:latin typeface="Georgia" panose="02040502050405020303" pitchFamily="18" charset="0"/>
              </a:rPr>
            </a:br>
            <a:endParaRPr lang="en-US" sz="1400" dirty="0" smtClean="0">
              <a:latin typeface="Georgia" panose="02040502050405020303" pitchFamily="18" charset="0"/>
            </a:endParaRPr>
          </a:p>
          <a:p>
            <a:pPr algn="r">
              <a:spcAft>
                <a:spcPts val="600"/>
              </a:spcAft>
            </a:pPr>
            <a:r>
              <a:rPr lang="en-US" sz="1400" dirty="0" smtClean="0">
                <a:latin typeface="Georgia" panose="02040502050405020303" pitchFamily="18" charset="0"/>
              </a:rPr>
              <a:t>10)</a:t>
            </a:r>
            <a:endParaRPr lang="en-NZ" sz="1400" dirty="0">
              <a:latin typeface="Georgia" panose="02040502050405020303" pitchFamily="18" charset="0"/>
            </a:endParaRPr>
          </a:p>
        </p:txBody>
      </p:sp>
      <p:sp>
        <p:nvSpPr>
          <p:cNvPr id="3" name="Instructions"/>
          <p:cNvSpPr txBox="1"/>
          <p:nvPr/>
        </p:nvSpPr>
        <p:spPr>
          <a:xfrm>
            <a:off x="569017" y="522397"/>
            <a:ext cx="7669087" cy="646331"/>
          </a:xfrm>
          <a:prstGeom prst="rect">
            <a:avLst/>
          </a:prstGeom>
          <a:noFill/>
        </p:spPr>
        <p:txBody>
          <a:bodyPr wrap="none" rtlCol="0">
            <a:spAutoFit/>
          </a:bodyPr>
          <a:lstStyle/>
          <a:p>
            <a:pPr algn="ctr"/>
            <a:r>
              <a:rPr lang="en-NZ" dirty="0" smtClean="0">
                <a:latin typeface="Georgia" panose="02040502050405020303" pitchFamily="18" charset="0"/>
              </a:rPr>
              <a:t>Circle on </a:t>
            </a:r>
            <a:r>
              <a:rPr lang="en-NZ" dirty="0">
                <a:latin typeface="Georgia" panose="02040502050405020303" pitchFamily="18" charset="0"/>
              </a:rPr>
              <a:t>which day during the Easter Triduum Liturgies do these happen</a:t>
            </a:r>
          </a:p>
          <a:p>
            <a:pPr algn="ctr"/>
            <a:r>
              <a:rPr lang="en-NZ" dirty="0" smtClean="0">
                <a:latin typeface="Georgia" panose="02040502050405020303" pitchFamily="18" charset="0"/>
              </a:rPr>
              <a:t>(Holy </a:t>
            </a:r>
            <a:r>
              <a:rPr lang="en-NZ" dirty="0">
                <a:latin typeface="Georgia" panose="02040502050405020303" pitchFamily="18" charset="0"/>
              </a:rPr>
              <a:t>Thursday </a:t>
            </a:r>
            <a:r>
              <a:rPr lang="en-NZ" dirty="0" smtClean="0">
                <a:latin typeface="Georgia" panose="02040502050405020303" pitchFamily="18" charset="0"/>
              </a:rPr>
              <a:t>= HTH, </a:t>
            </a:r>
            <a:r>
              <a:rPr lang="en-NZ" dirty="0">
                <a:latin typeface="Georgia" panose="02040502050405020303" pitchFamily="18" charset="0"/>
              </a:rPr>
              <a:t>Good </a:t>
            </a:r>
            <a:r>
              <a:rPr lang="en-NZ" dirty="0" smtClean="0">
                <a:latin typeface="Georgia" panose="02040502050405020303" pitchFamily="18" charset="0"/>
              </a:rPr>
              <a:t>Friday = GF, </a:t>
            </a:r>
            <a:r>
              <a:rPr lang="en-NZ" dirty="0">
                <a:latin typeface="Georgia" panose="02040502050405020303" pitchFamily="18" charset="0"/>
              </a:rPr>
              <a:t>Easter Vigil </a:t>
            </a:r>
            <a:r>
              <a:rPr lang="en-NZ" dirty="0" smtClean="0">
                <a:latin typeface="Georgia" panose="02040502050405020303" pitchFamily="18" charset="0"/>
              </a:rPr>
              <a:t>= EV)</a:t>
            </a:r>
            <a:endParaRPr lang="en-NZ" dirty="0">
              <a:latin typeface="Georgia" panose="02040502050405020303" pitchFamily="18" charset="0"/>
            </a:endParaRPr>
          </a:p>
        </p:txBody>
      </p:sp>
      <p:sp>
        <p:nvSpPr>
          <p:cNvPr id="2" name="Title"/>
          <p:cNvSpPr>
            <a:spLocks noGrp="1"/>
          </p:cNvSpPr>
          <p:nvPr>
            <p:ph type="ctrTitle"/>
          </p:nvPr>
        </p:nvSpPr>
        <p:spPr>
          <a:xfrm>
            <a:off x="0" y="28475"/>
            <a:ext cx="9144000" cy="477054"/>
          </a:xfrm>
        </p:spPr>
        <p:txBody>
          <a:bodyPr>
            <a:spAutoFit/>
          </a:bodyPr>
          <a:lstStyle/>
          <a:p>
            <a:r>
              <a:rPr lang="en-US" sz="2500" dirty="0">
                <a:latin typeface="Georgia" panose="02040502050405020303" pitchFamily="18" charset="0"/>
              </a:rPr>
              <a:t>The Easter Triduum Liturgies – How well do you know them?</a:t>
            </a:r>
            <a:endParaRPr lang="en-GB" sz="2500" dirty="0">
              <a:latin typeface="Georgia" panose="02040502050405020303" pitchFamily="18" charset="0"/>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solidFill>
                  <a:sysClr val="windowText" lastClr="000000"/>
                </a:solidFill>
                <a:latin typeface="Arial" pitchFamily="34" charset="0"/>
                <a:cs typeface="Arial" pitchFamily="34" charset="0"/>
              </a:rPr>
              <a:t>R-2</a:t>
            </a:r>
          </a:p>
          <a:p>
            <a:pPr algn="ctr"/>
            <a:r>
              <a:rPr lang="en-GB" sz="900" b="1" dirty="0" smtClean="0">
                <a:solidFill>
                  <a:sysClr val="windowText" lastClr="000000"/>
                </a:solidFill>
                <a:latin typeface="Arial" pitchFamily="34" charset="0"/>
                <a:cs typeface="Arial" pitchFamily="34" charset="0"/>
              </a:rPr>
              <a:t>S-07A</a:t>
            </a:r>
            <a:endParaRPr lang="en-GB" sz="900" b="1" dirty="0">
              <a:solidFill>
                <a:sysClr val="windowText" lastClr="000000"/>
              </a:solidFill>
              <a:latin typeface="Arial" pitchFamily="34" charset="0"/>
              <a:cs typeface="Arial" pitchFamily="34" charset="0"/>
            </a:endParaRPr>
          </a:p>
        </p:txBody>
      </p:sp>
      <p:sp>
        <p:nvSpPr>
          <p:cNvPr id="2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ction Button: Up">
            <a:hlinkClick r:id="rId7" action="ppaction://hlinksldjump" highlightClick="1"/>
          </p:cNvPr>
          <p:cNvSpPr/>
          <p:nvPr/>
        </p:nvSpPr>
        <p:spPr>
          <a:xfrm rot="16200000">
            <a:off x="7092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Tool instructions"/>
          <p:cNvSpPr txBox="1"/>
          <p:nvPr/>
        </p:nvSpPr>
        <p:spPr>
          <a:xfrm>
            <a:off x="2137680" y="4912668"/>
            <a:ext cx="4868640" cy="230832"/>
          </a:xfrm>
          <a:prstGeom prst="rect">
            <a:avLst/>
          </a:prstGeom>
          <a:noFill/>
        </p:spPr>
        <p:txBody>
          <a:bodyPr wrap="none" rtlCol="0">
            <a:spAutoFit/>
          </a:bodyPr>
          <a:lstStyle/>
          <a:p>
            <a:pPr algn="ctr"/>
            <a:r>
              <a:rPr lang="en-GB" sz="900" dirty="0" smtClean="0">
                <a:latin typeface="Georgia" panose="02040502050405020303" pitchFamily="18" charset="0"/>
                <a:ea typeface="Adobe Gothic Std B" panose="020B0800000000000000" pitchFamily="34" charset="-128"/>
                <a:cs typeface="Arial" pitchFamily="34" charset="0"/>
              </a:rPr>
              <a:t>Click the forward arrow to continue the questions. Click the up arrow to return to the lesson.</a:t>
            </a:r>
            <a:endParaRPr lang="en-GB" sz="900" dirty="0">
              <a:latin typeface="Georgia" panose="02040502050405020303" pitchFamily="18" charset="0"/>
              <a:ea typeface="Adobe Gothic Std B" panose="020B0800000000000000" pitchFamily="34" charset="-128"/>
              <a:cs typeface="Arial" pitchFamily="34" charset="0"/>
            </a:endParaRPr>
          </a:p>
        </p:txBody>
      </p:sp>
      <p:sp>
        <p:nvSpPr>
          <p:cNvPr id="2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11463497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extBox: date"/>
          <p:cNvSpPr txBox="1"/>
          <p:nvPr/>
        </p:nvSpPr>
        <p:spPr>
          <a:xfrm>
            <a:off x="4382255" y="4613420"/>
            <a:ext cx="1483098" cy="276999"/>
          </a:xfrm>
          <a:prstGeom prst="rect">
            <a:avLst/>
          </a:prstGeom>
          <a:noFill/>
        </p:spPr>
        <p:txBody>
          <a:bodyPr wrap="none" rtlCol="0">
            <a:spAutoFit/>
          </a:bodyPr>
          <a:lstStyle/>
          <a:p>
            <a:r>
              <a:rPr lang="en-NZ" sz="1200" dirty="0" smtClean="0">
                <a:latin typeface="Georgia" panose="02040502050405020303" pitchFamily="18" charset="0"/>
                <a:ea typeface="Arial" pitchFamily="34" charset="-128"/>
                <a:cs typeface="Arial" panose="020B0604020202020204" pitchFamily="34" charset="0"/>
              </a:rPr>
              <a:t>Date: _________</a:t>
            </a:r>
            <a:endParaRPr lang="en-GB" sz="1200" dirty="0">
              <a:latin typeface="Georgia" panose="02040502050405020303" pitchFamily="18" charset="0"/>
              <a:ea typeface="Arial" pitchFamily="34" charset="-128"/>
              <a:cs typeface="Arial" panose="020B0604020202020204" pitchFamily="34" charset="0"/>
            </a:endParaRPr>
          </a:p>
        </p:txBody>
      </p:sp>
      <p:sp>
        <p:nvSpPr>
          <p:cNvPr id="16" name="TextBox: name"/>
          <p:cNvSpPr txBox="1"/>
          <p:nvPr/>
        </p:nvSpPr>
        <p:spPr>
          <a:xfrm>
            <a:off x="2339688" y="4613420"/>
            <a:ext cx="2165978" cy="276999"/>
          </a:xfrm>
          <a:prstGeom prst="rect">
            <a:avLst/>
          </a:prstGeom>
          <a:noFill/>
        </p:spPr>
        <p:txBody>
          <a:bodyPr wrap="none" rtlCol="0">
            <a:spAutoFit/>
          </a:bodyPr>
          <a:lstStyle/>
          <a:p>
            <a:r>
              <a:rPr lang="en-NZ" sz="1200" dirty="0" smtClean="0">
                <a:latin typeface="Georgia" panose="02040502050405020303" pitchFamily="18" charset="0"/>
                <a:ea typeface="Arial" pitchFamily="34" charset="-128"/>
                <a:cs typeface="Arial" panose="020B0604020202020204" pitchFamily="34" charset="0"/>
              </a:rPr>
              <a:t>Name: _______________</a:t>
            </a:r>
            <a:endParaRPr lang="en-GB" sz="1200" dirty="0">
              <a:latin typeface="Georgia" panose="02040502050405020303" pitchFamily="18" charset="0"/>
              <a:ea typeface="Arial" pitchFamily="34" charset="-128"/>
              <a:cs typeface="Arial" panose="020B0604020202020204" pitchFamily="34" charset="0"/>
            </a:endParaRPr>
          </a:p>
        </p:txBody>
      </p:sp>
      <p:pic>
        <p:nvPicPr>
          <p:cNvPr id="26" name="Picture: bottom right" descr="breaking bread at the last suppe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9090" y="3625393"/>
            <a:ext cx="591715" cy="823314"/>
          </a:xfrm>
          <a:prstGeom prst="rect">
            <a:avLst/>
          </a:prstGeom>
          <a:noFill/>
          <a:ln>
            <a:noFill/>
          </a:ln>
        </p:spPr>
      </p:pic>
      <p:pic>
        <p:nvPicPr>
          <p:cNvPr id="20" name="Picture: bottom left" descr="Image result for Easter Triduum  black and white clip art"/>
          <p:cNvPicPr/>
          <p:nvPr/>
        </p:nvPicPr>
        <p:blipFill rotWithShape="1">
          <a:blip r:embed="rId4" cstate="print">
            <a:extLst>
              <a:ext uri="{28A0092B-C50C-407E-A947-70E740481C1C}">
                <a14:useLocalDpi xmlns:a14="http://schemas.microsoft.com/office/drawing/2010/main" val="0"/>
              </a:ext>
            </a:extLst>
          </a:blip>
          <a:srcRect l="-3392" t="-3418" r="3392" b="6824"/>
          <a:stretch/>
        </p:blipFill>
        <p:spPr bwMode="auto">
          <a:xfrm>
            <a:off x="79358" y="3543410"/>
            <a:ext cx="643510" cy="987280"/>
          </a:xfrm>
          <a:prstGeom prst="rect">
            <a:avLst/>
          </a:prstGeom>
          <a:noFill/>
          <a:ln>
            <a:noFill/>
          </a:ln>
          <a:extLst>
            <a:ext uri="{53640926-AAD7-44D8-BBD7-CCE9431645EC}">
              <a14:shadowObscured xmlns:a14="http://schemas.microsoft.com/office/drawing/2010/main"/>
            </a:ext>
          </a:extLst>
        </p:spPr>
      </p:pic>
      <p:pic>
        <p:nvPicPr>
          <p:cNvPr id="25" name="Picture: middle" descr="Image result for Easter Triduum  black and white clip art"/>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6878" y="1278544"/>
            <a:ext cx="932257" cy="988345"/>
          </a:xfrm>
          <a:prstGeom prst="rect">
            <a:avLst/>
          </a:prstGeom>
          <a:noFill/>
          <a:ln>
            <a:noFill/>
          </a:ln>
        </p:spPr>
      </p:pic>
      <p:pic>
        <p:nvPicPr>
          <p:cNvPr id="19" name="Picture: top"/>
          <p:cNvPicPr>
            <a:picLocks noChangeAspect="1"/>
          </p:cNvPicPr>
          <p:nvPr/>
        </p:nvPicPr>
        <p:blipFill>
          <a:blip r:embed="rId6"/>
          <a:stretch>
            <a:fillRect/>
          </a:stretch>
        </p:blipFill>
        <p:spPr>
          <a:xfrm>
            <a:off x="8166120" y="428622"/>
            <a:ext cx="833880" cy="833880"/>
          </a:xfrm>
          <a:prstGeom prst="rect">
            <a:avLst/>
          </a:prstGeom>
        </p:spPr>
      </p:pic>
      <p:sp>
        <p:nvSpPr>
          <p:cNvPr id="9" name="Answers"/>
          <p:cNvSpPr txBox="1"/>
          <p:nvPr/>
        </p:nvSpPr>
        <p:spPr>
          <a:xfrm>
            <a:off x="6833936" y="1243267"/>
            <a:ext cx="1580882" cy="3370153"/>
          </a:xfrm>
          <a:prstGeom prst="rect">
            <a:avLst/>
          </a:prstGeom>
          <a:noFill/>
        </p:spPr>
        <p:txBody>
          <a:bodyPr wrap="none" rtlCol="0">
            <a:spAutoFit/>
          </a:bodyPr>
          <a:lstStyle/>
          <a:p>
            <a:pPr>
              <a:spcAft>
                <a:spcPts val="600"/>
              </a:spcAft>
            </a:pPr>
            <a:r>
              <a:rPr lang="en-US" sz="1400" dirty="0">
                <a:latin typeface="Georgia" panose="02040502050405020303" pitchFamily="18" charset="0"/>
              </a:rPr>
              <a:t>HTH    </a:t>
            </a:r>
            <a:r>
              <a:rPr lang="en-US" sz="1400" dirty="0" smtClean="0">
                <a:latin typeface="Georgia" panose="02040502050405020303" pitchFamily="18" charset="0"/>
              </a:rPr>
              <a:t>  GF      EV</a:t>
            </a:r>
            <a:endParaRPr lang="en-NZ" sz="1400" dirty="0">
              <a:latin typeface="Georgia" panose="02040502050405020303" pitchFamily="18" charset="0"/>
            </a:endParaRPr>
          </a:p>
          <a:p>
            <a:pPr>
              <a:spcAft>
                <a:spcPts val="600"/>
              </a:spcAft>
            </a:pPr>
            <a:r>
              <a:rPr lang="en-US" sz="1400" dirty="0">
                <a:latin typeface="Georgia" panose="02040502050405020303" pitchFamily="18" charset="0"/>
              </a:rPr>
              <a:t>HTH    </a:t>
            </a:r>
            <a:r>
              <a:rPr lang="en-US" sz="1400" dirty="0" smtClean="0">
                <a:latin typeface="Georgia" panose="02040502050405020303" pitchFamily="18" charset="0"/>
              </a:rPr>
              <a:t>  GF      EV</a:t>
            </a:r>
            <a:br>
              <a:rPr lang="en-US" sz="1400" dirty="0" smtClean="0">
                <a:latin typeface="Georgia" panose="02040502050405020303" pitchFamily="18" charset="0"/>
              </a:rPr>
            </a:br>
            <a:endParaRPr lang="en-NZ" sz="1400" dirty="0">
              <a:latin typeface="Georgia" panose="02040502050405020303" pitchFamily="18" charset="0"/>
            </a:endParaRPr>
          </a:p>
          <a:p>
            <a:pPr>
              <a:spcAft>
                <a:spcPts val="600"/>
              </a:spcAft>
            </a:pPr>
            <a:r>
              <a:rPr lang="en-US" sz="1400" dirty="0">
                <a:latin typeface="Georgia" panose="02040502050405020303" pitchFamily="18" charset="0"/>
              </a:rPr>
              <a:t>HTH    </a:t>
            </a:r>
            <a:r>
              <a:rPr lang="en-US" sz="1400" dirty="0" smtClean="0">
                <a:latin typeface="Georgia" panose="02040502050405020303" pitchFamily="18" charset="0"/>
              </a:rPr>
              <a:t>  GF      EV</a:t>
            </a:r>
            <a:endParaRPr lang="en-NZ" sz="1400" dirty="0">
              <a:latin typeface="Georgia" panose="02040502050405020303" pitchFamily="18" charset="0"/>
            </a:endParaRPr>
          </a:p>
          <a:p>
            <a:pPr>
              <a:spcAft>
                <a:spcPts val="600"/>
              </a:spcAft>
            </a:pPr>
            <a:r>
              <a:rPr lang="en-US" sz="1400" dirty="0">
                <a:latin typeface="Georgia" panose="02040502050405020303" pitchFamily="18" charset="0"/>
              </a:rPr>
              <a:t>HTH    </a:t>
            </a:r>
            <a:r>
              <a:rPr lang="en-US" sz="1400" dirty="0" smtClean="0">
                <a:latin typeface="Georgia" panose="02040502050405020303" pitchFamily="18" charset="0"/>
              </a:rPr>
              <a:t>  GF      </a:t>
            </a:r>
            <a:r>
              <a:rPr lang="en-US" sz="1400" dirty="0">
                <a:latin typeface="Georgia" panose="02040502050405020303" pitchFamily="18" charset="0"/>
              </a:rPr>
              <a:t>EV</a:t>
            </a:r>
            <a:endParaRPr lang="en-NZ" sz="1400" dirty="0">
              <a:latin typeface="Georgia" panose="02040502050405020303" pitchFamily="18" charset="0"/>
            </a:endParaRPr>
          </a:p>
          <a:p>
            <a:pPr>
              <a:spcAft>
                <a:spcPts val="600"/>
              </a:spcAft>
            </a:pPr>
            <a:r>
              <a:rPr lang="en-US" sz="1400" dirty="0">
                <a:latin typeface="Georgia" panose="02040502050405020303" pitchFamily="18" charset="0"/>
              </a:rPr>
              <a:t>HTH   </a:t>
            </a:r>
            <a:r>
              <a:rPr lang="en-US" sz="1400" dirty="0" smtClean="0">
                <a:latin typeface="Georgia" panose="02040502050405020303" pitchFamily="18" charset="0"/>
              </a:rPr>
              <a:t>   </a:t>
            </a:r>
            <a:r>
              <a:rPr lang="en-US" sz="1400" dirty="0">
                <a:latin typeface="Georgia" panose="02040502050405020303" pitchFamily="18" charset="0"/>
              </a:rPr>
              <a:t>GF   </a:t>
            </a:r>
            <a:r>
              <a:rPr lang="en-US" sz="1400" dirty="0" smtClean="0">
                <a:latin typeface="Georgia" panose="02040502050405020303" pitchFamily="18" charset="0"/>
              </a:rPr>
              <a:t>   EV</a:t>
            </a:r>
            <a:br>
              <a:rPr lang="en-US" sz="1400" dirty="0" smtClean="0">
                <a:latin typeface="Georgia" panose="02040502050405020303" pitchFamily="18" charset="0"/>
              </a:rPr>
            </a:br>
            <a:endParaRPr lang="en-NZ" sz="1400" dirty="0">
              <a:latin typeface="Georgia" panose="02040502050405020303" pitchFamily="18" charset="0"/>
            </a:endParaRPr>
          </a:p>
          <a:p>
            <a:pPr>
              <a:spcAft>
                <a:spcPts val="600"/>
              </a:spcAft>
            </a:pPr>
            <a:r>
              <a:rPr lang="en-US" sz="1400" dirty="0">
                <a:latin typeface="Georgia" panose="02040502050405020303" pitchFamily="18" charset="0"/>
              </a:rPr>
              <a:t>HTH    </a:t>
            </a:r>
            <a:r>
              <a:rPr lang="en-US" sz="1400" dirty="0" smtClean="0">
                <a:latin typeface="Georgia" panose="02040502050405020303" pitchFamily="18" charset="0"/>
              </a:rPr>
              <a:t>  GF      EV</a:t>
            </a:r>
          </a:p>
          <a:p>
            <a:pPr>
              <a:spcAft>
                <a:spcPts val="600"/>
              </a:spcAft>
            </a:pPr>
            <a:r>
              <a:rPr lang="en-US" sz="1400" dirty="0" smtClean="0">
                <a:latin typeface="Georgia" panose="02040502050405020303" pitchFamily="18" charset="0"/>
              </a:rPr>
              <a:t>HTH      GF      </a:t>
            </a:r>
            <a:r>
              <a:rPr lang="en-US" sz="1400" dirty="0">
                <a:latin typeface="Georgia" panose="02040502050405020303" pitchFamily="18" charset="0"/>
              </a:rPr>
              <a:t>EV</a:t>
            </a:r>
            <a:endParaRPr lang="en-NZ" sz="1400" dirty="0">
              <a:latin typeface="Georgia" panose="02040502050405020303" pitchFamily="18" charset="0"/>
            </a:endParaRPr>
          </a:p>
          <a:p>
            <a:pPr>
              <a:spcAft>
                <a:spcPts val="600"/>
              </a:spcAft>
            </a:pPr>
            <a:r>
              <a:rPr lang="en-US" sz="1400" dirty="0">
                <a:latin typeface="Georgia" panose="02040502050405020303" pitchFamily="18" charset="0"/>
              </a:rPr>
              <a:t>HTH    </a:t>
            </a:r>
            <a:r>
              <a:rPr lang="en-US" sz="1400" dirty="0" smtClean="0">
                <a:latin typeface="Georgia" panose="02040502050405020303" pitchFamily="18" charset="0"/>
              </a:rPr>
              <a:t>  GF      </a:t>
            </a:r>
            <a:r>
              <a:rPr lang="en-US" sz="1400" dirty="0">
                <a:latin typeface="Georgia" panose="02040502050405020303" pitchFamily="18" charset="0"/>
              </a:rPr>
              <a:t>EV</a:t>
            </a:r>
            <a:endParaRPr lang="en-NZ" sz="1400" dirty="0">
              <a:latin typeface="Georgia" panose="02040502050405020303" pitchFamily="18" charset="0"/>
            </a:endParaRPr>
          </a:p>
          <a:p>
            <a:pPr>
              <a:spcAft>
                <a:spcPts val="600"/>
              </a:spcAft>
            </a:pPr>
            <a:r>
              <a:rPr lang="en-US" sz="1400" dirty="0">
                <a:latin typeface="Georgia" panose="02040502050405020303" pitchFamily="18" charset="0"/>
              </a:rPr>
              <a:t>HTH    </a:t>
            </a:r>
            <a:r>
              <a:rPr lang="en-US" sz="1400" dirty="0" smtClean="0">
                <a:latin typeface="Georgia" panose="02040502050405020303" pitchFamily="18" charset="0"/>
              </a:rPr>
              <a:t>  GF      EV</a:t>
            </a:r>
            <a:endParaRPr lang="en-NZ" sz="1400" dirty="0">
              <a:latin typeface="Georgia" panose="02040502050405020303" pitchFamily="18" charset="0"/>
            </a:endParaRPr>
          </a:p>
          <a:p>
            <a:pPr>
              <a:spcAft>
                <a:spcPts val="600"/>
              </a:spcAft>
            </a:pPr>
            <a:r>
              <a:rPr lang="en-US" sz="1400" dirty="0">
                <a:latin typeface="Georgia" panose="02040502050405020303" pitchFamily="18" charset="0"/>
              </a:rPr>
              <a:t>HTH   </a:t>
            </a:r>
            <a:r>
              <a:rPr lang="en-US" sz="1400" dirty="0" smtClean="0">
                <a:latin typeface="Georgia" panose="02040502050405020303" pitchFamily="18" charset="0"/>
              </a:rPr>
              <a:t>   </a:t>
            </a:r>
            <a:r>
              <a:rPr lang="en-US" sz="1400" dirty="0">
                <a:latin typeface="Georgia" panose="02040502050405020303" pitchFamily="18" charset="0"/>
              </a:rPr>
              <a:t>GF   </a:t>
            </a:r>
            <a:r>
              <a:rPr lang="en-US" sz="1400" dirty="0" smtClean="0">
                <a:latin typeface="Georgia" panose="02040502050405020303" pitchFamily="18" charset="0"/>
              </a:rPr>
              <a:t>   EV</a:t>
            </a:r>
          </a:p>
        </p:txBody>
      </p:sp>
      <p:sp>
        <p:nvSpPr>
          <p:cNvPr id="7" name="Questions"/>
          <p:cNvSpPr txBox="1"/>
          <p:nvPr/>
        </p:nvSpPr>
        <p:spPr>
          <a:xfrm>
            <a:off x="1034712" y="1243267"/>
            <a:ext cx="6328610" cy="3447098"/>
          </a:xfrm>
          <a:prstGeom prst="rect">
            <a:avLst/>
          </a:prstGeom>
          <a:noFill/>
        </p:spPr>
        <p:txBody>
          <a:bodyPr wrap="square" rtlCol="0">
            <a:spAutoFit/>
          </a:bodyPr>
          <a:lstStyle/>
          <a:p>
            <a:pPr lvl="0">
              <a:spcAft>
                <a:spcPts val="600"/>
              </a:spcAft>
            </a:pPr>
            <a:r>
              <a:rPr lang="en-NZ" sz="1400" dirty="0">
                <a:latin typeface="Georgia" panose="02040502050405020303" pitchFamily="18" charset="0"/>
              </a:rPr>
              <a:t>The Litany of the Saints is </a:t>
            </a:r>
            <a:r>
              <a:rPr lang="en-NZ" sz="1400" dirty="0" smtClean="0">
                <a:latin typeface="Georgia" panose="02040502050405020303" pitchFamily="18" charset="0"/>
              </a:rPr>
              <a:t>prayed</a:t>
            </a:r>
            <a:endParaRPr lang="en-NZ" sz="1400" dirty="0">
              <a:latin typeface="Georgia" panose="02040502050405020303" pitchFamily="18" charset="0"/>
            </a:endParaRPr>
          </a:p>
          <a:p>
            <a:pPr lvl="0">
              <a:spcAft>
                <a:spcPts val="600"/>
              </a:spcAft>
            </a:pPr>
            <a:r>
              <a:rPr lang="en-NZ" sz="1400" dirty="0">
                <a:latin typeface="Georgia" panose="02040502050405020303" pitchFamily="18" charset="0"/>
              </a:rPr>
              <a:t>The story of the Exodus when Moses led the people </a:t>
            </a:r>
            <a:r>
              <a:rPr lang="en-NZ" sz="1400" dirty="0" smtClean="0">
                <a:latin typeface="Georgia" panose="02040502050405020303" pitchFamily="18" charset="0"/>
              </a:rPr>
              <a:t>from</a:t>
            </a:r>
            <a:br>
              <a:rPr lang="en-NZ" sz="1400" dirty="0" smtClean="0">
                <a:latin typeface="Georgia" panose="02040502050405020303" pitchFamily="18" charset="0"/>
              </a:rPr>
            </a:br>
            <a:r>
              <a:rPr lang="en-NZ" sz="1400" dirty="0" smtClean="0">
                <a:latin typeface="Georgia" panose="02040502050405020303" pitchFamily="18" charset="0"/>
              </a:rPr>
              <a:t>slavery </a:t>
            </a:r>
            <a:r>
              <a:rPr lang="en-NZ" sz="1400" dirty="0">
                <a:latin typeface="Georgia" panose="02040502050405020303" pitchFamily="18" charset="0"/>
              </a:rPr>
              <a:t>to freedom is </a:t>
            </a:r>
            <a:r>
              <a:rPr lang="en-NZ" sz="1400" dirty="0" smtClean="0">
                <a:latin typeface="Georgia" panose="02040502050405020303" pitchFamily="18" charset="0"/>
              </a:rPr>
              <a:t>read</a:t>
            </a:r>
            <a:endParaRPr lang="en-NZ" sz="1400" dirty="0">
              <a:latin typeface="Georgia" panose="02040502050405020303" pitchFamily="18" charset="0"/>
            </a:endParaRPr>
          </a:p>
          <a:p>
            <a:pPr lvl="0">
              <a:spcAft>
                <a:spcPts val="600"/>
              </a:spcAft>
            </a:pPr>
            <a:r>
              <a:rPr lang="en-NZ" sz="1400" dirty="0">
                <a:latin typeface="Georgia" panose="02040502050405020303" pitchFamily="18" charset="0"/>
              </a:rPr>
              <a:t>The whole community renew their baptismal </a:t>
            </a:r>
            <a:r>
              <a:rPr lang="en-NZ" sz="1400" dirty="0" smtClean="0">
                <a:latin typeface="Georgia" panose="02040502050405020303" pitchFamily="18" charset="0"/>
              </a:rPr>
              <a:t>promises</a:t>
            </a:r>
            <a:endParaRPr lang="en-NZ" sz="1400" dirty="0">
              <a:latin typeface="Georgia" panose="02040502050405020303" pitchFamily="18" charset="0"/>
            </a:endParaRPr>
          </a:p>
          <a:p>
            <a:pPr lvl="0">
              <a:spcAft>
                <a:spcPts val="600"/>
              </a:spcAft>
            </a:pPr>
            <a:r>
              <a:rPr lang="en-NZ" sz="1400" dirty="0">
                <a:latin typeface="Georgia" panose="02040502050405020303" pitchFamily="18" charset="0"/>
              </a:rPr>
              <a:t>There is no dismissal prayer and the people leave the church in </a:t>
            </a:r>
            <a:r>
              <a:rPr lang="en-NZ" sz="1400" dirty="0" smtClean="0">
                <a:latin typeface="Georgia" panose="02040502050405020303" pitchFamily="18" charset="0"/>
              </a:rPr>
              <a:t>silence</a:t>
            </a:r>
            <a:endParaRPr lang="en-NZ" sz="1400" dirty="0">
              <a:latin typeface="Georgia" panose="02040502050405020303" pitchFamily="18" charset="0"/>
            </a:endParaRPr>
          </a:p>
          <a:p>
            <a:pPr lvl="0">
              <a:spcAft>
                <a:spcPts val="600"/>
              </a:spcAft>
            </a:pPr>
            <a:r>
              <a:rPr lang="en-NZ" sz="1400" dirty="0">
                <a:latin typeface="Georgia" panose="02040502050405020303" pitchFamily="18" charset="0"/>
              </a:rPr>
              <a:t>The </a:t>
            </a:r>
            <a:r>
              <a:rPr lang="en-NZ" sz="1400" dirty="0" smtClean="0">
                <a:latin typeface="Georgia" panose="02040502050405020303" pitchFamily="18" charset="0"/>
              </a:rPr>
              <a:t>Mass </a:t>
            </a:r>
            <a:r>
              <a:rPr lang="en-NZ" sz="1400" dirty="0">
                <a:latin typeface="Georgia" panose="02040502050405020303" pitchFamily="18" charset="0"/>
              </a:rPr>
              <a:t>ends with a procession led by the priest with the </a:t>
            </a:r>
            <a:r>
              <a:rPr lang="en-NZ" sz="1400" dirty="0" smtClean="0">
                <a:latin typeface="Georgia" panose="02040502050405020303" pitchFamily="18" charset="0"/>
              </a:rPr>
              <a:t>Eucharist</a:t>
            </a:r>
            <a:br>
              <a:rPr lang="en-NZ" sz="1400" dirty="0" smtClean="0">
                <a:latin typeface="Georgia" panose="02040502050405020303" pitchFamily="18" charset="0"/>
              </a:rPr>
            </a:br>
            <a:r>
              <a:rPr lang="en-NZ" sz="1400" dirty="0" smtClean="0">
                <a:latin typeface="Georgia" panose="02040502050405020303" pitchFamily="18" charset="0"/>
              </a:rPr>
              <a:t>to </a:t>
            </a:r>
            <a:r>
              <a:rPr lang="en-NZ" sz="1400" dirty="0">
                <a:latin typeface="Georgia" panose="02040502050405020303" pitchFamily="18" charset="0"/>
              </a:rPr>
              <a:t>the side </a:t>
            </a:r>
            <a:r>
              <a:rPr lang="en-NZ" sz="1400" dirty="0" smtClean="0">
                <a:latin typeface="Georgia" panose="02040502050405020303" pitchFamily="18" charset="0"/>
              </a:rPr>
              <a:t>altar</a:t>
            </a:r>
            <a:endParaRPr lang="en-NZ" sz="1400" dirty="0">
              <a:latin typeface="Georgia" panose="02040502050405020303" pitchFamily="18" charset="0"/>
            </a:endParaRPr>
          </a:p>
          <a:p>
            <a:pPr lvl="0">
              <a:spcAft>
                <a:spcPts val="600"/>
              </a:spcAft>
            </a:pPr>
            <a:r>
              <a:rPr lang="en-NZ" sz="1400" dirty="0">
                <a:latin typeface="Georgia" panose="02040502050405020303" pitchFamily="18" charset="0"/>
              </a:rPr>
              <a:t>Alleluia songs are </a:t>
            </a:r>
            <a:r>
              <a:rPr lang="en-NZ" sz="1400" dirty="0" smtClean="0">
                <a:latin typeface="Georgia" panose="02040502050405020303" pitchFamily="18" charset="0"/>
              </a:rPr>
              <a:t>sung</a:t>
            </a:r>
            <a:endParaRPr lang="en-NZ" sz="1400" dirty="0">
              <a:latin typeface="Georgia" panose="02040502050405020303" pitchFamily="18" charset="0"/>
            </a:endParaRPr>
          </a:p>
          <a:p>
            <a:pPr lvl="0">
              <a:spcAft>
                <a:spcPts val="600"/>
              </a:spcAft>
            </a:pPr>
            <a:r>
              <a:rPr lang="en-NZ" sz="1400" dirty="0">
                <a:latin typeface="Georgia" panose="02040502050405020303" pitchFamily="18" charset="0"/>
              </a:rPr>
              <a:t>The people can receive </a:t>
            </a:r>
            <a:r>
              <a:rPr lang="en-NZ" sz="1400" dirty="0" smtClean="0">
                <a:latin typeface="Georgia" panose="02040502050405020303" pitchFamily="18" charset="0"/>
              </a:rPr>
              <a:t>Holy </a:t>
            </a:r>
            <a:r>
              <a:rPr lang="en-NZ" sz="1400" dirty="0">
                <a:latin typeface="Georgia" panose="02040502050405020303" pitchFamily="18" charset="0"/>
              </a:rPr>
              <a:t>C</a:t>
            </a:r>
            <a:r>
              <a:rPr lang="en-NZ" sz="1400" dirty="0" smtClean="0">
                <a:latin typeface="Georgia" panose="02040502050405020303" pitchFamily="18" charset="0"/>
              </a:rPr>
              <a:t>ommunion </a:t>
            </a:r>
            <a:r>
              <a:rPr lang="en-NZ" sz="1400" dirty="0">
                <a:latin typeface="Georgia" panose="02040502050405020303" pitchFamily="18" charset="0"/>
              </a:rPr>
              <a:t>but there is no </a:t>
            </a:r>
            <a:r>
              <a:rPr lang="en-NZ" sz="1400" dirty="0" smtClean="0">
                <a:latin typeface="Georgia" panose="02040502050405020303" pitchFamily="18" charset="0"/>
              </a:rPr>
              <a:t>Mass </a:t>
            </a:r>
            <a:r>
              <a:rPr lang="en-NZ" sz="1400" dirty="0">
                <a:latin typeface="Georgia" panose="02040502050405020303" pitchFamily="18" charset="0"/>
              </a:rPr>
              <a:t>on this </a:t>
            </a:r>
            <a:r>
              <a:rPr lang="en-NZ" sz="1400" dirty="0" smtClean="0">
                <a:latin typeface="Georgia" panose="02040502050405020303" pitchFamily="18" charset="0"/>
              </a:rPr>
              <a:t>day</a:t>
            </a:r>
            <a:endParaRPr lang="en-NZ" sz="1400" dirty="0">
              <a:latin typeface="Georgia" panose="02040502050405020303" pitchFamily="18" charset="0"/>
            </a:endParaRPr>
          </a:p>
          <a:p>
            <a:pPr lvl="0">
              <a:spcAft>
                <a:spcPts val="600"/>
              </a:spcAft>
            </a:pPr>
            <a:r>
              <a:rPr lang="en-NZ" sz="1400" dirty="0">
                <a:latin typeface="Georgia" panose="02040502050405020303" pitchFamily="18" charset="0"/>
              </a:rPr>
              <a:t>Several readings from the Old and New Testament are </a:t>
            </a:r>
            <a:r>
              <a:rPr lang="en-NZ" sz="1400" dirty="0" smtClean="0">
                <a:latin typeface="Georgia" panose="02040502050405020303" pitchFamily="18" charset="0"/>
              </a:rPr>
              <a:t>read</a:t>
            </a:r>
            <a:endParaRPr lang="en-NZ" sz="1400" dirty="0">
              <a:latin typeface="Georgia" panose="02040502050405020303" pitchFamily="18" charset="0"/>
            </a:endParaRPr>
          </a:p>
          <a:p>
            <a:pPr lvl="0">
              <a:spcAft>
                <a:spcPts val="600"/>
              </a:spcAft>
            </a:pPr>
            <a:r>
              <a:rPr lang="en-NZ" sz="1400" dirty="0">
                <a:latin typeface="Georgia" panose="02040502050405020303" pitchFamily="18" charset="0"/>
              </a:rPr>
              <a:t>The people venerate the </a:t>
            </a:r>
            <a:r>
              <a:rPr lang="en-NZ" sz="1400" dirty="0" smtClean="0">
                <a:latin typeface="Georgia" panose="02040502050405020303" pitchFamily="18" charset="0"/>
              </a:rPr>
              <a:t>cross</a:t>
            </a:r>
            <a:endParaRPr lang="en-NZ" sz="1400" dirty="0">
              <a:latin typeface="Georgia" panose="02040502050405020303" pitchFamily="18" charset="0"/>
            </a:endParaRPr>
          </a:p>
          <a:p>
            <a:pPr>
              <a:spcAft>
                <a:spcPts val="600"/>
              </a:spcAft>
            </a:pPr>
            <a:r>
              <a:rPr lang="en-NZ" sz="1400" dirty="0">
                <a:latin typeface="Georgia" panose="02040502050405020303" pitchFamily="18" charset="0"/>
              </a:rPr>
              <a:t>Bells are rung, candles are lit and the people sing with great </a:t>
            </a:r>
            <a:r>
              <a:rPr lang="en-NZ" sz="1400" dirty="0" smtClean="0">
                <a:latin typeface="Georgia" panose="02040502050405020303" pitchFamily="18" charset="0"/>
              </a:rPr>
              <a:t>joy</a:t>
            </a:r>
            <a:endParaRPr lang="en-NZ" sz="1100" dirty="0">
              <a:latin typeface="Georgia" panose="02040502050405020303" pitchFamily="18" charset="0"/>
            </a:endParaRPr>
          </a:p>
        </p:txBody>
      </p:sp>
      <p:sp>
        <p:nvSpPr>
          <p:cNvPr id="8" name="Numbers"/>
          <p:cNvSpPr txBox="1"/>
          <p:nvPr/>
        </p:nvSpPr>
        <p:spPr>
          <a:xfrm>
            <a:off x="640477" y="1243267"/>
            <a:ext cx="463653" cy="3370153"/>
          </a:xfrm>
          <a:prstGeom prst="rect">
            <a:avLst/>
          </a:prstGeom>
          <a:noFill/>
        </p:spPr>
        <p:txBody>
          <a:bodyPr wrap="none" rtlCol="0">
            <a:spAutoFit/>
          </a:bodyPr>
          <a:lstStyle/>
          <a:p>
            <a:pPr algn="r">
              <a:spcAft>
                <a:spcPts val="600"/>
              </a:spcAft>
            </a:pPr>
            <a:r>
              <a:rPr lang="en-US" sz="1400" dirty="0" smtClean="0">
                <a:latin typeface="Georgia" panose="02040502050405020303" pitchFamily="18" charset="0"/>
              </a:rPr>
              <a:t>11)</a:t>
            </a:r>
          </a:p>
          <a:p>
            <a:pPr algn="r">
              <a:spcAft>
                <a:spcPts val="600"/>
              </a:spcAft>
            </a:pPr>
            <a:r>
              <a:rPr lang="en-US" sz="1400" dirty="0" smtClean="0">
                <a:latin typeface="Georgia" panose="02040502050405020303" pitchFamily="18" charset="0"/>
              </a:rPr>
              <a:t>12)</a:t>
            </a:r>
            <a:br>
              <a:rPr lang="en-US" sz="1400" dirty="0" smtClean="0">
                <a:latin typeface="Georgia" panose="02040502050405020303" pitchFamily="18" charset="0"/>
              </a:rPr>
            </a:br>
            <a:endParaRPr lang="en-US" sz="1400" dirty="0" smtClean="0">
              <a:latin typeface="Georgia" panose="02040502050405020303" pitchFamily="18" charset="0"/>
            </a:endParaRPr>
          </a:p>
          <a:p>
            <a:pPr algn="r">
              <a:spcAft>
                <a:spcPts val="600"/>
              </a:spcAft>
            </a:pPr>
            <a:r>
              <a:rPr lang="en-US" sz="1400" dirty="0" smtClean="0">
                <a:latin typeface="Georgia" panose="02040502050405020303" pitchFamily="18" charset="0"/>
              </a:rPr>
              <a:t>13)</a:t>
            </a:r>
          </a:p>
          <a:p>
            <a:pPr algn="r">
              <a:spcAft>
                <a:spcPts val="600"/>
              </a:spcAft>
            </a:pPr>
            <a:r>
              <a:rPr lang="en-US" sz="1400" dirty="0" smtClean="0">
                <a:latin typeface="Georgia" panose="02040502050405020303" pitchFamily="18" charset="0"/>
              </a:rPr>
              <a:t>14)</a:t>
            </a:r>
          </a:p>
          <a:p>
            <a:pPr algn="r">
              <a:spcAft>
                <a:spcPts val="600"/>
              </a:spcAft>
            </a:pPr>
            <a:r>
              <a:rPr lang="en-US" sz="1400" dirty="0" smtClean="0">
                <a:latin typeface="Georgia" panose="02040502050405020303" pitchFamily="18" charset="0"/>
              </a:rPr>
              <a:t>15)</a:t>
            </a:r>
            <a:br>
              <a:rPr lang="en-US" sz="1400" dirty="0" smtClean="0">
                <a:latin typeface="Georgia" panose="02040502050405020303" pitchFamily="18" charset="0"/>
              </a:rPr>
            </a:br>
            <a:endParaRPr lang="en-US" sz="1400" dirty="0" smtClean="0">
              <a:latin typeface="Georgia" panose="02040502050405020303" pitchFamily="18" charset="0"/>
            </a:endParaRPr>
          </a:p>
          <a:p>
            <a:pPr algn="r">
              <a:spcAft>
                <a:spcPts val="600"/>
              </a:spcAft>
            </a:pPr>
            <a:r>
              <a:rPr lang="en-US" sz="1400" dirty="0" smtClean="0">
                <a:latin typeface="Georgia" panose="02040502050405020303" pitchFamily="18" charset="0"/>
              </a:rPr>
              <a:t>16)</a:t>
            </a:r>
          </a:p>
          <a:p>
            <a:pPr algn="r">
              <a:spcAft>
                <a:spcPts val="600"/>
              </a:spcAft>
            </a:pPr>
            <a:r>
              <a:rPr lang="en-US" sz="1400" dirty="0" smtClean="0">
                <a:latin typeface="Georgia" panose="02040502050405020303" pitchFamily="18" charset="0"/>
              </a:rPr>
              <a:t>17)</a:t>
            </a:r>
          </a:p>
          <a:p>
            <a:pPr algn="r">
              <a:spcAft>
                <a:spcPts val="600"/>
              </a:spcAft>
            </a:pPr>
            <a:r>
              <a:rPr lang="en-US" sz="1400" dirty="0" smtClean="0">
                <a:latin typeface="Georgia" panose="02040502050405020303" pitchFamily="18" charset="0"/>
              </a:rPr>
              <a:t>18)</a:t>
            </a:r>
          </a:p>
          <a:p>
            <a:pPr algn="r">
              <a:spcAft>
                <a:spcPts val="600"/>
              </a:spcAft>
            </a:pPr>
            <a:r>
              <a:rPr lang="en-US" sz="1400" dirty="0" smtClean="0">
                <a:latin typeface="Georgia" panose="02040502050405020303" pitchFamily="18" charset="0"/>
              </a:rPr>
              <a:t>19)</a:t>
            </a:r>
          </a:p>
          <a:p>
            <a:pPr algn="r">
              <a:spcAft>
                <a:spcPts val="600"/>
              </a:spcAft>
            </a:pPr>
            <a:r>
              <a:rPr lang="en-US" sz="1400" dirty="0">
                <a:latin typeface="Georgia" panose="02040502050405020303" pitchFamily="18" charset="0"/>
              </a:rPr>
              <a:t>2</a:t>
            </a:r>
            <a:r>
              <a:rPr lang="en-US" sz="1400" dirty="0" smtClean="0">
                <a:latin typeface="Georgia" panose="02040502050405020303" pitchFamily="18" charset="0"/>
              </a:rPr>
              <a:t>0)</a:t>
            </a:r>
            <a:endParaRPr lang="en-NZ" sz="1400" dirty="0">
              <a:latin typeface="Georgia" panose="02040502050405020303" pitchFamily="18" charset="0"/>
            </a:endParaRPr>
          </a:p>
        </p:txBody>
      </p:sp>
      <p:sp>
        <p:nvSpPr>
          <p:cNvPr id="3" name="Instructions"/>
          <p:cNvSpPr txBox="1"/>
          <p:nvPr/>
        </p:nvSpPr>
        <p:spPr>
          <a:xfrm>
            <a:off x="569017" y="522397"/>
            <a:ext cx="7669087" cy="646331"/>
          </a:xfrm>
          <a:prstGeom prst="rect">
            <a:avLst/>
          </a:prstGeom>
          <a:noFill/>
        </p:spPr>
        <p:txBody>
          <a:bodyPr wrap="none" rtlCol="0">
            <a:spAutoFit/>
          </a:bodyPr>
          <a:lstStyle/>
          <a:p>
            <a:pPr algn="ctr"/>
            <a:r>
              <a:rPr lang="en-NZ" dirty="0" smtClean="0">
                <a:latin typeface="Georgia" panose="02040502050405020303" pitchFamily="18" charset="0"/>
              </a:rPr>
              <a:t>Circle on </a:t>
            </a:r>
            <a:r>
              <a:rPr lang="en-NZ" dirty="0">
                <a:latin typeface="Georgia" panose="02040502050405020303" pitchFamily="18" charset="0"/>
              </a:rPr>
              <a:t>which day during the Easter Triduum Liturgies do these happen</a:t>
            </a:r>
          </a:p>
          <a:p>
            <a:pPr algn="ctr"/>
            <a:r>
              <a:rPr lang="en-NZ" dirty="0" smtClean="0">
                <a:latin typeface="Georgia" panose="02040502050405020303" pitchFamily="18" charset="0"/>
              </a:rPr>
              <a:t>(Holy </a:t>
            </a:r>
            <a:r>
              <a:rPr lang="en-NZ" dirty="0">
                <a:latin typeface="Georgia" panose="02040502050405020303" pitchFamily="18" charset="0"/>
              </a:rPr>
              <a:t>Thursday </a:t>
            </a:r>
            <a:r>
              <a:rPr lang="en-NZ" dirty="0" smtClean="0">
                <a:latin typeface="Georgia" panose="02040502050405020303" pitchFamily="18" charset="0"/>
              </a:rPr>
              <a:t>= HTH, </a:t>
            </a:r>
            <a:r>
              <a:rPr lang="en-NZ" dirty="0">
                <a:latin typeface="Georgia" panose="02040502050405020303" pitchFamily="18" charset="0"/>
              </a:rPr>
              <a:t>Good </a:t>
            </a:r>
            <a:r>
              <a:rPr lang="en-NZ" dirty="0" smtClean="0">
                <a:latin typeface="Georgia" panose="02040502050405020303" pitchFamily="18" charset="0"/>
              </a:rPr>
              <a:t>Friday = GF, </a:t>
            </a:r>
            <a:r>
              <a:rPr lang="en-NZ" dirty="0">
                <a:latin typeface="Georgia" panose="02040502050405020303" pitchFamily="18" charset="0"/>
              </a:rPr>
              <a:t>Easter Vigil </a:t>
            </a:r>
            <a:r>
              <a:rPr lang="en-NZ" dirty="0" smtClean="0">
                <a:latin typeface="Georgia" panose="02040502050405020303" pitchFamily="18" charset="0"/>
              </a:rPr>
              <a:t>= EV)</a:t>
            </a:r>
            <a:endParaRPr lang="en-NZ" dirty="0">
              <a:latin typeface="Georgia" panose="02040502050405020303" pitchFamily="18" charset="0"/>
            </a:endParaRPr>
          </a:p>
        </p:txBody>
      </p:sp>
      <p:sp>
        <p:nvSpPr>
          <p:cNvPr id="2" name="Title"/>
          <p:cNvSpPr>
            <a:spLocks noGrp="1"/>
          </p:cNvSpPr>
          <p:nvPr>
            <p:ph type="ctrTitle"/>
          </p:nvPr>
        </p:nvSpPr>
        <p:spPr>
          <a:xfrm>
            <a:off x="0" y="28475"/>
            <a:ext cx="9144000" cy="477054"/>
          </a:xfrm>
        </p:spPr>
        <p:txBody>
          <a:bodyPr>
            <a:spAutoFit/>
          </a:bodyPr>
          <a:lstStyle/>
          <a:p>
            <a:r>
              <a:rPr lang="en-US" sz="2500" dirty="0">
                <a:latin typeface="Georgia" panose="02040502050405020303" pitchFamily="18" charset="0"/>
              </a:rPr>
              <a:t>The Easter Triduum Liturgies – How well do you know them?</a:t>
            </a:r>
            <a:endParaRPr lang="en-GB" sz="2500" dirty="0">
              <a:latin typeface="Georgia" panose="02040502050405020303" pitchFamily="18" charset="0"/>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solidFill>
                  <a:sysClr val="windowText" lastClr="000000"/>
                </a:solidFill>
                <a:latin typeface="Arial" pitchFamily="34" charset="0"/>
                <a:cs typeface="Arial" pitchFamily="34" charset="0"/>
              </a:rPr>
              <a:t>R-2</a:t>
            </a:r>
          </a:p>
          <a:p>
            <a:pPr algn="ctr"/>
            <a:r>
              <a:rPr lang="en-GB" sz="900" b="1" dirty="0" smtClean="0">
                <a:solidFill>
                  <a:sysClr val="windowText" lastClr="000000"/>
                </a:solidFill>
                <a:latin typeface="Arial" pitchFamily="34" charset="0"/>
                <a:cs typeface="Arial" pitchFamily="34" charset="0"/>
              </a:rPr>
              <a:t>S-07B</a:t>
            </a:r>
            <a:endParaRPr lang="en-GB" sz="900" b="1" dirty="0">
              <a:solidFill>
                <a:sysClr val="windowText" lastClr="000000"/>
              </a:solidFill>
              <a:latin typeface="Arial" pitchFamily="34" charset="0"/>
              <a:cs typeface="Arial" pitchFamily="34" charset="0"/>
            </a:endParaRPr>
          </a:p>
        </p:txBody>
      </p:sp>
      <p:sp>
        <p:nvSpPr>
          <p:cNvPr id="18"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ction Button: Up">
            <a:hlinkClick r:id="rId7" action="ppaction://hlinksldjump" highlightClick="1"/>
          </p:cNvPr>
          <p:cNvSpPr/>
          <p:nvPr/>
        </p:nvSpPr>
        <p:spPr>
          <a:xfrm rot="16200000">
            <a:off x="7092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Tool instructions"/>
          <p:cNvSpPr txBox="1"/>
          <p:nvPr/>
        </p:nvSpPr>
        <p:spPr>
          <a:xfrm>
            <a:off x="2214626" y="4912668"/>
            <a:ext cx="4714752" cy="230832"/>
          </a:xfrm>
          <a:prstGeom prst="rect">
            <a:avLst/>
          </a:prstGeom>
          <a:noFill/>
        </p:spPr>
        <p:txBody>
          <a:bodyPr wrap="none" rtlCol="0">
            <a:spAutoFit/>
          </a:bodyPr>
          <a:lstStyle/>
          <a:p>
            <a:pPr algn="ctr"/>
            <a:r>
              <a:rPr lang="en-GB" sz="900" dirty="0" smtClean="0">
                <a:latin typeface="Georgia" panose="02040502050405020303" pitchFamily="18" charset="0"/>
                <a:ea typeface="Adobe Gothic Std B" panose="020B0800000000000000" pitchFamily="34" charset="-128"/>
                <a:cs typeface="Arial" pitchFamily="34" charset="0"/>
              </a:rPr>
              <a:t>Click the back arrow to go to the first questions. Click the up arrow to return to the lesson.</a:t>
            </a:r>
            <a:endParaRPr lang="en-GB" sz="900" dirty="0">
              <a:latin typeface="Georgia" panose="02040502050405020303" pitchFamily="18" charset="0"/>
              <a:ea typeface="Adobe Gothic Std B" panose="020B0800000000000000" pitchFamily="34" charset="-128"/>
              <a:cs typeface="Arial" pitchFamily="34" charset="0"/>
            </a:endParaRPr>
          </a:p>
        </p:txBody>
      </p:sp>
      <p:sp>
        <p:nvSpPr>
          <p:cNvPr id="2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26020300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 name="Picture"/>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247469" y="582835"/>
            <a:ext cx="2551522" cy="2547277"/>
          </a:xfrm>
          <a:prstGeom prst="rect">
            <a:avLst/>
          </a:prstGeom>
        </p:spPr>
      </p:pic>
      <p:sp>
        <p:nvSpPr>
          <p:cNvPr id="20" name="Sentences"/>
          <p:cNvSpPr txBox="1"/>
          <p:nvPr/>
        </p:nvSpPr>
        <p:spPr>
          <a:xfrm>
            <a:off x="218826" y="806482"/>
            <a:ext cx="8796803" cy="4154984"/>
          </a:xfrm>
          <a:prstGeom prst="rect">
            <a:avLst/>
          </a:prstGeom>
          <a:noFill/>
        </p:spPr>
        <p:txBody>
          <a:bodyPr wrap="square" rtlCol="0">
            <a:spAutoFit/>
          </a:bodyPr>
          <a:lstStyle/>
          <a:p>
            <a:pPr marL="342900" lvl="0" indent="-342900">
              <a:spcAft>
                <a:spcPts val="600"/>
              </a:spcAft>
              <a:buFont typeface="+mj-lt"/>
              <a:buAutoNum type="arabicParenR"/>
            </a:pPr>
            <a:r>
              <a:rPr lang="en-NZ" sz="1600" dirty="0">
                <a:latin typeface="Georgia" panose="02040502050405020303" pitchFamily="18" charset="0"/>
              </a:rPr>
              <a:t>The Paschal candle is made of </a:t>
            </a:r>
            <a:r>
              <a:rPr lang="en-NZ" sz="1600" dirty="0" smtClean="0">
                <a:latin typeface="Georgia" panose="02040502050405020303" pitchFamily="18" charset="0"/>
              </a:rPr>
              <a:t>pure </a:t>
            </a:r>
            <a:r>
              <a:rPr lang="en-NZ" sz="1600" b="1" dirty="0" smtClean="0">
                <a:latin typeface="Georgia" panose="02040502050405020303" pitchFamily="18" charset="0"/>
              </a:rPr>
              <a:t>b</a:t>
            </a:r>
            <a:r>
              <a:rPr lang="en-NZ" sz="1600" dirty="0" smtClean="0">
                <a:latin typeface="Georgia" panose="02040502050405020303" pitchFamily="18" charset="0"/>
              </a:rPr>
              <a:t>…………….</a:t>
            </a:r>
            <a:endParaRPr lang="en-NZ" sz="1600" dirty="0">
              <a:latin typeface="Georgia" panose="02040502050405020303" pitchFamily="18" charset="0"/>
            </a:endParaRPr>
          </a:p>
          <a:p>
            <a:pPr marL="342900" lvl="0" indent="-342900">
              <a:spcAft>
                <a:spcPts val="600"/>
              </a:spcAft>
              <a:buFont typeface="+mj-lt"/>
              <a:buAutoNum type="arabicParenR"/>
            </a:pPr>
            <a:r>
              <a:rPr lang="en-NZ" sz="1600" dirty="0">
                <a:latin typeface="Georgia" panose="02040502050405020303" pitchFamily="18" charset="0"/>
              </a:rPr>
              <a:t>The priest</a:t>
            </a:r>
            <a:r>
              <a:rPr lang="en-NZ" sz="1600" b="1" dirty="0">
                <a:latin typeface="Georgia" panose="02040502050405020303" pitchFamily="18" charset="0"/>
              </a:rPr>
              <a:t> i</a:t>
            </a:r>
            <a:r>
              <a:rPr lang="en-NZ" sz="1600" dirty="0" smtClean="0">
                <a:latin typeface="Georgia" panose="02040502050405020303" pitchFamily="18" charset="0"/>
              </a:rPr>
              <a:t>……………</a:t>
            </a:r>
            <a:r>
              <a:rPr lang="en-NZ" sz="1600" b="1" dirty="0" smtClean="0">
                <a:latin typeface="Georgia" panose="02040502050405020303" pitchFamily="18" charset="0"/>
              </a:rPr>
              <a:t> </a:t>
            </a:r>
            <a:r>
              <a:rPr lang="en-NZ" sz="1600" dirty="0" smtClean="0">
                <a:latin typeface="Georgia" panose="02040502050405020303" pitchFamily="18" charset="0"/>
              </a:rPr>
              <a:t>the </a:t>
            </a:r>
            <a:r>
              <a:rPr lang="en-NZ" sz="1600" dirty="0">
                <a:latin typeface="Georgia" panose="02040502050405020303" pitchFamily="18" charset="0"/>
              </a:rPr>
              <a:t>candle with grains of incense.     </a:t>
            </a:r>
          </a:p>
          <a:p>
            <a:pPr marL="342900" lvl="0" indent="-342900">
              <a:spcAft>
                <a:spcPts val="600"/>
              </a:spcAft>
              <a:buFont typeface="+mj-lt"/>
              <a:buAutoNum type="arabicParenR"/>
            </a:pPr>
            <a:r>
              <a:rPr lang="en-NZ" sz="1600" dirty="0">
                <a:latin typeface="Georgia" panose="02040502050405020303" pitchFamily="18" charset="0"/>
              </a:rPr>
              <a:t>The candle also shows the date of the current </a:t>
            </a:r>
            <a:r>
              <a:rPr lang="en-NZ" sz="1600" b="1" dirty="0" smtClean="0">
                <a:latin typeface="Georgia" panose="02040502050405020303" pitchFamily="18" charset="0"/>
              </a:rPr>
              <a:t>y</a:t>
            </a:r>
            <a:r>
              <a:rPr lang="en-NZ" sz="1600" dirty="0" smtClean="0">
                <a:latin typeface="Georgia" panose="02040502050405020303" pitchFamily="18" charset="0"/>
              </a:rPr>
              <a:t>……. to show</a:t>
            </a:r>
            <a:br>
              <a:rPr lang="en-NZ" sz="1600" dirty="0" smtClean="0">
                <a:latin typeface="Georgia" panose="02040502050405020303" pitchFamily="18" charset="0"/>
              </a:rPr>
            </a:br>
            <a:r>
              <a:rPr lang="en-NZ" sz="1600" dirty="0" smtClean="0">
                <a:latin typeface="Georgia" panose="02040502050405020303" pitchFamily="18" charset="0"/>
              </a:rPr>
              <a:t>all </a:t>
            </a:r>
            <a:r>
              <a:rPr lang="en-NZ" sz="1600" dirty="0">
                <a:latin typeface="Georgia" panose="02040502050405020303" pitchFamily="18" charset="0"/>
              </a:rPr>
              <a:t>time belongs to Christ.</a:t>
            </a:r>
          </a:p>
          <a:p>
            <a:pPr marL="342900" lvl="0" indent="-342900">
              <a:spcAft>
                <a:spcPts val="600"/>
              </a:spcAft>
              <a:buFont typeface="+mj-lt"/>
              <a:buAutoNum type="arabicParenR"/>
            </a:pPr>
            <a:r>
              <a:rPr lang="en-NZ" sz="1600" dirty="0">
                <a:latin typeface="Georgia" panose="02040502050405020303" pitchFamily="18" charset="0"/>
              </a:rPr>
              <a:t>The first and last letters of the </a:t>
            </a:r>
            <a:r>
              <a:rPr lang="en-NZ" sz="1600" b="1" dirty="0" smtClean="0">
                <a:latin typeface="Georgia" panose="02040502050405020303" pitchFamily="18" charset="0"/>
              </a:rPr>
              <a:t>G</a:t>
            </a:r>
            <a:r>
              <a:rPr lang="en-NZ" sz="1600" dirty="0" smtClean="0">
                <a:latin typeface="Georgia" panose="02040502050405020303" pitchFamily="18" charset="0"/>
              </a:rPr>
              <a:t>………. alphabet indicate</a:t>
            </a:r>
            <a:br>
              <a:rPr lang="en-NZ" sz="1600" dirty="0" smtClean="0">
                <a:latin typeface="Georgia" panose="02040502050405020303" pitchFamily="18" charset="0"/>
              </a:rPr>
            </a:br>
            <a:r>
              <a:rPr lang="en-NZ" sz="1600" dirty="0" smtClean="0">
                <a:latin typeface="Georgia" panose="02040502050405020303" pitchFamily="18" charset="0"/>
              </a:rPr>
              <a:t>Christ </a:t>
            </a:r>
            <a:r>
              <a:rPr lang="en-NZ" sz="1600" dirty="0">
                <a:latin typeface="Georgia" panose="02040502050405020303" pitchFamily="18" charset="0"/>
              </a:rPr>
              <a:t>is the beginning and the end.</a:t>
            </a:r>
          </a:p>
          <a:p>
            <a:pPr marL="342900" lvl="0" indent="-342900">
              <a:spcAft>
                <a:spcPts val="600"/>
              </a:spcAft>
              <a:buFont typeface="+mj-lt"/>
              <a:buAutoNum type="arabicParenR"/>
            </a:pPr>
            <a:r>
              <a:rPr lang="en-NZ" sz="1600" dirty="0">
                <a:latin typeface="Georgia" panose="02040502050405020303" pitchFamily="18" charset="0"/>
              </a:rPr>
              <a:t>The Easter candle is lighted each day during </a:t>
            </a:r>
            <a:r>
              <a:rPr lang="en-NZ" sz="1600" dirty="0" smtClean="0">
                <a:latin typeface="Georgia" panose="02040502050405020303" pitchFamily="18" charset="0"/>
              </a:rPr>
              <a:t>Mass</a:t>
            </a:r>
            <a:br>
              <a:rPr lang="en-NZ" sz="1600" dirty="0" smtClean="0">
                <a:latin typeface="Georgia" panose="02040502050405020303" pitchFamily="18" charset="0"/>
              </a:rPr>
            </a:br>
            <a:r>
              <a:rPr lang="en-NZ" sz="1600" dirty="0" smtClean="0">
                <a:latin typeface="Georgia" panose="02040502050405020303" pitchFamily="18" charset="0"/>
              </a:rPr>
              <a:t>throughout </a:t>
            </a:r>
            <a:r>
              <a:rPr lang="en-NZ" sz="1600" dirty="0">
                <a:latin typeface="Georgia" panose="02040502050405020303" pitchFamily="18" charset="0"/>
              </a:rPr>
              <a:t>the </a:t>
            </a:r>
            <a:r>
              <a:rPr lang="en-NZ" sz="1600" b="1" dirty="0" smtClean="0">
                <a:latin typeface="Georgia" panose="02040502050405020303" pitchFamily="18" charset="0"/>
              </a:rPr>
              <a:t>f</a:t>
            </a:r>
            <a:r>
              <a:rPr lang="en-NZ" sz="1600" dirty="0" smtClean="0">
                <a:latin typeface="Georgia" panose="02040502050405020303" pitchFamily="18" charset="0"/>
              </a:rPr>
              <a:t>…..… days </a:t>
            </a:r>
            <a:r>
              <a:rPr lang="en-NZ" sz="1600" dirty="0">
                <a:latin typeface="Georgia" panose="02040502050405020303" pitchFamily="18" charset="0"/>
              </a:rPr>
              <a:t>of the Easter </a:t>
            </a:r>
            <a:r>
              <a:rPr lang="en-NZ" sz="1600" dirty="0" smtClean="0">
                <a:latin typeface="Georgia" panose="02040502050405020303" pitchFamily="18" charset="0"/>
              </a:rPr>
              <a:t>season.</a:t>
            </a:r>
          </a:p>
          <a:p>
            <a:pPr marL="342900" lvl="0" indent="-342900">
              <a:spcAft>
                <a:spcPts val="600"/>
              </a:spcAft>
              <a:buFont typeface="+mj-lt"/>
              <a:buAutoNum type="arabicParenR"/>
            </a:pPr>
            <a:r>
              <a:rPr lang="en-NZ" sz="1600" dirty="0" smtClean="0">
                <a:latin typeface="Georgia" panose="02040502050405020303" pitchFamily="18" charset="0"/>
              </a:rPr>
              <a:t>The Paschal Candle is used during all </a:t>
            </a:r>
            <a:r>
              <a:rPr lang="en-NZ" sz="1600" b="1" dirty="0" smtClean="0">
                <a:latin typeface="Georgia" panose="02040502050405020303" pitchFamily="18" charset="0"/>
              </a:rPr>
              <a:t>B</a:t>
            </a:r>
            <a:r>
              <a:rPr lang="en-NZ" sz="1600" dirty="0" smtClean="0">
                <a:latin typeface="Georgia" panose="02040502050405020303" pitchFamily="18" charset="0"/>
              </a:rPr>
              <a:t>……………</a:t>
            </a:r>
            <a:r>
              <a:rPr lang="en-NZ" sz="1600" b="1" dirty="0" smtClean="0">
                <a:latin typeface="Georgia" panose="02040502050405020303" pitchFamily="18" charset="0"/>
              </a:rPr>
              <a:t> </a:t>
            </a:r>
            <a:r>
              <a:rPr lang="en-NZ" sz="1600" dirty="0" smtClean="0">
                <a:latin typeface="Georgia" panose="02040502050405020303" pitchFamily="18" charset="0"/>
              </a:rPr>
              <a:t>as a symbol of Christ’s </a:t>
            </a:r>
            <a:r>
              <a:rPr lang="en-NZ" sz="1600" b="1" dirty="0" smtClean="0">
                <a:latin typeface="Georgia" panose="02040502050405020303" pitchFamily="18" charset="0"/>
              </a:rPr>
              <a:t>R</a:t>
            </a:r>
            <a:r>
              <a:rPr lang="en-NZ" sz="1600" dirty="0" smtClean="0">
                <a:latin typeface="Georgia" panose="02040502050405020303" pitchFamily="18" charset="0"/>
              </a:rPr>
              <a:t>………………….</a:t>
            </a:r>
            <a:r>
              <a:rPr lang="en-NZ" sz="1600" b="1" dirty="0" smtClean="0">
                <a:latin typeface="Georgia" panose="02040502050405020303" pitchFamily="18" charset="0"/>
              </a:rPr>
              <a:t> .</a:t>
            </a:r>
          </a:p>
          <a:p>
            <a:pPr marL="342900" lvl="0" indent="-342900">
              <a:spcAft>
                <a:spcPts val="600"/>
              </a:spcAft>
              <a:buFont typeface="+mj-lt"/>
              <a:buAutoNum type="arabicParenR"/>
            </a:pPr>
            <a:r>
              <a:rPr lang="en-NZ" sz="1600" dirty="0" smtClean="0">
                <a:latin typeface="Georgia" panose="02040502050405020303" pitchFamily="18" charset="0"/>
              </a:rPr>
              <a:t>After </a:t>
            </a:r>
            <a:r>
              <a:rPr lang="en-NZ" sz="1600" b="1" dirty="0" smtClean="0">
                <a:latin typeface="Georgia" panose="02040502050405020303" pitchFamily="18" charset="0"/>
              </a:rPr>
              <a:t>P</a:t>
            </a:r>
            <a:r>
              <a:rPr lang="en-NZ" sz="1600" dirty="0" smtClean="0">
                <a:latin typeface="Georgia" panose="02040502050405020303" pitchFamily="18" charset="0"/>
              </a:rPr>
              <a:t>………………</a:t>
            </a:r>
            <a:r>
              <a:rPr lang="en-NZ" sz="1600" b="1" dirty="0" smtClean="0">
                <a:latin typeface="Georgia" panose="02040502050405020303" pitchFamily="18" charset="0"/>
              </a:rPr>
              <a:t> </a:t>
            </a:r>
            <a:r>
              <a:rPr lang="en-NZ" sz="1600" dirty="0" smtClean="0">
                <a:latin typeface="Georgia" panose="02040502050405020303" pitchFamily="18" charset="0"/>
              </a:rPr>
              <a:t>the Paschal Candle may be placed next to the baptismal font. </a:t>
            </a:r>
          </a:p>
          <a:p>
            <a:pPr marL="342900" lvl="0" indent="-342900">
              <a:spcAft>
                <a:spcPts val="600"/>
              </a:spcAft>
              <a:buFont typeface="+mj-lt"/>
              <a:buAutoNum type="arabicParenR"/>
            </a:pPr>
            <a:r>
              <a:rPr lang="en-NZ" sz="1600" dirty="0" smtClean="0">
                <a:latin typeface="Georgia" panose="02040502050405020303" pitchFamily="18" charset="0"/>
              </a:rPr>
              <a:t>At </a:t>
            </a:r>
            <a:r>
              <a:rPr lang="en-NZ" sz="1600" b="1" dirty="0" smtClean="0">
                <a:latin typeface="Georgia" panose="02040502050405020303" pitchFamily="18" charset="0"/>
              </a:rPr>
              <a:t>f</a:t>
            </a:r>
            <a:r>
              <a:rPr lang="en-NZ" sz="1600" dirty="0" smtClean="0">
                <a:latin typeface="Georgia" panose="02040502050405020303" pitchFamily="18" charset="0"/>
              </a:rPr>
              <a:t>……………</a:t>
            </a:r>
            <a:r>
              <a:rPr lang="en-NZ" sz="1600" b="1" dirty="0" smtClean="0">
                <a:latin typeface="Georgia" panose="02040502050405020303" pitchFamily="18" charset="0"/>
              </a:rPr>
              <a:t> </a:t>
            </a:r>
            <a:r>
              <a:rPr lang="en-NZ" sz="1600" dirty="0" smtClean="0">
                <a:latin typeface="Georgia" panose="02040502050405020303" pitchFamily="18" charset="0"/>
              </a:rPr>
              <a:t>the </a:t>
            </a:r>
            <a:r>
              <a:rPr lang="en-NZ" sz="1600" dirty="0">
                <a:latin typeface="Georgia" panose="02040502050405020303" pitchFamily="18" charset="0"/>
              </a:rPr>
              <a:t>Paschal Candle is placed next to the coffin as a reminder that the person will die and rise with Christ.</a:t>
            </a:r>
          </a:p>
          <a:p>
            <a:pPr marL="342900" lvl="0" indent="-342900">
              <a:spcAft>
                <a:spcPts val="600"/>
              </a:spcAft>
              <a:buFont typeface="+mj-lt"/>
              <a:buAutoNum type="arabicParenR"/>
            </a:pPr>
            <a:r>
              <a:rPr lang="en-NZ" sz="1600" dirty="0">
                <a:latin typeface="Georgia" panose="02040502050405020303" pitchFamily="18" charset="0"/>
              </a:rPr>
              <a:t>The lighted Paschal Candle is a reminder to </a:t>
            </a:r>
            <a:r>
              <a:rPr lang="en-NZ" sz="1600" b="1" dirty="0" smtClean="0">
                <a:latin typeface="Georgia" panose="02040502050405020303" pitchFamily="18" charset="0"/>
              </a:rPr>
              <a:t>e</a:t>
            </a:r>
            <a:r>
              <a:rPr lang="en-NZ" sz="1600" dirty="0" smtClean="0">
                <a:latin typeface="Georgia" panose="02040502050405020303" pitchFamily="18" charset="0"/>
              </a:rPr>
              <a:t>…………….. that </a:t>
            </a:r>
            <a:r>
              <a:rPr lang="en-NZ" sz="1600" dirty="0">
                <a:latin typeface="Georgia" panose="02040502050405020303" pitchFamily="18" charset="0"/>
              </a:rPr>
              <a:t>they must share the light of Christ in the </a:t>
            </a:r>
            <a:r>
              <a:rPr lang="en-NZ" sz="1600" b="1" dirty="0" smtClean="0">
                <a:latin typeface="Georgia" panose="02040502050405020303" pitchFamily="18" charset="0"/>
              </a:rPr>
              <a:t>w</a:t>
            </a:r>
            <a:r>
              <a:rPr lang="en-NZ" sz="1600" dirty="0" smtClean="0">
                <a:latin typeface="Georgia" panose="02040502050405020303" pitchFamily="18" charset="0"/>
              </a:rPr>
              <a:t>…….</a:t>
            </a:r>
            <a:r>
              <a:rPr lang="en-NZ" sz="1600" b="1" dirty="0" smtClean="0">
                <a:latin typeface="Georgia" panose="02040502050405020303" pitchFamily="18" charset="0"/>
              </a:rPr>
              <a:t> .</a:t>
            </a:r>
            <a:endParaRPr lang="en-NZ" sz="1600" dirty="0">
              <a:latin typeface="Georgia" panose="02040502050405020303" pitchFamily="18" charset="0"/>
            </a:endParaRPr>
          </a:p>
        </p:txBody>
      </p:sp>
      <p:sp>
        <p:nvSpPr>
          <p:cNvPr id="2" name="Title"/>
          <p:cNvSpPr>
            <a:spLocks noGrp="1"/>
          </p:cNvSpPr>
          <p:nvPr>
            <p:ph type="ctrTitle"/>
          </p:nvPr>
        </p:nvSpPr>
        <p:spPr>
          <a:xfrm>
            <a:off x="0" y="5875"/>
            <a:ext cx="9144000" cy="584775"/>
          </a:xfrm>
        </p:spPr>
        <p:txBody>
          <a:bodyPr>
            <a:spAutoFit/>
          </a:bodyPr>
          <a:lstStyle/>
          <a:p>
            <a:r>
              <a:rPr lang="en-US" sz="3200" dirty="0">
                <a:latin typeface="Georgia" panose="02040502050405020303" pitchFamily="18" charset="0"/>
              </a:rPr>
              <a:t>Important facts about the Paschal Candle</a:t>
            </a:r>
            <a:endParaRPr lang="en-GB" sz="3200" dirty="0">
              <a:latin typeface="Georgia" panose="02040502050405020303" pitchFamily="18" charset="0"/>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solidFill>
                  <a:sysClr val="windowText" lastClr="000000"/>
                </a:solidFill>
                <a:latin typeface="Arial" pitchFamily="34" charset="0"/>
                <a:cs typeface="Arial" pitchFamily="34" charset="0"/>
              </a:rPr>
              <a:t>R-2</a:t>
            </a:r>
          </a:p>
          <a:p>
            <a:pPr algn="ctr"/>
            <a:r>
              <a:rPr lang="en-GB" sz="900" b="1" dirty="0" smtClean="0">
                <a:solidFill>
                  <a:sysClr val="windowText" lastClr="000000"/>
                </a:solidFill>
                <a:latin typeface="Arial" pitchFamily="34" charset="0"/>
                <a:cs typeface="Arial" pitchFamily="34" charset="0"/>
              </a:rPr>
              <a:t>S-09</a:t>
            </a:r>
            <a:endParaRPr lang="en-GB" sz="900" b="1" dirty="0">
              <a:solidFill>
                <a:sysClr val="windowText" lastClr="000000"/>
              </a:solidFill>
              <a:latin typeface="Arial" pitchFamily="34" charset="0"/>
              <a:cs typeface="Arial" pitchFamily="34" charset="0"/>
            </a:endParaRPr>
          </a:p>
        </p:txBody>
      </p:sp>
      <p:sp>
        <p:nvSpPr>
          <p:cNvPr id="33" name="Textbox: Tool instructions"/>
          <p:cNvSpPr txBox="1"/>
          <p:nvPr/>
        </p:nvSpPr>
        <p:spPr>
          <a:xfrm>
            <a:off x="3243795" y="4912668"/>
            <a:ext cx="2656496" cy="230832"/>
          </a:xfrm>
          <a:prstGeom prst="rect">
            <a:avLst/>
          </a:prstGeom>
          <a:noFill/>
        </p:spPr>
        <p:txBody>
          <a:bodyPr wrap="none" rtlCol="0">
            <a:spAutoFit/>
          </a:bodyPr>
          <a:lstStyle/>
          <a:p>
            <a:pPr algn="ctr"/>
            <a:r>
              <a:rPr lang="en-US" sz="900" dirty="0" smtClean="0">
                <a:solidFill>
                  <a:srgbClr val="FFFFCC"/>
                </a:solidFill>
                <a:latin typeface="Georgia" panose="02040502050405020303" pitchFamily="18" charset="0"/>
                <a:ea typeface="Adobe Gothic Std B" panose="020B0800000000000000" pitchFamily="34" charset="-128"/>
                <a:cs typeface="Arial" panose="020B0604020202020204" pitchFamily="34" charset="0"/>
              </a:rPr>
              <a:t>Click the bold letters to complete the sentences.</a:t>
            </a:r>
            <a:endParaRPr lang="en-GB" sz="900" dirty="0">
              <a:solidFill>
                <a:srgbClr val="FFFFCC"/>
              </a:solidFill>
              <a:latin typeface="Georgia" panose="02040502050405020303" pitchFamily="18" charset="0"/>
              <a:ea typeface="Adobe Gothic Std B" panose="020B0800000000000000" pitchFamily="34" charset="-128"/>
              <a:cs typeface="Arial" panose="020B0604020202020204" pitchFamily="34" charset="0"/>
            </a:endParaRPr>
          </a:p>
        </p:txBody>
      </p:sp>
      <p:sp>
        <p:nvSpPr>
          <p:cNvPr id="35" name="TextBox: date"/>
          <p:cNvSpPr txBox="1"/>
          <p:nvPr/>
        </p:nvSpPr>
        <p:spPr>
          <a:xfrm>
            <a:off x="2621188" y="562516"/>
            <a:ext cx="1483098" cy="276999"/>
          </a:xfrm>
          <a:prstGeom prst="rect">
            <a:avLst/>
          </a:prstGeom>
          <a:noFill/>
        </p:spPr>
        <p:txBody>
          <a:bodyPr wrap="none" rtlCol="0">
            <a:spAutoFit/>
          </a:bodyPr>
          <a:lstStyle/>
          <a:p>
            <a:r>
              <a:rPr lang="en-NZ" sz="1200" dirty="0" smtClean="0">
                <a:latin typeface="Georgia" panose="02040502050405020303" pitchFamily="18" charset="0"/>
                <a:ea typeface="Arial" pitchFamily="34" charset="-128"/>
                <a:cs typeface="Arial" panose="020B0604020202020204" pitchFamily="34" charset="0"/>
              </a:rPr>
              <a:t>Date: _________</a:t>
            </a:r>
            <a:endParaRPr lang="en-GB" sz="1200" dirty="0">
              <a:latin typeface="Georgia" panose="02040502050405020303" pitchFamily="18" charset="0"/>
              <a:ea typeface="Arial" pitchFamily="34" charset="-128"/>
              <a:cs typeface="Arial" panose="020B0604020202020204" pitchFamily="34" charset="0"/>
            </a:endParaRPr>
          </a:p>
        </p:txBody>
      </p:sp>
      <p:sp>
        <p:nvSpPr>
          <p:cNvPr id="36" name="TextBox: name"/>
          <p:cNvSpPr txBox="1"/>
          <p:nvPr/>
        </p:nvSpPr>
        <p:spPr>
          <a:xfrm>
            <a:off x="578621" y="562516"/>
            <a:ext cx="2165978" cy="276999"/>
          </a:xfrm>
          <a:prstGeom prst="rect">
            <a:avLst/>
          </a:prstGeom>
          <a:noFill/>
        </p:spPr>
        <p:txBody>
          <a:bodyPr wrap="none" rtlCol="0">
            <a:spAutoFit/>
          </a:bodyPr>
          <a:lstStyle/>
          <a:p>
            <a:r>
              <a:rPr lang="en-NZ" sz="1200" dirty="0" smtClean="0">
                <a:latin typeface="Georgia" panose="02040502050405020303" pitchFamily="18" charset="0"/>
                <a:ea typeface="Arial" pitchFamily="34" charset="-128"/>
                <a:cs typeface="Arial" panose="020B0604020202020204" pitchFamily="34" charset="0"/>
              </a:rPr>
              <a:t>Name: _______________</a:t>
            </a:r>
            <a:endParaRPr lang="en-GB" sz="1200" dirty="0">
              <a:latin typeface="Georgia" panose="02040502050405020303" pitchFamily="18" charset="0"/>
              <a:ea typeface="Arial" pitchFamily="34" charset="-128"/>
              <a:cs typeface="Arial" panose="020B0604020202020204" pitchFamily="34" charset="0"/>
            </a:endParaRPr>
          </a:p>
        </p:txBody>
      </p:sp>
      <p:sp>
        <p:nvSpPr>
          <p:cNvPr id="37" name="Action Button: Up">
            <a:hlinkClick r:id="rId5" action="ppaction://hlinksldjump" highlightClick="1"/>
          </p:cNvPr>
          <p:cNvSpPr/>
          <p:nvPr/>
        </p:nvSpPr>
        <p:spPr>
          <a:xfrm rot="16200000">
            <a:off x="7092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Tool instructions"/>
          <p:cNvSpPr txBox="1"/>
          <p:nvPr/>
        </p:nvSpPr>
        <p:spPr>
          <a:xfrm>
            <a:off x="3466567" y="4912668"/>
            <a:ext cx="2210862" cy="230832"/>
          </a:xfrm>
          <a:prstGeom prst="rect">
            <a:avLst/>
          </a:prstGeom>
          <a:noFill/>
        </p:spPr>
        <p:txBody>
          <a:bodyPr wrap="none" rtlCol="0">
            <a:spAutoFit/>
          </a:bodyPr>
          <a:lstStyle/>
          <a:p>
            <a:pPr algn="ctr"/>
            <a:r>
              <a:rPr lang="en-GB" sz="900" dirty="0" smtClean="0">
                <a:latin typeface="Georgia" panose="02040502050405020303" pitchFamily="18" charset="0"/>
                <a:ea typeface="Adobe Gothic Std B" panose="020B0800000000000000" pitchFamily="34" charset="-128"/>
                <a:cs typeface="Arial" pitchFamily="34" charset="0"/>
              </a:rPr>
              <a:t>Click the arrow to return to the lesson.</a:t>
            </a:r>
            <a:endParaRPr lang="en-GB" sz="900" dirty="0">
              <a:latin typeface="Georgia" panose="02040502050405020303" pitchFamily="18" charset="0"/>
              <a:ea typeface="Adobe Gothic Std B" panose="020B0800000000000000" pitchFamily="34" charset="-128"/>
              <a:cs typeface="Arial" pitchFamily="34" charset="0"/>
            </a:endParaRPr>
          </a:p>
        </p:txBody>
      </p:sp>
      <p:sp>
        <p:nvSpPr>
          <p:cNvPr id="39"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28632005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Rectangle: 7th Answer"/>
          <p:cNvSpPr/>
          <p:nvPr/>
        </p:nvSpPr>
        <p:spPr>
          <a:xfrm>
            <a:off x="4639873" y="3968857"/>
            <a:ext cx="4356000" cy="72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BeeZee" panose="02000000000000000000" pitchFamily="50" charset="0"/>
            </a:endParaRPr>
          </a:p>
        </p:txBody>
      </p:sp>
      <p:sp>
        <p:nvSpPr>
          <p:cNvPr id="22" name="Rectangle: 6th Answer"/>
          <p:cNvSpPr/>
          <p:nvPr/>
        </p:nvSpPr>
        <p:spPr>
          <a:xfrm>
            <a:off x="200587" y="3968857"/>
            <a:ext cx="4356000" cy="72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BeeZee" panose="02000000000000000000" pitchFamily="50" charset="0"/>
            </a:endParaRPr>
          </a:p>
        </p:txBody>
      </p:sp>
      <p:sp>
        <p:nvSpPr>
          <p:cNvPr id="28" name="Rectangle: 5th Answer"/>
          <p:cNvSpPr/>
          <p:nvPr/>
        </p:nvSpPr>
        <p:spPr>
          <a:xfrm>
            <a:off x="200806" y="3394624"/>
            <a:ext cx="8795285"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BeeZee" panose="02000000000000000000" pitchFamily="50" charset="0"/>
            </a:endParaRPr>
          </a:p>
        </p:txBody>
      </p:sp>
      <p:sp>
        <p:nvSpPr>
          <p:cNvPr id="35" name="Rectangle: 4th Answer"/>
          <p:cNvSpPr/>
          <p:nvPr/>
        </p:nvSpPr>
        <p:spPr>
          <a:xfrm>
            <a:off x="200588" y="2820390"/>
            <a:ext cx="8795285"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BeeZee" panose="02000000000000000000" pitchFamily="50" charset="0"/>
            </a:endParaRPr>
          </a:p>
        </p:txBody>
      </p:sp>
      <p:sp>
        <p:nvSpPr>
          <p:cNvPr id="36" name="Rectangle: 3rd Answer"/>
          <p:cNvSpPr/>
          <p:nvPr/>
        </p:nvSpPr>
        <p:spPr>
          <a:xfrm>
            <a:off x="200588" y="2246156"/>
            <a:ext cx="8795287"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BeeZee" panose="02000000000000000000" pitchFamily="50" charset="0"/>
            </a:endParaRPr>
          </a:p>
        </p:txBody>
      </p:sp>
      <p:sp>
        <p:nvSpPr>
          <p:cNvPr id="38" name="Rectangle: 2nd Answer"/>
          <p:cNvSpPr/>
          <p:nvPr/>
        </p:nvSpPr>
        <p:spPr>
          <a:xfrm>
            <a:off x="200588" y="1671922"/>
            <a:ext cx="8795285"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BeeZee" panose="02000000000000000000" pitchFamily="50" charset="0"/>
            </a:endParaRPr>
          </a:p>
        </p:txBody>
      </p:sp>
      <p:sp>
        <p:nvSpPr>
          <p:cNvPr id="40" name="Rectangle: 1st Answer"/>
          <p:cNvSpPr/>
          <p:nvPr/>
        </p:nvSpPr>
        <p:spPr>
          <a:xfrm>
            <a:off x="200588" y="1097688"/>
            <a:ext cx="8795285"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BeeZee" panose="02000000000000000000" pitchFamily="50" charset="0"/>
            </a:endParaRPr>
          </a:p>
        </p:txBody>
      </p:sp>
      <p:sp>
        <p:nvSpPr>
          <p:cNvPr id="26" name="Textbox: Line 7"/>
          <p:cNvSpPr txBox="1"/>
          <p:nvPr/>
        </p:nvSpPr>
        <p:spPr>
          <a:xfrm>
            <a:off x="4598449" y="3952273"/>
            <a:ext cx="4314941" cy="230832"/>
          </a:xfrm>
          <a:prstGeom prst="rect">
            <a:avLst/>
          </a:prstGeom>
          <a:noFill/>
        </p:spPr>
        <p:txBody>
          <a:bodyPr wrap="square" rtlCol="0">
            <a:spAutoFit/>
          </a:bodyPr>
          <a:lstStyle/>
          <a:p>
            <a:pPr lvl="0"/>
            <a:r>
              <a:rPr lang="en-NZ" sz="900" dirty="0">
                <a:latin typeface="Georgia" panose="02040502050405020303" pitchFamily="18" charset="0"/>
                <a:ea typeface="Adobe Gothic Std B" panose="020B0800000000000000" pitchFamily="34" charset="-128"/>
              </a:rPr>
              <a:t>7</a:t>
            </a:r>
            <a:r>
              <a:rPr lang="en-NZ" sz="900" dirty="0" smtClean="0">
                <a:latin typeface="Georgia" panose="02040502050405020303" pitchFamily="18" charset="0"/>
                <a:ea typeface="Adobe Gothic Std B" panose="020B0800000000000000" pitchFamily="34" charset="-128"/>
              </a:rPr>
              <a:t>. Questions </a:t>
            </a:r>
            <a:r>
              <a:rPr lang="en-NZ" sz="900" dirty="0">
                <a:latin typeface="Georgia" panose="02040502050405020303" pitchFamily="18" charset="0"/>
                <a:ea typeface="Adobe Gothic Std B" panose="020B0800000000000000" pitchFamily="34" charset="-128"/>
              </a:rPr>
              <a:t>I would like to ask about the topics in this resource </a:t>
            </a:r>
            <a:r>
              <a:rPr lang="en-NZ" sz="900" dirty="0" smtClean="0">
                <a:latin typeface="Georgia" panose="02040502050405020303" pitchFamily="18" charset="0"/>
                <a:ea typeface="Adobe Gothic Std B" panose="020B0800000000000000" pitchFamily="34" charset="-128"/>
              </a:rPr>
              <a:t>are...</a:t>
            </a:r>
            <a:endParaRPr lang="en-NZ" sz="900" dirty="0">
              <a:latin typeface="Georgia" panose="02040502050405020303" pitchFamily="18" charset="0"/>
              <a:ea typeface="Adobe Gothic Std B" panose="020B0800000000000000" pitchFamily="34" charset="-128"/>
            </a:endParaRPr>
          </a:p>
        </p:txBody>
      </p:sp>
      <p:sp>
        <p:nvSpPr>
          <p:cNvPr id="25" name="Textbox: Line 6"/>
          <p:cNvSpPr txBox="1"/>
          <p:nvPr/>
        </p:nvSpPr>
        <p:spPr>
          <a:xfrm>
            <a:off x="145882" y="3936902"/>
            <a:ext cx="4314941" cy="230832"/>
          </a:xfrm>
          <a:prstGeom prst="rect">
            <a:avLst/>
          </a:prstGeom>
          <a:noFill/>
        </p:spPr>
        <p:txBody>
          <a:bodyPr wrap="square" rtlCol="0">
            <a:spAutoFit/>
          </a:bodyPr>
          <a:lstStyle/>
          <a:p>
            <a:r>
              <a:rPr lang="en-NZ" sz="900" dirty="0" smtClean="0">
                <a:latin typeface="Georgia" panose="02040502050405020303" pitchFamily="18" charset="0"/>
                <a:ea typeface="Adobe Gothic Std B" panose="020B0800000000000000" pitchFamily="34" charset="-128"/>
              </a:rPr>
              <a:t>6. Which </a:t>
            </a:r>
            <a:r>
              <a:rPr lang="en-NZ" sz="900" dirty="0">
                <a:latin typeface="Georgia" panose="02040502050405020303" pitchFamily="18" charset="0"/>
                <a:ea typeface="Adobe Gothic Std B" panose="020B0800000000000000" pitchFamily="34" charset="-128"/>
              </a:rPr>
              <a:t>activity do you think helped you to learn best in this resource</a:t>
            </a:r>
            <a:r>
              <a:rPr lang="en-NZ" sz="900" dirty="0" smtClean="0">
                <a:latin typeface="Georgia" panose="02040502050405020303" pitchFamily="18" charset="0"/>
                <a:ea typeface="Adobe Gothic Std B" panose="020B0800000000000000" pitchFamily="34" charset="-128"/>
              </a:rPr>
              <a:t>?</a:t>
            </a:r>
            <a:endParaRPr lang="en-NZ" sz="900" dirty="0">
              <a:latin typeface="Georgia" panose="02040502050405020303" pitchFamily="18" charset="0"/>
              <a:ea typeface="Adobe Gothic Std B" panose="020B0800000000000000" pitchFamily="34" charset="-128"/>
            </a:endParaRPr>
          </a:p>
        </p:txBody>
      </p:sp>
      <p:sp>
        <p:nvSpPr>
          <p:cNvPr id="29" name="Textbox: Line 5"/>
          <p:cNvSpPr txBox="1"/>
          <p:nvPr/>
        </p:nvSpPr>
        <p:spPr>
          <a:xfrm>
            <a:off x="140046" y="3378566"/>
            <a:ext cx="8075178" cy="369332"/>
          </a:xfrm>
          <a:prstGeom prst="rect">
            <a:avLst/>
          </a:prstGeom>
          <a:noFill/>
        </p:spPr>
        <p:txBody>
          <a:bodyPr wrap="square" rtlCol="0">
            <a:spAutoFit/>
          </a:bodyPr>
          <a:lstStyle/>
          <a:p>
            <a:pPr marL="92075" lvl="0" indent="-92075"/>
            <a:r>
              <a:rPr lang="en-NZ" sz="900" dirty="0" smtClean="0">
                <a:latin typeface="Georgia" panose="02040502050405020303" pitchFamily="18" charset="0"/>
                <a:ea typeface="Adobe Gothic Std B" panose="020B0800000000000000" pitchFamily="34" charset="-128"/>
              </a:rPr>
              <a:t>5. </a:t>
            </a:r>
            <a:r>
              <a:rPr lang="en-US" sz="900" dirty="0" smtClean="0">
                <a:latin typeface="Georgia" panose="02040502050405020303" pitchFamily="18" charset="0"/>
                <a:ea typeface="Adobe Gothic Std B" panose="020B0800000000000000" pitchFamily="34" charset="-128"/>
              </a:rPr>
              <a:t>Think </a:t>
            </a:r>
            <a:r>
              <a:rPr lang="en-US" sz="900" dirty="0">
                <a:latin typeface="Georgia" panose="02040502050405020303" pitchFamily="18" charset="0"/>
                <a:ea typeface="Adobe Gothic Std B" panose="020B0800000000000000" pitchFamily="34" charset="-128"/>
              </a:rPr>
              <a:t>about how the three days of the Easter Triduum form one liturgical unity and make a triptych art work (a panel painting that is divided into three sections) one for each day of the </a:t>
            </a:r>
            <a:r>
              <a:rPr lang="en-US" sz="900" dirty="0" smtClean="0">
                <a:latin typeface="Georgia" panose="02040502050405020303" pitchFamily="18" charset="0"/>
                <a:ea typeface="Adobe Gothic Std B" panose="020B0800000000000000" pitchFamily="34" charset="-128"/>
              </a:rPr>
              <a:t>Triduum</a:t>
            </a:r>
            <a:r>
              <a:rPr lang="en-US" sz="900" dirty="0">
                <a:latin typeface="Georgia" panose="02040502050405020303" pitchFamily="18" charset="0"/>
                <a:ea typeface="Adobe Gothic Std B" panose="020B0800000000000000" pitchFamily="34" charset="-128"/>
              </a:rPr>
              <a:t>. Try to show how the 3 images form a unity.</a:t>
            </a:r>
            <a:endParaRPr lang="en-NZ" sz="900" i="1" dirty="0">
              <a:latin typeface="Georgia" panose="02040502050405020303" pitchFamily="18" charset="0"/>
              <a:ea typeface="Adobe Gothic Std B" panose="020B0800000000000000" pitchFamily="34" charset="-128"/>
            </a:endParaRPr>
          </a:p>
        </p:txBody>
      </p:sp>
      <p:sp>
        <p:nvSpPr>
          <p:cNvPr id="41" name="Textbox: Line 4"/>
          <p:cNvSpPr txBox="1"/>
          <p:nvPr/>
        </p:nvSpPr>
        <p:spPr>
          <a:xfrm>
            <a:off x="139828" y="2787803"/>
            <a:ext cx="8856045" cy="230832"/>
          </a:xfrm>
          <a:prstGeom prst="rect">
            <a:avLst/>
          </a:prstGeom>
          <a:noFill/>
        </p:spPr>
        <p:txBody>
          <a:bodyPr wrap="square" rtlCol="0">
            <a:spAutoFit/>
          </a:bodyPr>
          <a:lstStyle/>
          <a:p>
            <a:pPr marL="88900" indent="-88900">
              <a:buFont typeface="+mj-lt"/>
              <a:buAutoNum type="arabicPeriod" startAt="4"/>
            </a:pPr>
            <a:r>
              <a:rPr lang="en-US" sz="900" dirty="0" smtClean="0">
                <a:latin typeface="Georgia" panose="02040502050405020303" pitchFamily="18" charset="0"/>
                <a:ea typeface="Adobe Gothic Std B" panose="020B0800000000000000" pitchFamily="34" charset="-128"/>
              </a:rPr>
              <a:t> Create an art work that includes elements of the original Resurrection event as well as some of the liturgical rituals that are used in the Easter Vigil celebration.</a:t>
            </a:r>
            <a:endParaRPr lang="en-NZ" sz="900" dirty="0">
              <a:latin typeface="Georgia" panose="02040502050405020303" pitchFamily="18" charset="0"/>
              <a:ea typeface="Adobe Gothic Std B" panose="020B0800000000000000" pitchFamily="34" charset="-128"/>
            </a:endParaRPr>
          </a:p>
        </p:txBody>
      </p:sp>
      <p:sp>
        <p:nvSpPr>
          <p:cNvPr id="42" name="Textbox: Line 3"/>
          <p:cNvSpPr txBox="1"/>
          <p:nvPr/>
        </p:nvSpPr>
        <p:spPr>
          <a:xfrm>
            <a:off x="139828" y="2226840"/>
            <a:ext cx="8856045" cy="230832"/>
          </a:xfrm>
          <a:prstGeom prst="rect">
            <a:avLst/>
          </a:prstGeom>
          <a:noFill/>
        </p:spPr>
        <p:txBody>
          <a:bodyPr wrap="square" rtlCol="0">
            <a:spAutoFit/>
          </a:bodyPr>
          <a:lstStyle/>
          <a:p>
            <a:pPr lvl="0"/>
            <a:r>
              <a:rPr lang="en-NZ" sz="900" dirty="0" smtClean="0">
                <a:latin typeface="Georgia" panose="02040502050405020303" pitchFamily="18" charset="0"/>
                <a:ea typeface="Adobe Gothic Std B" panose="020B0800000000000000" pitchFamily="34" charset="-128"/>
              </a:rPr>
              <a:t>3. </a:t>
            </a:r>
            <a:r>
              <a:rPr lang="en-US" sz="900" dirty="0" smtClean="0">
                <a:latin typeface="Georgia" panose="02040502050405020303" pitchFamily="18" charset="0"/>
                <a:ea typeface="Adobe Gothic Std B" panose="020B0800000000000000" pitchFamily="34" charset="-128"/>
              </a:rPr>
              <a:t>Describe </a:t>
            </a:r>
            <a:r>
              <a:rPr lang="en-US" sz="900" dirty="0">
                <a:latin typeface="Georgia" panose="02040502050405020303" pitchFamily="18" charset="0"/>
                <a:ea typeface="Adobe Gothic Std B" panose="020B0800000000000000" pitchFamily="34" charset="-128"/>
              </a:rPr>
              <a:t>the mood of the Good Friday events and how the liturgy expresses </a:t>
            </a:r>
            <a:r>
              <a:rPr lang="en-US" sz="900" dirty="0" smtClean="0">
                <a:latin typeface="Georgia" panose="02040502050405020303" pitchFamily="18" charset="0"/>
                <a:ea typeface="Adobe Gothic Std B" panose="020B0800000000000000" pitchFamily="34" charset="-128"/>
              </a:rPr>
              <a:t>them OR make </a:t>
            </a:r>
            <a:r>
              <a:rPr lang="en-US" sz="900" dirty="0">
                <a:latin typeface="Georgia" panose="02040502050405020303" pitchFamily="18" charset="0"/>
                <a:ea typeface="Adobe Gothic Std B" panose="020B0800000000000000" pitchFamily="34" charset="-128"/>
              </a:rPr>
              <a:t>a </a:t>
            </a:r>
            <a:r>
              <a:rPr lang="en-US" sz="900" dirty="0" err="1">
                <a:latin typeface="Georgia" panose="02040502050405020303" pitchFamily="18" charset="0"/>
                <a:ea typeface="Adobe Gothic Std B" panose="020B0800000000000000" pitchFamily="34" charset="-128"/>
              </a:rPr>
              <a:t>wordle</a:t>
            </a:r>
            <a:r>
              <a:rPr lang="en-US" sz="900" dirty="0">
                <a:latin typeface="Georgia" panose="02040502050405020303" pitchFamily="18" charset="0"/>
                <a:ea typeface="Adobe Gothic Std B" panose="020B0800000000000000" pitchFamily="34" charset="-128"/>
              </a:rPr>
              <a:t> using all the words you know that relate to Good </a:t>
            </a:r>
            <a:r>
              <a:rPr lang="en-US" sz="900" dirty="0" smtClean="0">
                <a:latin typeface="Georgia" panose="02040502050405020303" pitchFamily="18" charset="0"/>
                <a:ea typeface="Adobe Gothic Std B" panose="020B0800000000000000" pitchFamily="34" charset="-128"/>
              </a:rPr>
              <a:t>Friday</a:t>
            </a:r>
            <a:r>
              <a:rPr lang="en-US" sz="900" dirty="0">
                <a:latin typeface="Georgia" panose="02040502050405020303" pitchFamily="18" charset="0"/>
                <a:ea typeface="Adobe Gothic Std B" panose="020B0800000000000000" pitchFamily="34" charset="-128"/>
              </a:rPr>
              <a:t>.</a:t>
            </a:r>
            <a:endParaRPr lang="en-NZ" sz="900" i="1" dirty="0">
              <a:latin typeface="Georgia" panose="02040502050405020303" pitchFamily="18" charset="0"/>
              <a:ea typeface="Adobe Gothic Std B" panose="020B0800000000000000" pitchFamily="34" charset="-128"/>
            </a:endParaRPr>
          </a:p>
        </p:txBody>
      </p:sp>
      <p:sp>
        <p:nvSpPr>
          <p:cNvPr id="44" name="Textbox: Line 2"/>
          <p:cNvSpPr txBox="1"/>
          <p:nvPr/>
        </p:nvSpPr>
        <p:spPr>
          <a:xfrm>
            <a:off x="139829" y="1655654"/>
            <a:ext cx="8856044" cy="230832"/>
          </a:xfrm>
          <a:prstGeom prst="rect">
            <a:avLst/>
          </a:prstGeom>
          <a:noFill/>
        </p:spPr>
        <p:txBody>
          <a:bodyPr wrap="square" rtlCol="0">
            <a:spAutoFit/>
          </a:bodyPr>
          <a:lstStyle/>
          <a:p>
            <a:pPr lvl="0"/>
            <a:r>
              <a:rPr lang="en-US" sz="900" dirty="0" smtClean="0">
                <a:latin typeface="Georgia" panose="02040502050405020303" pitchFamily="18" charset="0"/>
                <a:ea typeface="Adobe Gothic Std B" panose="020B0800000000000000" pitchFamily="34" charset="-128"/>
              </a:rPr>
              <a:t>2. Make </a:t>
            </a:r>
            <a:r>
              <a:rPr lang="en-US" sz="900" dirty="0">
                <a:latin typeface="Georgia" panose="02040502050405020303" pitchFamily="18" charset="0"/>
                <a:ea typeface="Adobe Gothic Std B" panose="020B0800000000000000" pitchFamily="34" charset="-128"/>
              </a:rPr>
              <a:t>a poster to help you share all you have learned about the events of Holy Thursday and how the Liturgy of the Lord’s Supper celebrates these events.</a:t>
            </a:r>
            <a:endParaRPr lang="en-NZ" sz="900" i="1" dirty="0">
              <a:latin typeface="Georgia" panose="02040502050405020303" pitchFamily="18" charset="0"/>
              <a:ea typeface="Adobe Gothic Std B" panose="020B0800000000000000" pitchFamily="34" charset="-128"/>
            </a:endParaRPr>
          </a:p>
        </p:txBody>
      </p:sp>
      <p:sp>
        <p:nvSpPr>
          <p:cNvPr id="46" name="Textbox: Line 1"/>
          <p:cNvSpPr txBox="1"/>
          <p:nvPr/>
        </p:nvSpPr>
        <p:spPr>
          <a:xfrm>
            <a:off x="139828" y="1061881"/>
            <a:ext cx="8877247" cy="230832"/>
          </a:xfrm>
          <a:prstGeom prst="rect">
            <a:avLst/>
          </a:prstGeom>
          <a:noFill/>
        </p:spPr>
        <p:txBody>
          <a:bodyPr wrap="square" rtlCol="0">
            <a:spAutoFit/>
          </a:bodyPr>
          <a:lstStyle/>
          <a:p>
            <a:pPr marL="88900" lvl="0" indent="-88900">
              <a:buFont typeface="+mj-lt"/>
              <a:buAutoNum type="arabicPeriod"/>
            </a:pPr>
            <a:r>
              <a:rPr lang="en-US" sz="900" dirty="0" smtClean="0">
                <a:latin typeface="Georgia" panose="02040502050405020303" pitchFamily="18" charset="0"/>
                <a:ea typeface="Adobe Gothic Std B" panose="020B0800000000000000" pitchFamily="34" charset="-128"/>
              </a:rPr>
              <a:t>Write </a:t>
            </a:r>
            <a:r>
              <a:rPr lang="en-US" sz="900" dirty="0">
                <a:latin typeface="Georgia" panose="02040502050405020303" pitchFamily="18" charset="0"/>
                <a:ea typeface="Adobe Gothic Std B" panose="020B0800000000000000" pitchFamily="34" charset="-128"/>
              </a:rPr>
              <a:t>a paragraph explaining to a family member what the Easter Triduum is.</a:t>
            </a:r>
            <a:endParaRPr lang="en-NZ" sz="900" i="1" dirty="0">
              <a:latin typeface="Georgia" panose="02040502050405020303" pitchFamily="18" charset="0"/>
              <a:ea typeface="Adobe Gothic Std B" panose="020B0800000000000000" pitchFamily="34" charset="-128"/>
            </a:endParaRPr>
          </a:p>
        </p:txBody>
      </p:sp>
      <p:sp>
        <p:nvSpPr>
          <p:cNvPr id="48" name="TextBox: Date"/>
          <p:cNvSpPr txBox="1"/>
          <p:nvPr/>
        </p:nvSpPr>
        <p:spPr>
          <a:xfrm>
            <a:off x="4818116" y="661592"/>
            <a:ext cx="2765501" cy="369332"/>
          </a:xfrm>
          <a:prstGeom prst="rect">
            <a:avLst/>
          </a:prstGeom>
          <a:noFill/>
        </p:spPr>
        <p:txBody>
          <a:bodyPr wrap="none" rtlCol="0">
            <a:spAutoFit/>
          </a:bodyPr>
          <a:lstStyle/>
          <a:p>
            <a:r>
              <a:rPr lang="en-NZ" b="1" dirty="0" smtClean="0">
                <a:latin typeface="Georgia" panose="02040502050405020303" pitchFamily="18" charset="0"/>
                <a:ea typeface="Segoe UI" pitchFamily="34" charset="0"/>
                <a:cs typeface="Segoe UI" pitchFamily="34" charset="0"/>
              </a:rPr>
              <a:t>Date:____________</a:t>
            </a:r>
            <a:endParaRPr lang="en-GB" b="1" dirty="0">
              <a:latin typeface="Georgia" panose="02040502050405020303" pitchFamily="18" charset="0"/>
              <a:ea typeface="Segoe UI" pitchFamily="34" charset="0"/>
              <a:cs typeface="Segoe UI" pitchFamily="34" charset="0"/>
            </a:endParaRPr>
          </a:p>
        </p:txBody>
      </p:sp>
      <p:sp>
        <p:nvSpPr>
          <p:cNvPr id="49" name="TextBox: Name"/>
          <p:cNvSpPr txBox="1"/>
          <p:nvPr/>
        </p:nvSpPr>
        <p:spPr>
          <a:xfrm>
            <a:off x="431545" y="661592"/>
            <a:ext cx="4852610" cy="369332"/>
          </a:xfrm>
          <a:prstGeom prst="rect">
            <a:avLst/>
          </a:prstGeom>
          <a:noFill/>
        </p:spPr>
        <p:txBody>
          <a:bodyPr wrap="none" rtlCol="0">
            <a:spAutoFit/>
          </a:bodyPr>
          <a:lstStyle/>
          <a:p>
            <a:r>
              <a:rPr lang="en-NZ" b="1" dirty="0" smtClean="0">
                <a:latin typeface="Georgia" panose="02040502050405020303" pitchFamily="18" charset="0"/>
                <a:ea typeface="Segoe UI" pitchFamily="34" charset="0"/>
                <a:cs typeface="Segoe UI" pitchFamily="34" charset="0"/>
              </a:rPr>
              <a:t>Name:________________________</a:t>
            </a:r>
            <a:endParaRPr lang="en-GB" b="1" dirty="0">
              <a:latin typeface="Georgia" panose="02040502050405020303" pitchFamily="18" charset="0"/>
              <a:ea typeface="Segoe UI" pitchFamily="34" charset="0"/>
              <a:cs typeface="Segoe UI" pitchFamily="34" charset="0"/>
            </a:endParaRPr>
          </a:p>
        </p:txBody>
      </p:sp>
      <p:sp>
        <p:nvSpPr>
          <p:cNvPr id="55" name="Title"/>
          <p:cNvSpPr>
            <a:spLocks noGrp="1"/>
          </p:cNvSpPr>
          <p:nvPr>
            <p:ph type="ctrTitle"/>
          </p:nvPr>
        </p:nvSpPr>
        <p:spPr>
          <a:xfrm>
            <a:off x="0" y="0"/>
            <a:ext cx="9144000" cy="677501"/>
          </a:xfrm>
        </p:spPr>
        <p:txBody>
          <a:bodyPr>
            <a:normAutofit fontScale="90000"/>
          </a:bodyPr>
          <a:lstStyle/>
          <a:p>
            <a:r>
              <a:rPr lang="en-US" sz="4000" b="1" dirty="0">
                <a:ln w="10160">
                  <a:noFill/>
                  <a:prstDash val="solid"/>
                </a:ln>
                <a:latin typeface="Georgia" panose="02040502050405020303" pitchFamily="18" charset="0"/>
                <a:ea typeface="Adobe Gothic Std B" panose="020B0800000000000000" pitchFamily="34" charset="-128"/>
                <a:cs typeface="Verdana" panose="020B0604030504040204" pitchFamily="34" charset="0"/>
              </a:rPr>
              <a:t>Check up</a:t>
            </a:r>
            <a:endParaRPr lang="en-GB" sz="4000" b="1" dirty="0">
              <a:ln w="10160">
                <a:noFill/>
                <a:prstDash val="solid"/>
              </a:ln>
              <a:latin typeface="Georgia" panose="02040502050405020303" pitchFamily="18" charset="0"/>
              <a:ea typeface="Adobe Gothic Std B" panose="020B0800000000000000" pitchFamily="34" charset="-128"/>
              <a:cs typeface="Verdana" panose="020B0604030504040204" pitchFamily="34" charset="0"/>
            </a:endParaRPr>
          </a:p>
        </p:txBody>
      </p:sp>
      <p:sp>
        <p:nvSpPr>
          <p:cNvPr id="10" name="TextBox: PageNumber"/>
          <p:cNvSpPr txBox="1">
            <a:spLocks/>
          </p:cNvSpPr>
          <p:nvPr/>
        </p:nvSpPr>
        <p:spPr>
          <a:xfrm>
            <a:off x="8640000" y="4680000"/>
            <a:ext cx="360000" cy="360000"/>
          </a:xfrm>
          <a:prstGeom prst="rect">
            <a:avLst/>
          </a:prstGeom>
          <a:solidFill>
            <a:schemeClr val="bg1"/>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R-2</a:t>
            </a:r>
          </a:p>
          <a:p>
            <a:pPr algn="ctr"/>
            <a:r>
              <a:rPr lang="en-GB" sz="900" b="1" dirty="0" smtClean="0">
                <a:latin typeface="Arial" pitchFamily="34" charset="0"/>
                <a:cs typeface="Arial" pitchFamily="34" charset="0"/>
              </a:rPr>
              <a:t>S-10</a:t>
            </a:r>
            <a:endParaRPr lang="en-GB" sz="900" b="1" dirty="0">
              <a:latin typeface="Arial" pitchFamily="34" charset="0"/>
              <a:cs typeface="Arial" pitchFamily="34" charset="0"/>
            </a:endParaRPr>
          </a:p>
        </p:txBody>
      </p:sp>
      <p:sp>
        <p:nvSpPr>
          <p:cNvPr id="1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27" name="Textbox: Tool instructions"/>
          <p:cNvSpPr txBox="1"/>
          <p:nvPr/>
        </p:nvSpPr>
        <p:spPr>
          <a:xfrm>
            <a:off x="3439337" y="4943445"/>
            <a:ext cx="2265364" cy="230832"/>
          </a:xfrm>
          <a:prstGeom prst="rect">
            <a:avLst/>
          </a:prstGeom>
          <a:noFill/>
        </p:spPr>
        <p:txBody>
          <a:bodyPr wrap="none" rtlCol="0">
            <a:spAutoFit/>
          </a:bodyPr>
          <a:lstStyle/>
          <a:p>
            <a:pPr algn="ctr"/>
            <a:r>
              <a:rPr lang="en-GB" sz="900" dirty="0" smtClean="0">
                <a:latin typeface="Georgia" panose="02040502050405020303" pitchFamily="18" charset="0"/>
                <a:ea typeface="Adobe Gothic Std B" panose="020B0800000000000000" pitchFamily="34" charset="-128"/>
                <a:cs typeface="Arial" pitchFamily="34" charset="0"/>
              </a:rPr>
              <a:t>Click the up arrow to return to the lesson</a:t>
            </a:r>
            <a:endParaRPr lang="en-GB" sz="900" dirty="0">
              <a:latin typeface="Georgia" panose="02040502050405020303" pitchFamily="18" charset="0"/>
              <a:ea typeface="Adobe Gothic Std B" panose="020B0800000000000000" pitchFamily="34" charset="-128"/>
              <a:cs typeface="Arial" pitchFamily="34" charset="0"/>
            </a:endParaRPr>
          </a:p>
        </p:txBody>
      </p:sp>
      <p:pic>
        <p:nvPicPr>
          <p:cNvPr id="24" name="Picture"/>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7425720" y="122492"/>
            <a:ext cx="1574279" cy="613506"/>
          </a:xfrm>
          <a:prstGeom prst="rect">
            <a:avLst/>
          </a:prstGeom>
        </p:spPr>
      </p:pic>
      <p:sp>
        <p:nvSpPr>
          <p:cNvPr id="30" name="Action Button: Up">
            <a:hlinkClick r:id="rId5" action="ppaction://hlinksldjump" highlightClick="1"/>
          </p:cNvPr>
          <p:cNvSpPr/>
          <p:nvPr/>
        </p:nvSpPr>
        <p:spPr>
          <a:xfrm rot="16200000">
            <a:off x="7092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65677251"/>
      </p:ext>
    </p:extLst>
  </p:cSld>
  <p:clrMapOvr>
    <a:masterClrMapping/>
  </p:clrMapOvr>
  <p:transition spd="med" advClick="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extBox"/>
          <p:cNvSpPr txBox="1"/>
          <p:nvPr/>
        </p:nvSpPr>
        <p:spPr>
          <a:xfrm>
            <a:off x="179109" y="599494"/>
            <a:ext cx="8820891" cy="4108817"/>
          </a:xfrm>
          <a:prstGeom prst="rect">
            <a:avLst/>
          </a:prstGeom>
          <a:noFill/>
        </p:spPr>
        <p:txBody>
          <a:bodyPr wrap="square" rtlCol="0">
            <a:spAutoFit/>
          </a:bodyPr>
          <a:lstStyle/>
          <a:p>
            <a:pPr marL="1076325" lvl="1" indent="-273050">
              <a:spcAft>
                <a:spcPts val="1200"/>
              </a:spcAft>
              <a:buFont typeface="Wingdings" panose="05000000000000000000" pitchFamily="2" charset="2"/>
              <a:buChar char="v"/>
              <a:tabLst>
                <a:tab pos="1076325" algn="l"/>
              </a:tabLst>
            </a:pPr>
            <a:r>
              <a:rPr lang="en-NZ" sz="1700" b="1" dirty="0">
                <a:latin typeface="Georgia" panose="02040502050405020303" pitchFamily="18" charset="0"/>
              </a:rPr>
              <a:t>Share what you have learned</a:t>
            </a:r>
            <a:r>
              <a:rPr lang="en-NZ" sz="1700" dirty="0">
                <a:latin typeface="Georgia" panose="02040502050405020303" pitchFamily="18" charset="0"/>
              </a:rPr>
              <a:t> about the Liturgical Year with </a:t>
            </a:r>
            <a:r>
              <a:rPr lang="en-NZ" sz="1700" dirty="0" smtClean="0">
                <a:latin typeface="Georgia" panose="02040502050405020303" pitchFamily="18" charset="0"/>
              </a:rPr>
              <a:t>a</a:t>
            </a:r>
            <a:br>
              <a:rPr lang="en-NZ" sz="1700" dirty="0" smtClean="0">
                <a:latin typeface="Georgia" panose="02040502050405020303" pitchFamily="18" charset="0"/>
              </a:rPr>
            </a:br>
            <a:r>
              <a:rPr lang="en-NZ" sz="1700" dirty="0" smtClean="0">
                <a:latin typeface="Georgia" panose="02040502050405020303" pitchFamily="18" charset="0"/>
              </a:rPr>
              <a:t>younger child </a:t>
            </a:r>
            <a:r>
              <a:rPr lang="en-NZ" sz="1700" dirty="0">
                <a:latin typeface="Georgia" panose="02040502050405020303" pitchFamily="18" charset="0"/>
              </a:rPr>
              <a:t>at home or at school. Make a small picture to </a:t>
            </a:r>
            <a:r>
              <a:rPr lang="en-NZ" sz="1700" dirty="0" smtClean="0">
                <a:latin typeface="Georgia" panose="02040502050405020303" pitchFamily="18" charset="0"/>
              </a:rPr>
              <a:t>illustrate</a:t>
            </a:r>
            <a:br>
              <a:rPr lang="en-NZ" sz="1700" dirty="0" smtClean="0">
                <a:latin typeface="Georgia" panose="02040502050405020303" pitchFamily="18" charset="0"/>
              </a:rPr>
            </a:br>
            <a:r>
              <a:rPr lang="en-NZ" sz="1700" dirty="0" smtClean="0">
                <a:latin typeface="Georgia" panose="02040502050405020303" pitchFamily="18" charset="0"/>
              </a:rPr>
              <a:t>what </a:t>
            </a:r>
            <a:r>
              <a:rPr lang="en-NZ" sz="1700" dirty="0">
                <a:latin typeface="Georgia" panose="02040502050405020303" pitchFamily="18" charset="0"/>
              </a:rPr>
              <a:t>you </a:t>
            </a:r>
            <a:r>
              <a:rPr lang="en-NZ" sz="1700" dirty="0" smtClean="0">
                <a:latin typeface="Georgia" panose="02040502050405020303" pitchFamily="18" charset="0"/>
              </a:rPr>
              <a:t>are talking </a:t>
            </a:r>
            <a:r>
              <a:rPr lang="en-NZ" sz="1700" dirty="0">
                <a:latin typeface="Georgia" panose="02040502050405020303" pitchFamily="18" charset="0"/>
              </a:rPr>
              <a:t>about. (R1, Slide 3)</a:t>
            </a:r>
            <a:r>
              <a:rPr lang="en-NZ" sz="1700" b="1" dirty="0">
                <a:latin typeface="Georgia" panose="02040502050405020303" pitchFamily="18" charset="0"/>
              </a:rPr>
              <a:t> </a:t>
            </a:r>
            <a:r>
              <a:rPr lang="en-NZ" sz="1700" dirty="0">
                <a:latin typeface="Georgia" panose="02040502050405020303" pitchFamily="18" charset="0"/>
              </a:rPr>
              <a:t> </a:t>
            </a:r>
          </a:p>
          <a:p>
            <a:pPr marL="285750" lvl="0" indent="-285750">
              <a:spcAft>
                <a:spcPts val="1200"/>
              </a:spcAft>
              <a:buFont typeface="Wingdings" panose="05000000000000000000" pitchFamily="2" charset="2"/>
              <a:buChar char="v"/>
            </a:pPr>
            <a:r>
              <a:rPr lang="en-NZ" sz="1700" b="1" dirty="0">
                <a:latin typeface="Georgia" panose="02040502050405020303" pitchFamily="18" charset="0"/>
              </a:rPr>
              <a:t>Share the visual </a:t>
            </a:r>
            <a:r>
              <a:rPr lang="en-NZ" sz="1700" dirty="0">
                <a:latin typeface="Georgia" panose="02040502050405020303" pitchFamily="18" charset="0"/>
              </a:rPr>
              <a:t>you created related to the history of the </a:t>
            </a:r>
            <a:r>
              <a:rPr lang="en-NZ" sz="1700" dirty="0" smtClean="0">
                <a:latin typeface="Georgia" panose="02040502050405020303" pitchFamily="18" charset="0"/>
              </a:rPr>
              <a:t>Holy</a:t>
            </a:r>
            <a:br>
              <a:rPr lang="en-NZ" sz="1700" dirty="0" smtClean="0">
                <a:latin typeface="Georgia" panose="02040502050405020303" pitchFamily="18" charset="0"/>
              </a:rPr>
            </a:br>
            <a:r>
              <a:rPr lang="en-NZ" sz="1700" dirty="0" smtClean="0">
                <a:latin typeface="Georgia" panose="02040502050405020303" pitchFamily="18" charset="0"/>
              </a:rPr>
              <a:t>Week </a:t>
            </a:r>
            <a:r>
              <a:rPr lang="en-NZ" sz="1700" dirty="0">
                <a:latin typeface="Georgia" panose="02040502050405020303" pitchFamily="18" charset="0"/>
              </a:rPr>
              <a:t>Liturgies at home that you made starting with Egeria</a:t>
            </a:r>
            <a:r>
              <a:rPr lang="en-NZ" sz="1700" dirty="0" smtClean="0">
                <a:latin typeface="Georgia" panose="02040502050405020303" pitchFamily="18" charset="0"/>
              </a:rPr>
              <a:t>.  (</a:t>
            </a:r>
            <a:r>
              <a:rPr lang="en-NZ" sz="1700" dirty="0">
                <a:latin typeface="Georgia" panose="02040502050405020303" pitchFamily="18" charset="0"/>
              </a:rPr>
              <a:t>R1, Slide 4</a:t>
            </a:r>
            <a:r>
              <a:rPr lang="en-NZ" sz="1700" dirty="0" smtClean="0">
                <a:latin typeface="Georgia" panose="02040502050405020303" pitchFamily="18" charset="0"/>
              </a:rPr>
              <a:t>)</a:t>
            </a:r>
            <a:r>
              <a:rPr lang="en-NZ" sz="1700" dirty="0">
                <a:latin typeface="Georgia" panose="02040502050405020303" pitchFamily="18" charset="0"/>
              </a:rPr>
              <a:t> </a:t>
            </a:r>
          </a:p>
          <a:p>
            <a:pPr marL="1341438" lvl="2" indent="-285750">
              <a:spcAft>
                <a:spcPts val="1200"/>
              </a:spcAft>
              <a:buFont typeface="Wingdings" panose="05000000000000000000" pitchFamily="2" charset="2"/>
              <a:buChar char="v"/>
              <a:tabLst>
                <a:tab pos="1341438" algn="l"/>
              </a:tabLst>
            </a:pPr>
            <a:r>
              <a:rPr lang="en-NZ" sz="1700" b="1" dirty="0">
                <a:latin typeface="Georgia" panose="02040502050405020303" pitchFamily="18" charset="0"/>
              </a:rPr>
              <a:t>Share the Power Point </a:t>
            </a:r>
            <a:r>
              <a:rPr lang="en-NZ" sz="1700" dirty="0">
                <a:latin typeface="Georgia" panose="02040502050405020303" pitchFamily="18" charset="0"/>
              </a:rPr>
              <a:t>of the Palm Sunday Liturgy at your school. At the end ask children for questions and comments. </a:t>
            </a:r>
            <a:r>
              <a:rPr lang="en-NZ" sz="1700" dirty="0" smtClean="0">
                <a:latin typeface="Georgia" panose="02040502050405020303" pitchFamily="18" charset="0"/>
              </a:rPr>
              <a:t> (</a:t>
            </a:r>
            <a:r>
              <a:rPr lang="en-NZ" sz="1700" dirty="0">
                <a:latin typeface="Georgia" panose="02040502050405020303" pitchFamily="18" charset="0"/>
              </a:rPr>
              <a:t>See R1, Slides 5 &amp; 6</a:t>
            </a:r>
            <a:r>
              <a:rPr lang="en-NZ" sz="1700" dirty="0" smtClean="0">
                <a:latin typeface="Georgia" panose="02040502050405020303" pitchFamily="18" charset="0"/>
              </a:rPr>
              <a:t>).</a:t>
            </a:r>
            <a:r>
              <a:rPr lang="en-NZ" sz="1700" dirty="0">
                <a:latin typeface="Georgia" panose="02040502050405020303" pitchFamily="18" charset="0"/>
              </a:rPr>
              <a:t> </a:t>
            </a:r>
          </a:p>
          <a:p>
            <a:pPr marL="285750" lvl="0" indent="-285750">
              <a:spcAft>
                <a:spcPts val="1200"/>
              </a:spcAft>
              <a:buFont typeface="Wingdings" panose="05000000000000000000" pitchFamily="2" charset="2"/>
              <a:buChar char="v"/>
            </a:pPr>
            <a:r>
              <a:rPr lang="en-NZ" sz="1700" b="1" dirty="0">
                <a:latin typeface="Georgia" panose="02040502050405020303" pitchFamily="18" charset="0"/>
              </a:rPr>
              <a:t>Design a sticker</a:t>
            </a:r>
            <a:r>
              <a:rPr lang="en-NZ" sz="1700" dirty="0">
                <a:latin typeface="Georgia" panose="02040502050405020303" pitchFamily="18" charset="0"/>
              </a:rPr>
              <a:t> </a:t>
            </a:r>
            <a:r>
              <a:rPr lang="en-NZ" sz="1700" b="1" dirty="0">
                <a:latin typeface="Georgia" panose="02040502050405020303" pitchFamily="18" charset="0"/>
              </a:rPr>
              <a:t>or a fridge magnet</a:t>
            </a:r>
            <a:r>
              <a:rPr lang="en-NZ" sz="1700" dirty="0">
                <a:latin typeface="Georgia" panose="02040502050405020303" pitchFamily="18" charset="0"/>
              </a:rPr>
              <a:t> to remind your </a:t>
            </a:r>
            <a:r>
              <a:rPr lang="en-NZ" sz="1700" dirty="0" smtClean="0">
                <a:latin typeface="Georgia" panose="02040502050405020303" pitchFamily="18" charset="0"/>
              </a:rPr>
              <a:t>family how they</a:t>
            </a:r>
            <a:br>
              <a:rPr lang="en-NZ" sz="1700" dirty="0" smtClean="0">
                <a:latin typeface="Georgia" panose="02040502050405020303" pitchFamily="18" charset="0"/>
              </a:rPr>
            </a:br>
            <a:r>
              <a:rPr lang="en-NZ" sz="1700" dirty="0" smtClean="0">
                <a:latin typeface="Georgia" panose="02040502050405020303" pitchFamily="18" charset="0"/>
              </a:rPr>
              <a:t>can </a:t>
            </a:r>
            <a:r>
              <a:rPr lang="en-NZ" sz="1700" dirty="0">
                <a:latin typeface="Georgia" panose="02040502050405020303" pitchFamily="18" charset="0"/>
              </a:rPr>
              <a:t>grow in holiness during Lent and Holy Week </a:t>
            </a:r>
            <a:r>
              <a:rPr lang="en-NZ" sz="1700" dirty="0" smtClean="0">
                <a:latin typeface="Georgia" panose="02040502050405020303" pitchFamily="18" charset="0"/>
              </a:rPr>
              <a:t>by</a:t>
            </a:r>
            <a:br>
              <a:rPr lang="en-NZ" sz="1700" dirty="0" smtClean="0">
                <a:latin typeface="Georgia" panose="02040502050405020303" pitchFamily="18" charset="0"/>
              </a:rPr>
            </a:br>
            <a:r>
              <a:rPr lang="en-NZ" sz="1700" dirty="0" smtClean="0">
                <a:latin typeface="Georgia" panose="02040502050405020303" pitchFamily="18" charset="0"/>
              </a:rPr>
              <a:t>FASTING</a:t>
            </a:r>
            <a:r>
              <a:rPr lang="en-NZ" sz="1700" dirty="0">
                <a:latin typeface="Georgia" panose="02040502050405020303" pitchFamily="18" charset="0"/>
              </a:rPr>
              <a:t>, GIVING and PRAYING. (R1, Slide 7) </a:t>
            </a:r>
            <a:r>
              <a:rPr lang="en-NZ" sz="1700" b="1" dirty="0">
                <a:latin typeface="Georgia" panose="02040502050405020303" pitchFamily="18" charset="0"/>
              </a:rPr>
              <a:t> </a:t>
            </a:r>
            <a:endParaRPr lang="en-NZ" sz="1700" dirty="0">
              <a:latin typeface="Georgia" panose="02040502050405020303" pitchFamily="18" charset="0"/>
            </a:endParaRPr>
          </a:p>
          <a:p>
            <a:pPr marL="285750" lvl="0" indent="-285750">
              <a:spcAft>
                <a:spcPts val="1200"/>
              </a:spcAft>
              <a:buFont typeface="Wingdings" panose="05000000000000000000" pitchFamily="2" charset="2"/>
              <a:buChar char="v"/>
            </a:pPr>
            <a:r>
              <a:rPr lang="en-NZ" sz="1700" b="1" dirty="0">
                <a:latin typeface="Georgia" panose="02040502050405020303" pitchFamily="18" charset="0"/>
              </a:rPr>
              <a:t>Create a static performance using human statues </a:t>
            </a:r>
            <a:r>
              <a:rPr lang="en-NZ" sz="1700" dirty="0">
                <a:latin typeface="Georgia" panose="02040502050405020303" pitchFamily="18" charset="0"/>
              </a:rPr>
              <a:t>of the main characters in the scene of Jesus ’crucifixion. Photograph them and include them in a power point presentation as part of prayer time. Adapt the Scripture story to tell what happened. </a:t>
            </a:r>
          </a:p>
        </p:txBody>
      </p:sp>
      <p:pic>
        <p:nvPicPr>
          <p:cNvPr id="24" name="Picture: Right top"/>
          <p:cNvPicPr>
            <a:picLocks noChangeAspect="1"/>
          </p:cNvPicPr>
          <p:nvPr/>
        </p:nvPicPr>
        <p:blipFill>
          <a:blip r:embed="rId3"/>
          <a:stretch>
            <a:fillRect/>
          </a:stretch>
        </p:blipFill>
        <p:spPr>
          <a:xfrm>
            <a:off x="8177566" y="544527"/>
            <a:ext cx="775487" cy="1043214"/>
          </a:xfrm>
          <a:prstGeom prst="rect">
            <a:avLst/>
          </a:prstGeom>
        </p:spPr>
      </p:pic>
      <p:pic>
        <p:nvPicPr>
          <p:cNvPr id="25" name="Picture: Left bottom"/>
          <p:cNvPicPr>
            <a:picLocks noChangeAspect="1"/>
          </p:cNvPicPr>
          <p:nvPr/>
        </p:nvPicPr>
        <p:blipFill>
          <a:blip r:embed="rId4"/>
          <a:stretch>
            <a:fillRect/>
          </a:stretch>
        </p:blipFill>
        <p:spPr>
          <a:xfrm>
            <a:off x="7677280" y="2841469"/>
            <a:ext cx="847417" cy="896190"/>
          </a:xfrm>
          <a:prstGeom prst="rect">
            <a:avLst/>
          </a:prstGeom>
        </p:spPr>
      </p:pic>
      <p:pic>
        <p:nvPicPr>
          <p:cNvPr id="22" name="Picture: left middle"/>
          <p:cNvPicPr>
            <a:picLocks noChangeAspect="1"/>
          </p:cNvPicPr>
          <p:nvPr/>
        </p:nvPicPr>
        <p:blipFill>
          <a:blip r:embed="rId5"/>
          <a:stretch>
            <a:fillRect/>
          </a:stretch>
        </p:blipFill>
        <p:spPr>
          <a:xfrm>
            <a:off x="270617" y="2112674"/>
            <a:ext cx="1012986" cy="786735"/>
          </a:xfrm>
          <a:prstGeom prst="rect">
            <a:avLst/>
          </a:prstGeom>
        </p:spPr>
      </p:pic>
      <p:pic>
        <p:nvPicPr>
          <p:cNvPr id="23" name="Picture: left top"/>
          <p:cNvPicPr>
            <a:picLocks noChangeAspect="1"/>
          </p:cNvPicPr>
          <p:nvPr/>
        </p:nvPicPr>
        <p:blipFill>
          <a:blip r:embed="rId6"/>
          <a:stretch>
            <a:fillRect/>
          </a:stretch>
        </p:blipFill>
        <p:spPr>
          <a:xfrm>
            <a:off x="145274" y="482869"/>
            <a:ext cx="749873" cy="938865"/>
          </a:xfrm>
          <a:prstGeom prst="rect">
            <a:avLst/>
          </a:prstGeom>
        </p:spPr>
      </p:pic>
      <p:sp>
        <p:nvSpPr>
          <p:cNvPr id="2" name="Title"/>
          <p:cNvSpPr>
            <a:spLocks noGrp="1"/>
          </p:cNvSpPr>
          <p:nvPr>
            <p:ph type="ctrTitle"/>
          </p:nvPr>
        </p:nvSpPr>
        <p:spPr>
          <a:xfrm>
            <a:off x="0" y="72564"/>
            <a:ext cx="9144000" cy="477951"/>
          </a:xfrm>
        </p:spPr>
        <p:txBody>
          <a:bodyPr>
            <a:noAutofit/>
          </a:bodyPr>
          <a:lstStyle/>
          <a:p>
            <a:r>
              <a:rPr lang="en-US" sz="2400" dirty="0">
                <a:latin typeface="Georgia" panose="02040502050405020303" pitchFamily="18" charset="0"/>
                <a:ea typeface="Adobe Gothic Std B" panose="020B0800000000000000" pitchFamily="34" charset="-128"/>
                <a:cs typeface="+mn-cs"/>
              </a:rPr>
              <a:t>Sharing our Learning about HOLY WEEK with family </a:t>
            </a:r>
            <a:r>
              <a:rPr lang="en-US" sz="2400" dirty="0" err="1" smtClean="0">
                <a:latin typeface="Georgia" panose="02040502050405020303" pitchFamily="18" charset="0"/>
                <a:ea typeface="Adobe Gothic Std B" panose="020B0800000000000000" pitchFamily="34" charset="-128"/>
                <a:cs typeface="+mn-cs"/>
              </a:rPr>
              <a:t>whānau</a:t>
            </a:r>
            <a:endParaRPr lang="en-GB" sz="2400" dirty="0">
              <a:latin typeface="Georgia" panose="02040502050405020303" pitchFamily="18" charset="0"/>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solidFill>
                  <a:sysClr val="windowText" lastClr="000000"/>
                </a:solidFill>
                <a:latin typeface="Arial" pitchFamily="34" charset="0"/>
                <a:cs typeface="Arial" pitchFamily="34" charset="0"/>
              </a:rPr>
              <a:t>R-2</a:t>
            </a:r>
          </a:p>
          <a:p>
            <a:pPr algn="ctr"/>
            <a:r>
              <a:rPr lang="en-GB" sz="900" b="1" dirty="0" smtClean="0">
                <a:solidFill>
                  <a:sysClr val="windowText" lastClr="000000"/>
                </a:solidFill>
                <a:latin typeface="Arial" pitchFamily="34" charset="0"/>
                <a:cs typeface="Arial" pitchFamily="34" charset="0"/>
              </a:rPr>
              <a:t>S-12A</a:t>
            </a:r>
            <a:endParaRPr lang="en-GB" sz="900" b="1" dirty="0">
              <a:solidFill>
                <a:sysClr val="windowText" lastClr="000000"/>
              </a:solidFill>
              <a:latin typeface="Arial" pitchFamily="34" charset="0"/>
              <a:cs typeface="Arial" pitchFamily="34" charset="0"/>
            </a:endParaRPr>
          </a:p>
        </p:txBody>
      </p:sp>
      <p:sp>
        <p:nvSpPr>
          <p:cNvPr id="14" name="TextBox: Tool instructions stop"/>
          <p:cNvSpPr txBox="1"/>
          <p:nvPr/>
        </p:nvSpPr>
        <p:spPr>
          <a:xfrm>
            <a:off x="3808087" y="4912668"/>
            <a:ext cx="1680268" cy="230832"/>
          </a:xfrm>
          <a:prstGeom prst="rect">
            <a:avLst/>
          </a:prstGeom>
          <a:noFill/>
        </p:spPr>
        <p:txBody>
          <a:bodyPr wrap="none" rtlCol="0">
            <a:spAutoFit/>
          </a:bodyPr>
          <a:lstStyle/>
          <a:p>
            <a:pPr algn="ctr"/>
            <a:r>
              <a:rPr lang="en-GB" sz="900" dirty="0" smtClean="0">
                <a:solidFill>
                  <a:srgbClr val="FFFFCC"/>
                </a:solidFill>
                <a:latin typeface="Georgia" panose="02040502050405020303" pitchFamily="18" charset="0"/>
                <a:ea typeface="Adobe Gothic Std B" panose="020B0800000000000000" pitchFamily="34" charset="-128"/>
                <a:cs typeface="Arial" panose="020B0604020202020204" pitchFamily="34" charset="0"/>
              </a:rPr>
              <a:t>Continued on the next slide.</a:t>
            </a:r>
            <a:endParaRPr lang="en-GB" sz="900" dirty="0">
              <a:solidFill>
                <a:srgbClr val="FFFFCC"/>
              </a:solidFill>
              <a:latin typeface="Georgia" panose="02040502050405020303" pitchFamily="18" charset="0"/>
              <a:ea typeface="Adobe Gothic Std B" panose="020B0800000000000000" pitchFamily="34" charset="-128"/>
              <a:cs typeface="Arial" panose="020B0604020202020204" pitchFamily="34" charset="0"/>
            </a:endParaRPr>
          </a:p>
        </p:txBody>
      </p:sp>
      <p:sp>
        <p:nvSpPr>
          <p:cNvPr id="1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16" name="Textbox: Tool instructions"/>
          <p:cNvSpPr txBox="1"/>
          <p:nvPr/>
        </p:nvSpPr>
        <p:spPr>
          <a:xfrm>
            <a:off x="2148931" y="4943445"/>
            <a:ext cx="4846199" cy="230832"/>
          </a:xfrm>
          <a:prstGeom prst="rect">
            <a:avLst/>
          </a:prstGeom>
          <a:noFill/>
        </p:spPr>
        <p:txBody>
          <a:bodyPr wrap="none" rtlCol="0">
            <a:spAutoFit/>
          </a:bodyPr>
          <a:lstStyle/>
          <a:p>
            <a:pPr algn="ctr"/>
            <a:r>
              <a:rPr lang="en-GB" sz="900" dirty="0" smtClean="0">
                <a:latin typeface="Georgia" panose="02040502050405020303" pitchFamily="18" charset="0"/>
                <a:ea typeface="Adobe Gothic Std B" panose="020B0800000000000000" pitchFamily="34" charset="-128"/>
                <a:cs typeface="Arial" pitchFamily="34" charset="0"/>
              </a:rPr>
              <a:t>Click the forward arrow to continue the worksheet. Click the up arrow to return to the lesson</a:t>
            </a:r>
            <a:endParaRPr lang="en-GB" sz="900" dirty="0">
              <a:latin typeface="Georgia" panose="02040502050405020303" pitchFamily="18" charset="0"/>
              <a:ea typeface="Adobe Gothic Std B" panose="020B0800000000000000" pitchFamily="34" charset="-128"/>
              <a:cs typeface="Arial" pitchFamily="34" charset="0"/>
            </a:endParaRPr>
          </a:p>
        </p:txBody>
      </p:sp>
      <p:sp>
        <p:nvSpPr>
          <p:cNvPr id="27" name="Action Button: Up">
            <a:hlinkClick r:id="rId7" action="ppaction://hlinksldjump" highlightClick="1"/>
          </p:cNvPr>
          <p:cNvSpPr/>
          <p:nvPr/>
        </p:nvSpPr>
        <p:spPr>
          <a:xfrm rot="16200000">
            <a:off x="7092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118601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extbox: Line 2"/>
          <p:cNvSpPr txBox="1"/>
          <p:nvPr/>
        </p:nvSpPr>
        <p:spPr>
          <a:xfrm>
            <a:off x="630472" y="2857387"/>
            <a:ext cx="8369527" cy="1200329"/>
          </a:xfrm>
          <a:prstGeom prst="rect">
            <a:avLst/>
          </a:prstGeom>
          <a:noFill/>
        </p:spPr>
        <p:txBody>
          <a:bodyPr wrap="square" rtlCol="0">
            <a:spAutoFit/>
          </a:bodyPr>
          <a:lstStyle/>
          <a:p>
            <a:pPr lvl="0"/>
            <a:r>
              <a:rPr lang="en-US" sz="2400" dirty="0" err="1" smtClean="0">
                <a:solidFill>
                  <a:srgbClr val="FFFFCC"/>
                </a:solidFill>
                <a:latin typeface="Georgia" panose="02040502050405020303" pitchFamily="18" charset="0"/>
                <a:ea typeface="Adobe Gothic Std B" panose="020B0800000000000000" pitchFamily="34" charset="-128"/>
              </a:rPr>
              <a:t>recognise</a:t>
            </a:r>
            <a:r>
              <a:rPr lang="en-US" sz="2400" dirty="0" smtClean="0">
                <a:solidFill>
                  <a:srgbClr val="FFFFCC"/>
                </a:solidFill>
                <a:latin typeface="Georgia" panose="02040502050405020303" pitchFamily="18" charset="0"/>
                <a:ea typeface="Adobe Gothic Std B" panose="020B0800000000000000" pitchFamily="34" charset="-128"/>
              </a:rPr>
              <a:t> </a:t>
            </a:r>
            <a:r>
              <a:rPr lang="en-US" sz="2400" dirty="0">
                <a:solidFill>
                  <a:srgbClr val="FFFFCC"/>
                </a:solidFill>
                <a:latin typeface="Georgia" panose="02040502050405020303" pitchFamily="18" charset="0"/>
                <a:ea typeface="Adobe Gothic Std B" panose="020B0800000000000000" pitchFamily="34" charset="-128"/>
              </a:rPr>
              <a:t>that through the liturgies of Holy Week Christians share the life and love that Jesus gives at each of these events as though they were actually there.</a:t>
            </a:r>
            <a:endParaRPr lang="en-NZ" dirty="0">
              <a:solidFill>
                <a:srgbClr val="FFFFCC"/>
              </a:solidFill>
              <a:latin typeface="Georgia" panose="02040502050405020303" pitchFamily="18" charset="0"/>
              <a:ea typeface="Adobe Gothic Std B" panose="020B0800000000000000" pitchFamily="34" charset="-128"/>
            </a:endParaRPr>
          </a:p>
        </p:txBody>
      </p:sp>
      <p:sp>
        <p:nvSpPr>
          <p:cNvPr id="17" name="Shape: Border 2"/>
          <p:cNvSpPr/>
          <p:nvPr/>
        </p:nvSpPr>
        <p:spPr>
          <a:xfrm>
            <a:off x="624668" y="2823932"/>
            <a:ext cx="8375331" cy="1233784"/>
          </a:xfrm>
          <a:prstGeom prst="rect">
            <a:avLst/>
          </a:prstGeom>
          <a:solidFill>
            <a:srgbClr val="33CC33">
              <a:alpha val="0"/>
            </a:srgbClr>
          </a:solid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CC"/>
              </a:solidFill>
              <a:latin typeface="ABeeZee" panose="02000000000000000000" pitchFamily="50" charset="0"/>
              <a:ea typeface="Arial" pitchFamily="34" charset="-128"/>
              <a:cs typeface="Arial" panose="020B0604020202020204" pitchFamily="34" charset="0"/>
            </a:endParaRPr>
          </a:p>
        </p:txBody>
      </p:sp>
      <p:sp>
        <p:nvSpPr>
          <p:cNvPr id="19" name="Shape: Number 2"/>
          <p:cNvSpPr txBox="1"/>
          <p:nvPr/>
        </p:nvSpPr>
        <p:spPr>
          <a:xfrm>
            <a:off x="160207" y="2861201"/>
            <a:ext cx="471604" cy="461665"/>
          </a:xfrm>
          <a:prstGeom prst="rect">
            <a:avLst/>
          </a:prstGeom>
          <a:noFill/>
        </p:spPr>
        <p:txBody>
          <a:bodyPr wrap="none" rtlCol="0">
            <a:spAutoFit/>
          </a:bodyPr>
          <a:lstStyle/>
          <a:p>
            <a:r>
              <a:rPr lang="en-US" sz="2400" dirty="0">
                <a:solidFill>
                  <a:srgbClr val="FFFFCC"/>
                </a:solidFill>
                <a:latin typeface="Georgia" panose="02040502050405020303" pitchFamily="18" charset="0"/>
                <a:ea typeface="Adobe Gothic Std B" panose="020B0800000000000000" pitchFamily="34" charset="-128"/>
              </a:rPr>
              <a:t>2</a:t>
            </a:r>
            <a:r>
              <a:rPr lang="en-US" sz="2400" dirty="0" smtClean="0">
                <a:solidFill>
                  <a:srgbClr val="FFFFCC"/>
                </a:solidFill>
                <a:latin typeface="Georgia" panose="02040502050405020303" pitchFamily="18" charset="0"/>
                <a:ea typeface="Adobe Gothic Std B" panose="020B0800000000000000" pitchFamily="34" charset="-128"/>
              </a:rPr>
              <a:t>)</a:t>
            </a:r>
            <a:endParaRPr lang="en-GB" sz="2400" dirty="0">
              <a:solidFill>
                <a:srgbClr val="FFFFCC"/>
              </a:solidFill>
              <a:latin typeface="Georgia" panose="02040502050405020303" pitchFamily="18" charset="0"/>
              <a:ea typeface="Adobe Gothic Std B" panose="020B0800000000000000" pitchFamily="34" charset="-128"/>
            </a:endParaRPr>
          </a:p>
        </p:txBody>
      </p:sp>
      <p:sp>
        <p:nvSpPr>
          <p:cNvPr id="9" name="Textbox: Line 1"/>
          <p:cNvSpPr txBox="1"/>
          <p:nvPr/>
        </p:nvSpPr>
        <p:spPr>
          <a:xfrm>
            <a:off x="631346" y="2165465"/>
            <a:ext cx="7958884" cy="461665"/>
          </a:xfrm>
          <a:prstGeom prst="rect">
            <a:avLst/>
          </a:prstGeom>
          <a:noFill/>
        </p:spPr>
        <p:txBody>
          <a:bodyPr wrap="square" rtlCol="0">
            <a:spAutoFit/>
          </a:bodyPr>
          <a:lstStyle/>
          <a:p>
            <a:pPr lvl="0"/>
            <a:r>
              <a:rPr lang="en-US" sz="2400" dirty="0" smtClean="0">
                <a:solidFill>
                  <a:srgbClr val="FFFFCC"/>
                </a:solidFill>
                <a:latin typeface="Georgia" panose="02040502050405020303" pitchFamily="18" charset="0"/>
                <a:ea typeface="Adobe Gothic Std B" panose="020B0800000000000000" pitchFamily="34" charset="-128"/>
              </a:rPr>
              <a:t>identify </a:t>
            </a:r>
            <a:r>
              <a:rPr lang="en-US" sz="2400" dirty="0">
                <a:solidFill>
                  <a:srgbClr val="FFFFCC"/>
                </a:solidFill>
                <a:latin typeface="Georgia" panose="02040502050405020303" pitchFamily="18" charset="0"/>
                <a:ea typeface="Adobe Gothic Std B" panose="020B0800000000000000" pitchFamily="34" charset="-128"/>
              </a:rPr>
              <a:t>how Christians celebrate Holy Week</a:t>
            </a:r>
            <a:endParaRPr lang="en-NZ" dirty="0">
              <a:solidFill>
                <a:srgbClr val="FFFFCC"/>
              </a:solidFill>
              <a:latin typeface="Georgia" panose="02040502050405020303" pitchFamily="18" charset="0"/>
              <a:ea typeface="Adobe Gothic Std B" panose="020B0800000000000000" pitchFamily="34" charset="-128"/>
            </a:endParaRPr>
          </a:p>
        </p:txBody>
      </p:sp>
      <p:sp>
        <p:nvSpPr>
          <p:cNvPr id="12" name="Shape: Border 1"/>
          <p:cNvSpPr/>
          <p:nvPr/>
        </p:nvSpPr>
        <p:spPr>
          <a:xfrm>
            <a:off x="625541" y="2132011"/>
            <a:ext cx="8375331" cy="495120"/>
          </a:xfrm>
          <a:prstGeom prst="rect">
            <a:avLst/>
          </a:prstGeom>
          <a:solidFill>
            <a:srgbClr val="33CC33">
              <a:alpha val="0"/>
            </a:srgbClr>
          </a:solid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CC"/>
              </a:solidFill>
              <a:latin typeface="ABeeZee" panose="02000000000000000000" pitchFamily="50" charset="0"/>
              <a:ea typeface="Arial" pitchFamily="34" charset="-128"/>
              <a:cs typeface="Arial" panose="020B0604020202020204" pitchFamily="34" charset="0"/>
            </a:endParaRPr>
          </a:p>
        </p:txBody>
      </p:sp>
      <p:sp>
        <p:nvSpPr>
          <p:cNvPr id="15" name="Shape: Number 1"/>
          <p:cNvSpPr txBox="1"/>
          <p:nvPr/>
        </p:nvSpPr>
        <p:spPr>
          <a:xfrm>
            <a:off x="161080" y="2169279"/>
            <a:ext cx="433132" cy="461665"/>
          </a:xfrm>
          <a:prstGeom prst="rect">
            <a:avLst/>
          </a:prstGeom>
          <a:noFill/>
        </p:spPr>
        <p:txBody>
          <a:bodyPr wrap="none" rtlCol="0">
            <a:spAutoFit/>
          </a:bodyPr>
          <a:lstStyle/>
          <a:p>
            <a:r>
              <a:rPr lang="en-US" sz="2400" dirty="0">
                <a:solidFill>
                  <a:srgbClr val="FFFFCC"/>
                </a:solidFill>
                <a:latin typeface="Georgia" panose="02040502050405020303" pitchFamily="18" charset="0"/>
                <a:ea typeface="Adobe Gothic Std B" panose="020B0800000000000000" pitchFamily="34" charset="-128"/>
              </a:rPr>
              <a:t>1)</a:t>
            </a:r>
            <a:endParaRPr lang="en-GB" sz="2400" dirty="0">
              <a:solidFill>
                <a:srgbClr val="FFFFCC"/>
              </a:solidFill>
              <a:latin typeface="Georgia" panose="02040502050405020303" pitchFamily="18" charset="0"/>
              <a:ea typeface="Adobe Gothic Std B" panose="020B0800000000000000" pitchFamily="34" charset="-128"/>
            </a:endParaRPr>
          </a:p>
        </p:txBody>
      </p:sp>
      <p:sp>
        <p:nvSpPr>
          <p:cNvPr id="3" name="Subtile"/>
          <p:cNvSpPr txBox="1"/>
          <p:nvPr/>
        </p:nvSpPr>
        <p:spPr>
          <a:xfrm>
            <a:off x="194848" y="1525645"/>
            <a:ext cx="6315445" cy="523220"/>
          </a:xfrm>
          <a:prstGeom prst="rect">
            <a:avLst/>
          </a:prstGeom>
          <a:noFill/>
        </p:spPr>
        <p:txBody>
          <a:bodyPr wrap="square" rtlCol="0">
            <a:spAutoFit/>
          </a:bodyPr>
          <a:lstStyle/>
          <a:p>
            <a:r>
              <a:rPr lang="en-NZ" sz="2800" dirty="0">
                <a:solidFill>
                  <a:srgbClr val="FFFFCC"/>
                </a:solidFill>
                <a:latin typeface="Georgia" panose="02040502050405020303" pitchFamily="18" charset="0"/>
                <a:ea typeface="Adobe Gothic Std B" panose="020B0800000000000000" pitchFamily="34" charset="-128"/>
              </a:rPr>
              <a:t>The students will:</a:t>
            </a:r>
            <a:endParaRPr lang="en-GB" sz="2800" dirty="0">
              <a:solidFill>
                <a:srgbClr val="FFFFCC"/>
              </a:solidFill>
              <a:latin typeface="Georgia" panose="02040502050405020303" pitchFamily="18" charset="0"/>
              <a:ea typeface="Adobe Gothic Std B" panose="020B0800000000000000" pitchFamily="34" charset="-128"/>
            </a:endParaRPr>
          </a:p>
        </p:txBody>
      </p:sp>
      <p:sp>
        <p:nvSpPr>
          <p:cNvPr id="2" name="Title"/>
          <p:cNvSpPr>
            <a:spLocks noGrp="1"/>
          </p:cNvSpPr>
          <p:nvPr>
            <p:ph type="ctrTitle"/>
          </p:nvPr>
        </p:nvSpPr>
        <p:spPr>
          <a:xfrm>
            <a:off x="0" y="167780"/>
            <a:ext cx="9144000" cy="900000"/>
          </a:xfrm>
        </p:spPr>
        <p:txBody>
          <a:bodyPr>
            <a:noAutofit/>
          </a:bodyPr>
          <a:lstStyle/>
          <a:p>
            <a:r>
              <a:rPr lang="en-NZ" sz="3200" dirty="0">
                <a:solidFill>
                  <a:srgbClr val="FFFFCC"/>
                </a:solidFill>
                <a:latin typeface="Georgia" panose="02040502050405020303" pitchFamily="18" charset="0"/>
                <a:ea typeface="+mn-ea"/>
                <a:cs typeface="+mn-cs"/>
              </a:rPr>
              <a:t>Learning Intentions</a:t>
            </a:r>
            <a:endParaRPr lang="en-GB" sz="3200" dirty="0">
              <a:solidFill>
                <a:srgbClr val="FFFFCC"/>
              </a:solidFill>
              <a:latin typeface="Georgia" panose="02040502050405020303" pitchFamily="18" charset="0"/>
              <a:ea typeface="+mn-ea"/>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3124335" y="4774168"/>
            <a:ext cx="2895344" cy="369332"/>
          </a:xfrm>
          <a:prstGeom prst="rect">
            <a:avLst/>
          </a:prstGeom>
          <a:noFill/>
        </p:spPr>
        <p:txBody>
          <a:bodyPr wrap="none" rtlCol="0">
            <a:spAutoFit/>
          </a:bodyPr>
          <a:lstStyle/>
          <a:p>
            <a:pPr algn="ctr"/>
            <a:r>
              <a:rPr lang="en-GB" sz="900" dirty="0" smtClean="0">
                <a:solidFill>
                  <a:srgbClr val="FFFFCC"/>
                </a:solidFill>
                <a:latin typeface="Georgia" panose="02040502050405020303" pitchFamily="18" charset="0"/>
                <a:ea typeface="Arial" pitchFamily="34" charset="-128"/>
                <a:cs typeface="Arial" panose="020B0604020202020204" pitchFamily="34" charset="0"/>
              </a:rPr>
              <a:t>Click the border to reveal text</a:t>
            </a:r>
          </a:p>
          <a:p>
            <a:pPr algn="ctr"/>
            <a:r>
              <a:rPr lang="en-GB" sz="900" dirty="0" smtClean="0">
                <a:solidFill>
                  <a:srgbClr val="FFFFCC"/>
                </a:solidFill>
                <a:latin typeface="Georgia" panose="02040502050405020303" pitchFamily="18" charset="0"/>
                <a:ea typeface="Arial" pitchFamily="34" charset="-128"/>
                <a:cs typeface="Arial" panose="020B0604020202020204" pitchFamily="34" charset="0"/>
              </a:rPr>
              <a:t>Click the video button to play “The Last Supper” story</a:t>
            </a:r>
            <a:endParaRPr lang="en-GB" sz="900" dirty="0">
              <a:solidFill>
                <a:srgbClr val="FFFFCC"/>
              </a:solidFill>
              <a:latin typeface="Georgia" panose="02040502050405020303" pitchFamily="18" charset="0"/>
              <a:ea typeface="Arial" pitchFamily="34" charset="-128"/>
              <a:cs typeface="Arial" panose="020B0604020202020204" pitchFamily="34" charset="0"/>
            </a:endParaRPr>
          </a:p>
        </p:txBody>
      </p:sp>
      <p:pic>
        <p:nvPicPr>
          <p:cNvPr id="21" name="Picture"/>
          <p:cNvPicPr>
            <a:picLocks noChangeAspect="1"/>
          </p:cNvPicPr>
          <p:nvPr/>
        </p:nvPicPr>
        <p:blipFill>
          <a:blip r:embed="rId4"/>
          <a:stretch>
            <a:fillRect/>
          </a:stretch>
        </p:blipFill>
        <p:spPr>
          <a:xfrm>
            <a:off x="7425720" y="122492"/>
            <a:ext cx="1574279" cy="613506"/>
          </a:xfrm>
          <a:prstGeom prst="rect">
            <a:avLst/>
          </a:prstGeom>
        </p:spPr>
      </p:pic>
      <p:sp>
        <p:nvSpPr>
          <p:cNvPr id="16" name="Action Button: Video">
            <a:hlinkClick r:id="rId5"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930598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1000" fill="hold"/>
                                        <p:tgtEl>
                                          <p:spTgt spid="9"/>
                                        </p:tgtEl>
                                        <p:attrNameLst>
                                          <p:attrName>style.color</p:attrName>
                                        </p:attrNameLst>
                                      </p:cBhvr>
                                      <p:to>
                                        <a:srgbClr val="DDDDDD"/>
                                      </p:to>
                                    </p:animClr>
                                  </p:childTnLst>
                                </p:cTn>
                              </p:par>
                              <p:par>
                                <p:cTn id="7" presetID="10"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childTnLst>
                                </p:cTn>
                              </p:par>
                            </p:childTnLst>
                          </p:cTn>
                        </p:par>
                      </p:childTnLst>
                    </p:cTn>
                  </p:par>
                </p:childTnLst>
              </p:cTn>
              <p:nextCondLst>
                <p:cond evt="onClick" delay="0">
                  <p:tgtEl>
                    <p:spTgt spid="17"/>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exit" presetSubtype="0" fill="hold" grpId="1"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3" presetClass="emph" presetSubtype="2" fill="hold" grpId="1" nodeType="withEffect">
                                  <p:stCondLst>
                                    <p:cond delay="0"/>
                                  </p:stCondLst>
                                  <p:childTnLst>
                                    <p:animClr clrSpc="rgb" dir="cw">
                                      <p:cBhvr override="childStyle">
                                        <p:cTn id="16" dur="100" fill="hold"/>
                                        <p:tgtEl>
                                          <p:spTgt spid="9"/>
                                        </p:tgtEl>
                                        <p:attrNameLst>
                                          <p:attrName>style.color</p:attrName>
                                        </p:attrNameLst>
                                      </p:cBhvr>
                                      <p:to>
                                        <a:srgbClr val="FFFFCC"/>
                                      </p:to>
                                    </p:animClr>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2" nodeType="withEffect">
                                  <p:stCondLst>
                                    <p:cond delay="0"/>
                                  </p:stCondLst>
                                  <p:childTnLst>
                                    <p:set>
                                      <p:cBhvr>
                                        <p:cTn id="21" dur="1" fill="hold">
                                          <p:stCondLst>
                                            <p:cond delay="0"/>
                                          </p:stCondLst>
                                        </p:cTn>
                                        <p:tgtEl>
                                          <p:spTgt spid="14"/>
                                        </p:tgtEl>
                                        <p:attrNameLst>
                                          <p:attrName>style.visibility</p:attrName>
                                        </p:attrNameLst>
                                      </p:cBhvr>
                                      <p:to>
                                        <p:strVal val="hidden"/>
                                      </p:to>
                                    </p:set>
                                  </p:childTnLst>
                                </p:cTn>
                              </p:par>
                              <p:par>
                                <p:cTn id="22" presetID="3" presetClass="emph" presetSubtype="2" fill="hold" grpId="2" nodeType="withEffect">
                                  <p:stCondLst>
                                    <p:cond delay="0"/>
                                  </p:stCondLst>
                                  <p:childTnLst>
                                    <p:animClr clrSpc="rgb" dir="cw">
                                      <p:cBhvr override="childStyle">
                                        <p:cTn id="23" dur="100" fill="hold"/>
                                        <p:tgtEl>
                                          <p:spTgt spid="9"/>
                                        </p:tgtEl>
                                        <p:attrNameLst>
                                          <p:attrName>style.color</p:attrName>
                                        </p:attrNameLst>
                                      </p:cBhvr>
                                      <p:to>
                                        <a:srgbClr val="FFFFCC"/>
                                      </p:to>
                                    </p:animClr>
                                  </p:childTnLst>
                                </p:cTn>
                              </p:par>
                            </p:childTnLst>
                          </p:cTn>
                        </p:par>
                      </p:childTnLst>
                    </p:cTn>
                  </p:par>
                </p:childTnLst>
              </p:cTn>
              <p:nextCondLst>
                <p:cond evt="onClick" delay="0">
                  <p:tgtEl>
                    <p:spTgt spid="6"/>
                  </p:tgtEl>
                </p:cond>
              </p:nextCondLst>
            </p:seq>
          </p:childTnLst>
        </p:cTn>
      </p:par>
    </p:tnLst>
    <p:bldLst>
      <p:bldP spid="14" grpId="0"/>
      <p:bldP spid="14" grpId="1"/>
      <p:bldP spid="14" grpId="2"/>
      <p:bldP spid="9" grpId="0"/>
      <p:bldP spid="9" grpId="1"/>
      <p:bldP spid="9" grpId="2"/>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extBox"/>
          <p:cNvSpPr txBox="1"/>
          <p:nvPr/>
        </p:nvSpPr>
        <p:spPr>
          <a:xfrm>
            <a:off x="179109" y="843334"/>
            <a:ext cx="8820891" cy="3585597"/>
          </a:xfrm>
          <a:prstGeom prst="rect">
            <a:avLst/>
          </a:prstGeom>
          <a:noFill/>
        </p:spPr>
        <p:txBody>
          <a:bodyPr wrap="square" rtlCol="0">
            <a:spAutoFit/>
          </a:bodyPr>
          <a:lstStyle/>
          <a:p>
            <a:pPr marL="985838" lvl="0" indent="-285750">
              <a:spcAft>
                <a:spcPts val="1200"/>
              </a:spcAft>
              <a:buFont typeface="Wingdings" panose="05000000000000000000" pitchFamily="2" charset="2"/>
              <a:buChar char="v"/>
            </a:pPr>
            <a:r>
              <a:rPr lang="en-NZ" sz="1700" b="1" dirty="0">
                <a:latin typeface="Georgia" panose="02040502050405020303" pitchFamily="18" charset="0"/>
              </a:rPr>
              <a:t>Share the artworks </a:t>
            </a:r>
            <a:r>
              <a:rPr lang="en-NZ" sz="1700" dirty="0">
                <a:latin typeface="Georgia" panose="02040502050405020303" pitchFamily="18" charset="0"/>
              </a:rPr>
              <a:t>related to the Easter Sunday Events and the Easter Vigil and the </a:t>
            </a:r>
            <a:r>
              <a:rPr lang="en-NZ" sz="1700" i="1" dirty="0">
                <a:latin typeface="Georgia" panose="02040502050405020303" pitchFamily="18" charset="0"/>
              </a:rPr>
              <a:t>triptych</a:t>
            </a:r>
            <a:r>
              <a:rPr lang="en-NZ" sz="1700" dirty="0">
                <a:latin typeface="Georgia" panose="02040502050405020303" pitchFamily="18" charset="0"/>
              </a:rPr>
              <a:t> with your </a:t>
            </a:r>
            <a:r>
              <a:rPr lang="en-NZ" sz="1700" dirty="0" smtClean="0">
                <a:latin typeface="Georgia" panose="02040502050405020303" pitchFamily="18" charset="0"/>
              </a:rPr>
              <a:t>family. </a:t>
            </a:r>
            <a:r>
              <a:rPr lang="en-NZ" sz="1700" dirty="0">
                <a:latin typeface="Georgia" panose="02040502050405020303" pitchFamily="18" charset="0"/>
              </a:rPr>
              <a:t>(</a:t>
            </a:r>
            <a:r>
              <a:rPr lang="en-NZ" sz="1700" dirty="0" smtClean="0">
                <a:latin typeface="Georgia" panose="02040502050405020303" pitchFamily="18" charset="0"/>
              </a:rPr>
              <a:t>R2, </a:t>
            </a:r>
            <a:r>
              <a:rPr lang="en-NZ" sz="1700" dirty="0">
                <a:latin typeface="Georgia" panose="02040502050405020303" pitchFamily="18" charset="0"/>
              </a:rPr>
              <a:t>Check up items 4 &amp; 5</a:t>
            </a:r>
            <a:r>
              <a:rPr lang="en-NZ" sz="1700" dirty="0" smtClean="0">
                <a:latin typeface="Georgia" panose="02040502050405020303" pitchFamily="18" charset="0"/>
              </a:rPr>
              <a:t>) </a:t>
            </a:r>
            <a:endParaRPr lang="en-NZ" sz="1700" dirty="0">
              <a:latin typeface="Georgia" panose="02040502050405020303" pitchFamily="18" charset="0"/>
            </a:endParaRPr>
          </a:p>
          <a:p>
            <a:pPr marL="985838" lvl="0" indent="-285750">
              <a:spcAft>
                <a:spcPts val="1200"/>
              </a:spcAft>
              <a:buFont typeface="Wingdings" panose="05000000000000000000" pitchFamily="2" charset="2"/>
              <a:buChar char="v"/>
            </a:pPr>
            <a:r>
              <a:rPr lang="en-NZ" sz="1700" b="1" dirty="0">
                <a:latin typeface="Georgia" panose="02040502050405020303" pitchFamily="18" charset="0"/>
              </a:rPr>
              <a:t>Share the graphic symbols </a:t>
            </a:r>
            <a:r>
              <a:rPr lang="en-NZ" sz="1700" dirty="0">
                <a:latin typeface="Georgia" panose="02040502050405020303" pitchFamily="18" charset="0"/>
              </a:rPr>
              <a:t>below of Holy </a:t>
            </a:r>
            <a:r>
              <a:rPr lang="en-NZ" sz="1700" dirty="0" smtClean="0">
                <a:latin typeface="Georgia" panose="02040502050405020303" pitchFamily="18" charset="0"/>
              </a:rPr>
              <a:t>Week</a:t>
            </a:r>
            <a:br>
              <a:rPr lang="en-NZ" sz="1700" dirty="0" smtClean="0">
                <a:latin typeface="Georgia" panose="02040502050405020303" pitchFamily="18" charset="0"/>
              </a:rPr>
            </a:br>
            <a:r>
              <a:rPr lang="en-NZ" sz="1700" dirty="0" smtClean="0">
                <a:latin typeface="Georgia" panose="02040502050405020303" pitchFamily="18" charset="0"/>
              </a:rPr>
              <a:t>and </a:t>
            </a:r>
            <a:r>
              <a:rPr lang="en-NZ" sz="1700" dirty="0">
                <a:latin typeface="Georgia" panose="02040502050405020303" pitchFamily="18" charset="0"/>
              </a:rPr>
              <a:t>explain their meaning. Create your own to share</a:t>
            </a:r>
            <a:r>
              <a:rPr lang="en-NZ" sz="1700" dirty="0" smtClean="0">
                <a:latin typeface="Georgia" panose="02040502050405020303" pitchFamily="18" charset="0"/>
              </a:rPr>
              <a:t>.</a:t>
            </a:r>
            <a:r>
              <a:rPr lang="en-NZ" sz="1700" dirty="0">
                <a:latin typeface="Georgia" panose="02040502050405020303" pitchFamily="18" charset="0"/>
              </a:rPr>
              <a:t> </a:t>
            </a:r>
          </a:p>
          <a:p>
            <a:pPr marL="285750" lvl="0" indent="-285750">
              <a:spcAft>
                <a:spcPts val="1200"/>
              </a:spcAft>
              <a:buFont typeface="Wingdings" panose="05000000000000000000" pitchFamily="2" charset="2"/>
              <a:buChar char="v"/>
            </a:pPr>
            <a:r>
              <a:rPr lang="en-NZ" sz="1700" dirty="0">
                <a:latin typeface="Georgia" panose="02040502050405020303" pitchFamily="18" charset="0"/>
              </a:rPr>
              <a:t>Have a conversation with an adult about the Liturgies for </a:t>
            </a:r>
            <a:r>
              <a:rPr lang="en-NZ" sz="1700" dirty="0" smtClean="0">
                <a:latin typeface="Georgia" panose="02040502050405020303" pitchFamily="18" charset="0"/>
              </a:rPr>
              <a:t>the</a:t>
            </a:r>
            <a:br>
              <a:rPr lang="en-NZ" sz="1700" dirty="0" smtClean="0">
                <a:latin typeface="Georgia" panose="02040502050405020303" pitchFamily="18" charset="0"/>
              </a:rPr>
            </a:br>
            <a:r>
              <a:rPr lang="en-NZ" sz="1700" dirty="0" smtClean="0">
                <a:latin typeface="Georgia" panose="02040502050405020303" pitchFamily="18" charset="0"/>
              </a:rPr>
              <a:t>Easter </a:t>
            </a:r>
            <a:r>
              <a:rPr lang="en-NZ" sz="1700" dirty="0">
                <a:latin typeface="Georgia" panose="02040502050405020303" pitchFamily="18" charset="0"/>
              </a:rPr>
              <a:t>Triduum and what you have learned about </a:t>
            </a:r>
            <a:r>
              <a:rPr lang="en-NZ" sz="1700" dirty="0" smtClean="0">
                <a:latin typeface="Georgia" panose="02040502050405020303" pitchFamily="18" charset="0"/>
              </a:rPr>
              <a:t>them.</a:t>
            </a:r>
            <a:br>
              <a:rPr lang="en-NZ" sz="1700" dirty="0" smtClean="0">
                <a:latin typeface="Georgia" panose="02040502050405020303" pitchFamily="18" charset="0"/>
              </a:rPr>
            </a:br>
            <a:r>
              <a:rPr lang="en-NZ" sz="1700" dirty="0" smtClean="0">
                <a:latin typeface="Georgia" panose="02040502050405020303" pitchFamily="18" charset="0"/>
              </a:rPr>
              <a:t>Share </a:t>
            </a:r>
            <a:r>
              <a:rPr lang="en-NZ" sz="1700" dirty="0">
                <a:latin typeface="Georgia" panose="02040502050405020303" pitchFamily="18" charset="0"/>
              </a:rPr>
              <a:t>your worksheet from R2 Slide 7</a:t>
            </a:r>
            <a:r>
              <a:rPr lang="en-NZ" sz="1700" dirty="0" smtClean="0">
                <a:latin typeface="Georgia" panose="02040502050405020303" pitchFamily="18" charset="0"/>
              </a:rPr>
              <a:t>.</a:t>
            </a:r>
            <a:r>
              <a:rPr lang="en-NZ" sz="1700" dirty="0">
                <a:latin typeface="Georgia" panose="02040502050405020303" pitchFamily="18" charset="0"/>
              </a:rPr>
              <a:t> </a:t>
            </a:r>
          </a:p>
          <a:p>
            <a:pPr marL="285750" lvl="0" indent="-285750">
              <a:spcAft>
                <a:spcPts val="1200"/>
              </a:spcAft>
              <a:buFont typeface="Wingdings" panose="05000000000000000000" pitchFamily="2" charset="2"/>
              <a:buChar char="v"/>
            </a:pPr>
            <a:r>
              <a:rPr lang="en-NZ" sz="1700" dirty="0">
                <a:latin typeface="Georgia" panose="02040502050405020303" pitchFamily="18" charset="0"/>
              </a:rPr>
              <a:t>Create a display of the posters made of the Holy Thursday Liturgy </a:t>
            </a:r>
            <a:r>
              <a:rPr lang="en-NZ" sz="1700" dirty="0" smtClean="0">
                <a:latin typeface="Georgia" panose="02040502050405020303" pitchFamily="18" charset="0"/>
              </a:rPr>
              <a:t>related</a:t>
            </a:r>
            <a:br>
              <a:rPr lang="en-NZ" sz="1700" dirty="0" smtClean="0">
                <a:latin typeface="Georgia" panose="02040502050405020303" pitchFamily="18" charset="0"/>
              </a:rPr>
            </a:br>
            <a:r>
              <a:rPr lang="en-NZ" sz="1700" dirty="0" smtClean="0">
                <a:latin typeface="Georgia" panose="02040502050405020303" pitchFamily="18" charset="0"/>
              </a:rPr>
              <a:t>to </a:t>
            </a:r>
            <a:r>
              <a:rPr lang="en-NZ" sz="1700" dirty="0">
                <a:latin typeface="Georgia" panose="02040502050405020303" pitchFamily="18" charset="0"/>
              </a:rPr>
              <a:t>R2 Check up item 2</a:t>
            </a:r>
            <a:r>
              <a:rPr lang="en-NZ" sz="1700" dirty="0" smtClean="0">
                <a:latin typeface="Georgia" panose="02040502050405020303" pitchFamily="18" charset="0"/>
              </a:rPr>
              <a:t>.</a:t>
            </a:r>
            <a:r>
              <a:rPr lang="en-NZ" sz="1700" dirty="0">
                <a:latin typeface="Georgia" panose="02040502050405020303" pitchFamily="18" charset="0"/>
              </a:rPr>
              <a:t> </a:t>
            </a:r>
          </a:p>
          <a:p>
            <a:pPr marL="1431925" lvl="0" indent="-285750">
              <a:spcAft>
                <a:spcPts val="1200"/>
              </a:spcAft>
              <a:buFont typeface="Wingdings" panose="05000000000000000000" pitchFamily="2" charset="2"/>
              <a:buChar char="v"/>
            </a:pPr>
            <a:r>
              <a:rPr lang="en-NZ" sz="1700" b="1" dirty="0">
                <a:latin typeface="Georgia" panose="02040502050405020303" pitchFamily="18" charset="0"/>
              </a:rPr>
              <a:t>Make up your own way </a:t>
            </a:r>
            <a:r>
              <a:rPr lang="en-NZ" sz="1700" dirty="0">
                <a:latin typeface="Georgia" panose="02040502050405020303" pitchFamily="18" charset="0"/>
              </a:rPr>
              <a:t>of showing and sharing what </a:t>
            </a:r>
            <a:r>
              <a:rPr lang="en-NZ" sz="1700" dirty="0" smtClean="0">
                <a:latin typeface="Georgia" panose="02040502050405020303" pitchFamily="18" charset="0"/>
              </a:rPr>
              <a:t>you</a:t>
            </a:r>
            <a:br>
              <a:rPr lang="en-NZ" sz="1700" dirty="0" smtClean="0">
                <a:latin typeface="Georgia" panose="02040502050405020303" pitchFamily="18" charset="0"/>
              </a:rPr>
            </a:br>
            <a:r>
              <a:rPr lang="en-NZ" sz="1700" dirty="0" smtClean="0">
                <a:latin typeface="Georgia" panose="02040502050405020303" pitchFamily="18" charset="0"/>
              </a:rPr>
              <a:t>have </a:t>
            </a:r>
            <a:r>
              <a:rPr lang="en-NZ" sz="1700" dirty="0">
                <a:latin typeface="Georgia" panose="02040502050405020303" pitchFamily="18" charset="0"/>
              </a:rPr>
              <a:t>learned and decide </a:t>
            </a:r>
            <a:r>
              <a:rPr lang="en-NZ" sz="1700" dirty="0" smtClean="0">
                <a:latin typeface="Georgia" panose="02040502050405020303" pitchFamily="18" charset="0"/>
              </a:rPr>
              <a:t>whom </a:t>
            </a:r>
            <a:r>
              <a:rPr lang="en-NZ" sz="1700" dirty="0">
                <a:latin typeface="Georgia" panose="02040502050405020303" pitchFamily="18" charset="0"/>
              </a:rPr>
              <a:t>you would like to share it with. </a:t>
            </a:r>
          </a:p>
        </p:txBody>
      </p:sp>
      <p:cxnSp>
        <p:nvCxnSpPr>
          <p:cNvPr id="15" name="Arrow"/>
          <p:cNvCxnSpPr/>
          <p:nvPr/>
        </p:nvCxnSpPr>
        <p:spPr>
          <a:xfrm>
            <a:off x="6244003" y="1799938"/>
            <a:ext cx="38972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left middle"/>
          <p:cNvPicPr>
            <a:picLocks noChangeAspect="1"/>
          </p:cNvPicPr>
          <p:nvPr/>
        </p:nvPicPr>
        <p:blipFill>
          <a:blip r:embed="rId3"/>
          <a:stretch>
            <a:fillRect/>
          </a:stretch>
        </p:blipFill>
        <p:spPr>
          <a:xfrm>
            <a:off x="7705548" y="3126484"/>
            <a:ext cx="823031" cy="1066892"/>
          </a:xfrm>
          <a:prstGeom prst="rect">
            <a:avLst/>
          </a:prstGeom>
        </p:spPr>
      </p:pic>
      <p:pic>
        <p:nvPicPr>
          <p:cNvPr id="3" name="Picture: Holy Week"/>
          <p:cNvPicPr>
            <a:picLocks noChangeAspect="1"/>
          </p:cNvPicPr>
          <p:nvPr/>
        </p:nvPicPr>
        <p:blipFill>
          <a:blip r:embed="rId4"/>
          <a:stretch>
            <a:fillRect/>
          </a:stretch>
        </p:blipFill>
        <p:spPr>
          <a:xfrm>
            <a:off x="6755645" y="1493076"/>
            <a:ext cx="2087109" cy="1319979"/>
          </a:xfrm>
          <a:prstGeom prst="rect">
            <a:avLst/>
          </a:prstGeom>
        </p:spPr>
      </p:pic>
      <p:pic>
        <p:nvPicPr>
          <p:cNvPr id="24" name="Picture: Right top"/>
          <p:cNvPicPr>
            <a:picLocks noChangeAspect="1"/>
          </p:cNvPicPr>
          <p:nvPr/>
        </p:nvPicPr>
        <p:blipFill>
          <a:blip r:embed="rId5"/>
          <a:stretch>
            <a:fillRect/>
          </a:stretch>
        </p:blipFill>
        <p:spPr>
          <a:xfrm>
            <a:off x="541238" y="3847009"/>
            <a:ext cx="775487" cy="1043214"/>
          </a:xfrm>
          <a:prstGeom prst="rect">
            <a:avLst/>
          </a:prstGeom>
        </p:spPr>
      </p:pic>
      <p:pic>
        <p:nvPicPr>
          <p:cNvPr id="23" name="Picture: left top"/>
          <p:cNvPicPr>
            <a:picLocks noChangeAspect="1"/>
          </p:cNvPicPr>
          <p:nvPr/>
        </p:nvPicPr>
        <p:blipFill>
          <a:blip r:embed="rId6"/>
          <a:stretch>
            <a:fillRect/>
          </a:stretch>
        </p:blipFill>
        <p:spPr>
          <a:xfrm>
            <a:off x="179109" y="866919"/>
            <a:ext cx="749873" cy="938865"/>
          </a:xfrm>
          <a:prstGeom prst="rect">
            <a:avLst/>
          </a:prstGeom>
        </p:spPr>
      </p:pic>
      <p:sp>
        <p:nvSpPr>
          <p:cNvPr id="2" name="Title"/>
          <p:cNvSpPr>
            <a:spLocks noGrp="1"/>
          </p:cNvSpPr>
          <p:nvPr>
            <p:ph type="ctrTitle"/>
          </p:nvPr>
        </p:nvSpPr>
        <p:spPr>
          <a:xfrm>
            <a:off x="0" y="72564"/>
            <a:ext cx="9144000" cy="477951"/>
          </a:xfrm>
        </p:spPr>
        <p:txBody>
          <a:bodyPr>
            <a:noAutofit/>
          </a:bodyPr>
          <a:lstStyle/>
          <a:p>
            <a:r>
              <a:rPr lang="en-US" sz="2400" dirty="0">
                <a:latin typeface="Georgia" panose="02040502050405020303" pitchFamily="18" charset="0"/>
                <a:ea typeface="Adobe Gothic Std B" panose="020B0800000000000000" pitchFamily="34" charset="-128"/>
                <a:cs typeface="+mn-cs"/>
              </a:rPr>
              <a:t>Sharing our Learning about HOLY WEEK with family </a:t>
            </a:r>
            <a:r>
              <a:rPr lang="en-US" sz="2400" dirty="0" err="1" smtClean="0">
                <a:latin typeface="Georgia" panose="02040502050405020303" pitchFamily="18" charset="0"/>
                <a:ea typeface="Adobe Gothic Std B" panose="020B0800000000000000" pitchFamily="34" charset="-128"/>
                <a:cs typeface="+mn-cs"/>
              </a:rPr>
              <a:t>whānau</a:t>
            </a:r>
            <a:endParaRPr lang="en-GB" sz="2400" dirty="0">
              <a:latin typeface="Georgia" panose="02040502050405020303" pitchFamily="18" charset="0"/>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solidFill>
                  <a:sysClr val="windowText" lastClr="000000"/>
                </a:solidFill>
                <a:latin typeface="Arial" pitchFamily="34" charset="0"/>
                <a:cs typeface="Arial" pitchFamily="34" charset="0"/>
              </a:rPr>
              <a:t>R-2</a:t>
            </a:r>
          </a:p>
          <a:p>
            <a:pPr algn="ctr"/>
            <a:r>
              <a:rPr lang="en-GB" sz="900" b="1" dirty="0" smtClean="0">
                <a:solidFill>
                  <a:sysClr val="windowText" lastClr="000000"/>
                </a:solidFill>
                <a:latin typeface="Arial" pitchFamily="34" charset="0"/>
                <a:cs typeface="Arial" pitchFamily="34" charset="0"/>
              </a:rPr>
              <a:t>S-12B</a:t>
            </a:r>
            <a:endParaRPr lang="en-GB" sz="900" b="1" dirty="0">
              <a:solidFill>
                <a:sysClr val="windowText" lastClr="000000"/>
              </a:solidFill>
              <a:latin typeface="Arial" pitchFamily="34" charset="0"/>
              <a:cs typeface="Arial" pitchFamily="34" charset="0"/>
            </a:endParaRPr>
          </a:p>
        </p:txBody>
      </p:sp>
      <p:sp>
        <p:nvSpPr>
          <p:cNvPr id="16"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19" name="Textbox: Tool instructions"/>
          <p:cNvSpPr txBox="1"/>
          <p:nvPr/>
        </p:nvSpPr>
        <p:spPr>
          <a:xfrm>
            <a:off x="2096831" y="4943445"/>
            <a:ext cx="4950394" cy="230832"/>
          </a:xfrm>
          <a:prstGeom prst="rect">
            <a:avLst/>
          </a:prstGeom>
          <a:noFill/>
        </p:spPr>
        <p:txBody>
          <a:bodyPr wrap="none" rtlCol="0">
            <a:spAutoFit/>
          </a:bodyPr>
          <a:lstStyle/>
          <a:p>
            <a:pPr algn="ctr"/>
            <a:r>
              <a:rPr lang="en-GB" sz="900" dirty="0" smtClean="0">
                <a:latin typeface="Georgia" panose="02040502050405020303" pitchFamily="18" charset="0"/>
                <a:ea typeface="Adobe Gothic Std B" panose="020B0800000000000000" pitchFamily="34" charset="-128"/>
                <a:cs typeface="Arial" pitchFamily="34" charset="0"/>
              </a:rPr>
              <a:t>Click the back arrow to go to the previous worksheet. Click the up arrow to return to the lesson</a:t>
            </a:r>
            <a:endParaRPr lang="en-GB" sz="900" dirty="0">
              <a:latin typeface="Georgia" panose="02040502050405020303" pitchFamily="18" charset="0"/>
              <a:ea typeface="Adobe Gothic Std B" panose="020B0800000000000000" pitchFamily="34" charset="-128"/>
              <a:cs typeface="Arial" pitchFamily="34" charset="0"/>
            </a:endParaRPr>
          </a:p>
        </p:txBody>
      </p:sp>
      <p:sp>
        <p:nvSpPr>
          <p:cNvPr id="21" name="Action Button: Up">
            <a:hlinkClick r:id="rId7" action="ppaction://hlinksldjump" highlightClick="1"/>
          </p:cNvPr>
          <p:cNvSpPr/>
          <p:nvPr/>
        </p:nvSpPr>
        <p:spPr>
          <a:xfrm rot="16200000">
            <a:off x="7092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581861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p:cNvPicPr>
            <a:picLocks noChangeAspect="1"/>
          </p:cNvPicPr>
          <p:nvPr/>
        </p:nvPicPr>
        <p:blipFill>
          <a:blip r:embed="rId4"/>
          <a:stretch>
            <a:fillRect/>
          </a:stretch>
        </p:blipFill>
        <p:spPr>
          <a:xfrm>
            <a:off x="4965062" y="636361"/>
            <a:ext cx="4032913" cy="926712"/>
          </a:xfrm>
          <a:prstGeom prst="rect">
            <a:avLst/>
          </a:prstGeom>
        </p:spPr>
      </p:pic>
      <p:sp>
        <p:nvSpPr>
          <p:cNvPr id="48" name="Cover 4"/>
          <p:cNvSpPr/>
          <p:nvPr/>
        </p:nvSpPr>
        <p:spPr>
          <a:xfrm>
            <a:off x="5971186" y="630422"/>
            <a:ext cx="1008000" cy="925200"/>
          </a:xfrm>
          <a:prstGeom prst="rect">
            <a:avLst/>
          </a:prstGeom>
          <a:solidFill>
            <a:srgbClr val="958F9B">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9" name="Cover 3"/>
          <p:cNvSpPr/>
          <p:nvPr/>
        </p:nvSpPr>
        <p:spPr>
          <a:xfrm>
            <a:off x="7987483" y="630422"/>
            <a:ext cx="1008000" cy="925200"/>
          </a:xfrm>
          <a:prstGeom prst="rect">
            <a:avLst/>
          </a:prstGeom>
          <a:solidFill>
            <a:srgbClr val="958F9B">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0" name="Cover 2"/>
          <p:cNvSpPr/>
          <p:nvPr/>
        </p:nvSpPr>
        <p:spPr>
          <a:xfrm>
            <a:off x="6979335" y="630422"/>
            <a:ext cx="1008000" cy="925200"/>
          </a:xfrm>
          <a:prstGeom prst="rect">
            <a:avLst/>
          </a:prstGeom>
          <a:solidFill>
            <a:srgbClr val="958F9B">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1" name="Cover 1"/>
          <p:cNvSpPr/>
          <p:nvPr/>
        </p:nvSpPr>
        <p:spPr>
          <a:xfrm>
            <a:off x="4963037" y="630422"/>
            <a:ext cx="1008000" cy="925200"/>
          </a:xfrm>
          <a:prstGeom prst="rect">
            <a:avLst/>
          </a:prstGeom>
          <a:solidFill>
            <a:srgbClr val="958F9B">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2" name="Answer 4"/>
          <p:cNvSpPr txBox="1"/>
          <p:nvPr/>
        </p:nvSpPr>
        <p:spPr>
          <a:xfrm>
            <a:off x="4341402" y="2951736"/>
            <a:ext cx="4489980" cy="1938992"/>
          </a:xfrm>
          <a:prstGeom prst="rect">
            <a:avLst/>
          </a:prstGeom>
          <a:noFill/>
        </p:spPr>
        <p:txBody>
          <a:bodyPr wrap="square" lIns="0" rIns="0" rtlCol="0">
            <a:spAutoFit/>
          </a:bodyPr>
          <a:lstStyle/>
          <a:p>
            <a:r>
              <a:rPr lang="en-NZ" sz="1200" b="1" dirty="0" smtClean="0">
                <a:solidFill>
                  <a:srgbClr val="FFFFCC"/>
                </a:solidFill>
                <a:latin typeface="Georgia" panose="02040502050405020303" pitchFamily="18" charset="0"/>
              </a:rPr>
              <a:t>A4.</a:t>
            </a:r>
            <a:r>
              <a:rPr lang="en-NZ" sz="1200" b="1" dirty="0">
                <a:solidFill>
                  <a:srgbClr val="FFFFCC"/>
                </a:solidFill>
                <a:latin typeface="Georgia" panose="02040502050405020303" pitchFamily="18" charset="0"/>
              </a:rPr>
              <a:t> </a:t>
            </a:r>
            <a:r>
              <a:rPr lang="en-NZ" sz="1200" dirty="0">
                <a:solidFill>
                  <a:srgbClr val="FFFFCC"/>
                </a:solidFill>
                <a:latin typeface="Georgia" panose="02040502050405020303" pitchFamily="18" charset="0"/>
              </a:rPr>
              <a:t>The Church relives the institution of the Eucharist at the Mass of the Last Supper, and the institution of the priesthood which became the Sacrament of Holy Orders. At the end of the meal Jesus talked with the </a:t>
            </a:r>
            <a:r>
              <a:rPr lang="en-NZ" sz="1200" dirty="0" smtClean="0">
                <a:solidFill>
                  <a:srgbClr val="FFFFCC"/>
                </a:solidFill>
                <a:latin typeface="Georgia" panose="02040502050405020303" pitchFamily="18" charset="0"/>
              </a:rPr>
              <a:t>disciples </a:t>
            </a:r>
            <a:r>
              <a:rPr lang="en-NZ" sz="1200" dirty="0">
                <a:solidFill>
                  <a:srgbClr val="FFFFCC"/>
                </a:solidFill>
                <a:latin typeface="Georgia" panose="02040502050405020303" pitchFamily="18" charset="0"/>
              </a:rPr>
              <a:t>for a long time. He began by giving them a new </a:t>
            </a:r>
            <a:r>
              <a:rPr lang="en-NZ" sz="1200" dirty="0" smtClean="0">
                <a:solidFill>
                  <a:srgbClr val="FFFFCC"/>
                </a:solidFill>
                <a:latin typeface="Georgia" panose="02040502050405020303" pitchFamily="18" charset="0"/>
              </a:rPr>
              <a:t>commandment, </a:t>
            </a:r>
            <a:r>
              <a:rPr lang="en-NZ" sz="1200" dirty="0">
                <a:solidFill>
                  <a:srgbClr val="FFFFCC"/>
                </a:solidFill>
                <a:latin typeface="Georgia" panose="02040502050405020303" pitchFamily="18" charset="0"/>
              </a:rPr>
              <a:t>“Love one another just as I have loved you, you also should love on another. By this everyone will know that you are my disciples, if you love one another</a:t>
            </a:r>
            <a:r>
              <a:rPr lang="en-NZ" sz="1200" dirty="0" smtClean="0">
                <a:solidFill>
                  <a:srgbClr val="FFFFCC"/>
                </a:solidFill>
                <a:latin typeface="Georgia" panose="02040502050405020303" pitchFamily="18" charset="0"/>
              </a:rPr>
              <a:t>.” (</a:t>
            </a:r>
            <a:r>
              <a:rPr lang="en-NZ" sz="1200" dirty="0">
                <a:solidFill>
                  <a:srgbClr val="FFFFCC"/>
                </a:solidFill>
                <a:latin typeface="Georgia" panose="02040502050405020303" pitchFamily="18" charset="0"/>
              </a:rPr>
              <a:t>John 13:34-35) The Latin word for commandment is “</a:t>
            </a:r>
            <a:r>
              <a:rPr lang="en-NZ" sz="1200" dirty="0" err="1">
                <a:solidFill>
                  <a:srgbClr val="FFFFCC"/>
                </a:solidFill>
                <a:latin typeface="Georgia" panose="02040502050405020303" pitchFamily="18" charset="0"/>
              </a:rPr>
              <a:t>mandatum</a:t>
            </a:r>
            <a:r>
              <a:rPr lang="en-NZ" sz="1200" dirty="0">
                <a:solidFill>
                  <a:srgbClr val="FFFFCC"/>
                </a:solidFill>
                <a:latin typeface="Georgia" panose="02040502050405020303" pitchFamily="18" charset="0"/>
              </a:rPr>
              <a:t>” which is why Holy Thursday is also called Maundy </a:t>
            </a:r>
            <a:r>
              <a:rPr lang="en-NZ" sz="1200" dirty="0" smtClean="0">
                <a:solidFill>
                  <a:srgbClr val="FFFFCC"/>
                </a:solidFill>
                <a:latin typeface="Georgia" panose="02040502050405020303" pitchFamily="18" charset="0"/>
              </a:rPr>
              <a:t>Thursday</a:t>
            </a:r>
            <a:br>
              <a:rPr lang="en-NZ" sz="1200" dirty="0" smtClean="0">
                <a:solidFill>
                  <a:srgbClr val="FFFFCC"/>
                </a:solidFill>
                <a:latin typeface="Georgia" panose="02040502050405020303" pitchFamily="18" charset="0"/>
              </a:rPr>
            </a:br>
            <a:r>
              <a:rPr lang="en-NZ" sz="1200" dirty="0" smtClean="0">
                <a:solidFill>
                  <a:srgbClr val="FFFFCC"/>
                </a:solidFill>
                <a:latin typeface="Georgia" panose="02040502050405020303" pitchFamily="18" charset="0"/>
              </a:rPr>
              <a:t>– </a:t>
            </a:r>
            <a:r>
              <a:rPr lang="en-NZ" sz="1200" dirty="0">
                <a:solidFill>
                  <a:srgbClr val="FFFFCC"/>
                </a:solidFill>
                <a:latin typeface="Georgia" panose="02040502050405020303" pitchFamily="18" charset="0"/>
              </a:rPr>
              <a:t>the day of the </a:t>
            </a:r>
            <a:r>
              <a:rPr lang="en-NZ" sz="1200" dirty="0" smtClean="0">
                <a:solidFill>
                  <a:srgbClr val="FFFFCC"/>
                </a:solidFill>
                <a:latin typeface="Georgia" panose="02040502050405020303" pitchFamily="18" charset="0"/>
              </a:rPr>
              <a:t>new commandment</a:t>
            </a:r>
            <a:r>
              <a:rPr lang="en-NZ" sz="1200" dirty="0">
                <a:solidFill>
                  <a:srgbClr val="FFFFCC"/>
                </a:solidFill>
                <a:latin typeface="Georgia" panose="02040502050405020303" pitchFamily="18" charset="0"/>
              </a:rPr>
              <a:t>. </a:t>
            </a:r>
          </a:p>
        </p:txBody>
      </p:sp>
      <p:sp>
        <p:nvSpPr>
          <p:cNvPr id="43" name="Question 4"/>
          <p:cNvSpPr txBox="1"/>
          <p:nvPr/>
        </p:nvSpPr>
        <p:spPr>
          <a:xfrm>
            <a:off x="4341404" y="2572544"/>
            <a:ext cx="4298596" cy="461665"/>
          </a:xfrm>
          <a:prstGeom prst="rect">
            <a:avLst/>
          </a:prstGeom>
          <a:noFill/>
        </p:spPr>
        <p:txBody>
          <a:bodyPr wrap="square" lIns="0" rIns="0" rtlCol="0">
            <a:spAutoFit/>
          </a:bodyPr>
          <a:lstStyle/>
          <a:p>
            <a:pPr marL="358775" indent="-358775"/>
            <a:r>
              <a:rPr lang="en-NZ" sz="1200" b="1" dirty="0" smtClean="0">
                <a:solidFill>
                  <a:srgbClr val="FFFFCC"/>
                </a:solidFill>
                <a:latin typeface="Georgia" panose="02040502050405020303" pitchFamily="18" charset="0"/>
              </a:rPr>
              <a:t>Q4. What </a:t>
            </a:r>
            <a:r>
              <a:rPr lang="en-NZ" sz="1200" b="1" dirty="0">
                <a:solidFill>
                  <a:srgbClr val="FFFFCC"/>
                </a:solidFill>
                <a:latin typeface="Georgia" panose="02040502050405020303" pitchFamily="18" charset="0"/>
              </a:rPr>
              <a:t>significant events does the Church celebrate and relive at the Mass on Holy Thursday?</a:t>
            </a:r>
            <a:endParaRPr lang="en-NZ" sz="1000" dirty="0">
              <a:solidFill>
                <a:srgbClr val="FFFFCC"/>
              </a:solidFill>
              <a:latin typeface="Georgia" panose="02040502050405020303" pitchFamily="18" charset="0"/>
              <a:ea typeface="Adobe Gothic Std B" panose="020B0800000000000000" pitchFamily="34" charset="-128"/>
            </a:endParaRPr>
          </a:p>
        </p:txBody>
      </p:sp>
      <p:pic>
        <p:nvPicPr>
          <p:cNvPr id="44" name="Ico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7787" y="2687271"/>
            <a:ext cx="475440" cy="499915"/>
          </a:xfrm>
          <a:prstGeom prst="rect">
            <a:avLst/>
          </a:prstGeom>
        </p:spPr>
      </p:pic>
      <p:sp>
        <p:nvSpPr>
          <p:cNvPr id="39" name="Answer 3"/>
          <p:cNvSpPr txBox="1"/>
          <p:nvPr/>
        </p:nvSpPr>
        <p:spPr>
          <a:xfrm>
            <a:off x="650629" y="3076241"/>
            <a:ext cx="3175393" cy="1754326"/>
          </a:xfrm>
          <a:prstGeom prst="rect">
            <a:avLst/>
          </a:prstGeom>
          <a:noFill/>
        </p:spPr>
        <p:txBody>
          <a:bodyPr wrap="square" lIns="0" rIns="0" rtlCol="0">
            <a:spAutoFit/>
          </a:bodyPr>
          <a:lstStyle/>
          <a:p>
            <a:r>
              <a:rPr lang="en-NZ" sz="1200" dirty="0" smtClean="0">
                <a:solidFill>
                  <a:srgbClr val="FFFFCC"/>
                </a:solidFill>
                <a:latin typeface="Georgia" panose="02040502050405020303" pitchFamily="18" charset="0"/>
              </a:rPr>
              <a:t>A3. </a:t>
            </a:r>
            <a:r>
              <a:rPr lang="en-NZ" sz="1200" dirty="0">
                <a:solidFill>
                  <a:srgbClr val="FFFFCC"/>
                </a:solidFill>
                <a:latin typeface="Georgia" panose="02040502050405020303" pitchFamily="18" charset="0"/>
              </a:rPr>
              <a:t>On Holy Thursday, we celebrate the Mass of the Lord’s Supper, which includes the washing of the feet. The Last Supper was a meal to mark the unity, love and shared life of Jesus and his </a:t>
            </a:r>
            <a:r>
              <a:rPr lang="en-NZ" sz="1200" dirty="0" smtClean="0">
                <a:solidFill>
                  <a:srgbClr val="FFFFCC"/>
                </a:solidFill>
                <a:latin typeface="Georgia" panose="02040502050405020303" pitchFamily="18" charset="0"/>
              </a:rPr>
              <a:t>disciples</a:t>
            </a:r>
            <a:r>
              <a:rPr lang="en-NZ" sz="1200" dirty="0">
                <a:solidFill>
                  <a:srgbClr val="FFFFCC"/>
                </a:solidFill>
                <a:latin typeface="Georgia" panose="02040502050405020303" pitchFamily="18" charset="0"/>
              </a:rPr>
              <a:t>. It was at this meal that the disciples bound themselves to follow Christ wherever </a:t>
            </a:r>
            <a:r>
              <a:rPr lang="en-NZ" sz="1200" dirty="0" smtClean="0">
                <a:solidFill>
                  <a:srgbClr val="FFFFCC"/>
                </a:solidFill>
                <a:latin typeface="Georgia" panose="02040502050405020303" pitchFamily="18" charset="0"/>
              </a:rPr>
              <a:t>he </a:t>
            </a:r>
            <a:r>
              <a:rPr lang="en-NZ" sz="1200" dirty="0">
                <a:solidFill>
                  <a:srgbClr val="FFFFCC"/>
                </a:solidFill>
                <a:latin typeface="Georgia" panose="02040502050405020303" pitchFamily="18" charset="0"/>
              </a:rPr>
              <a:t>went. Through our participation in this liturgy, we too bind ourselves to follow Jesus in </a:t>
            </a:r>
            <a:r>
              <a:rPr lang="en-NZ" sz="1200" dirty="0" smtClean="0">
                <a:solidFill>
                  <a:srgbClr val="FFFFCC"/>
                </a:solidFill>
                <a:latin typeface="Georgia" panose="02040502050405020303" pitchFamily="18" charset="0"/>
              </a:rPr>
              <a:t>his </a:t>
            </a:r>
            <a:r>
              <a:rPr lang="en-NZ" sz="1200" dirty="0">
                <a:solidFill>
                  <a:srgbClr val="FFFFCC"/>
                </a:solidFill>
                <a:latin typeface="Georgia" panose="02040502050405020303" pitchFamily="18" charset="0"/>
              </a:rPr>
              <a:t>death and </a:t>
            </a:r>
            <a:r>
              <a:rPr lang="en-NZ" sz="1200" dirty="0" smtClean="0">
                <a:solidFill>
                  <a:srgbClr val="FFFFCC"/>
                </a:solidFill>
                <a:latin typeface="Georgia" panose="02040502050405020303" pitchFamily="18" charset="0"/>
              </a:rPr>
              <a:t>Resurrection</a:t>
            </a:r>
            <a:r>
              <a:rPr lang="en-NZ" sz="1200" dirty="0">
                <a:solidFill>
                  <a:srgbClr val="FFFFCC"/>
                </a:solidFill>
                <a:latin typeface="Georgia" panose="02040502050405020303" pitchFamily="18" charset="0"/>
              </a:rPr>
              <a:t>.</a:t>
            </a:r>
          </a:p>
        </p:txBody>
      </p:sp>
      <p:sp>
        <p:nvSpPr>
          <p:cNvPr id="40" name="Question 3"/>
          <p:cNvSpPr txBox="1"/>
          <p:nvPr/>
        </p:nvSpPr>
        <p:spPr>
          <a:xfrm>
            <a:off x="650630" y="2697059"/>
            <a:ext cx="3024344" cy="461665"/>
          </a:xfrm>
          <a:prstGeom prst="rect">
            <a:avLst/>
          </a:prstGeom>
          <a:noFill/>
        </p:spPr>
        <p:txBody>
          <a:bodyPr wrap="square" lIns="0" rIns="0" rtlCol="0">
            <a:spAutoFit/>
          </a:bodyPr>
          <a:lstStyle/>
          <a:p>
            <a:pPr marL="358775" indent="-358775"/>
            <a:r>
              <a:rPr lang="en-NZ" sz="1200" b="1" dirty="0" smtClean="0">
                <a:solidFill>
                  <a:srgbClr val="FFFFCC"/>
                </a:solidFill>
                <a:latin typeface="Georgia" panose="02040502050405020303" pitchFamily="18" charset="0"/>
              </a:rPr>
              <a:t>Q3. What </a:t>
            </a:r>
            <a:r>
              <a:rPr lang="en-NZ" sz="1200" b="1" dirty="0">
                <a:solidFill>
                  <a:srgbClr val="FFFFCC"/>
                </a:solidFill>
                <a:latin typeface="Georgia" panose="02040502050405020303" pitchFamily="18" charset="0"/>
              </a:rPr>
              <a:t>happens at the Mass of </a:t>
            </a:r>
            <a:r>
              <a:rPr lang="en-NZ" sz="1200" b="1" dirty="0" smtClean="0">
                <a:solidFill>
                  <a:srgbClr val="FFFFCC"/>
                </a:solidFill>
                <a:latin typeface="Georgia" panose="02040502050405020303" pitchFamily="18" charset="0"/>
              </a:rPr>
              <a:t>the</a:t>
            </a:r>
            <a:br>
              <a:rPr lang="en-NZ" sz="1200" b="1" dirty="0" smtClean="0">
                <a:solidFill>
                  <a:srgbClr val="FFFFCC"/>
                </a:solidFill>
                <a:latin typeface="Georgia" panose="02040502050405020303" pitchFamily="18" charset="0"/>
              </a:rPr>
            </a:br>
            <a:r>
              <a:rPr lang="en-NZ" sz="1200" b="1" dirty="0" smtClean="0">
                <a:solidFill>
                  <a:srgbClr val="FFFFCC"/>
                </a:solidFill>
                <a:latin typeface="Georgia" panose="02040502050405020303" pitchFamily="18" charset="0"/>
              </a:rPr>
              <a:t>Lord’s </a:t>
            </a:r>
            <a:r>
              <a:rPr lang="en-NZ" sz="1200" b="1" dirty="0">
                <a:solidFill>
                  <a:srgbClr val="FFFFCC"/>
                </a:solidFill>
                <a:latin typeface="Georgia" panose="02040502050405020303" pitchFamily="18" charset="0"/>
              </a:rPr>
              <a:t>Supper on Holy Thursday?</a:t>
            </a:r>
            <a:endParaRPr lang="en-NZ" sz="1000" dirty="0">
              <a:solidFill>
                <a:srgbClr val="FFFFCC"/>
              </a:solidFill>
              <a:latin typeface="Georgia" panose="02040502050405020303" pitchFamily="18" charset="0"/>
              <a:ea typeface="Adobe Gothic Std B" panose="020B0800000000000000" pitchFamily="34" charset="-128"/>
            </a:endParaRPr>
          </a:p>
        </p:txBody>
      </p:sp>
      <p:pic>
        <p:nvPicPr>
          <p:cNvPr id="41" name="Icon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60" y="2769232"/>
            <a:ext cx="475613" cy="475613"/>
          </a:xfrm>
          <a:prstGeom prst="rect">
            <a:avLst/>
          </a:prstGeom>
        </p:spPr>
      </p:pic>
      <p:sp>
        <p:nvSpPr>
          <p:cNvPr id="30" name="Answer 2"/>
          <p:cNvSpPr txBox="1"/>
          <p:nvPr/>
        </p:nvSpPr>
        <p:spPr>
          <a:xfrm>
            <a:off x="650628" y="2052791"/>
            <a:ext cx="8217965" cy="646331"/>
          </a:xfrm>
          <a:prstGeom prst="rect">
            <a:avLst/>
          </a:prstGeom>
          <a:noFill/>
        </p:spPr>
        <p:txBody>
          <a:bodyPr wrap="square" lIns="0" rIns="0" rtlCol="0">
            <a:spAutoFit/>
          </a:bodyPr>
          <a:lstStyle/>
          <a:p>
            <a:r>
              <a:rPr lang="en-NZ" sz="1200" dirty="0" smtClean="0">
                <a:solidFill>
                  <a:srgbClr val="FFFFCC"/>
                </a:solidFill>
                <a:latin typeface="Georgia" panose="02040502050405020303" pitchFamily="18" charset="0"/>
              </a:rPr>
              <a:t>A2. For </a:t>
            </a:r>
            <a:r>
              <a:rPr lang="en-NZ" sz="1200" dirty="0">
                <a:solidFill>
                  <a:srgbClr val="FFFFCC"/>
                </a:solidFill>
                <a:latin typeface="Georgia" panose="02040502050405020303" pitchFamily="18" charset="0"/>
              </a:rPr>
              <a:t>Catholics, the Triduum is liturgically one celebration beginning at sundown on Holy Thursday with the Mass of the Lord’s Supper, continuing with the celebration of the Lord’s Passion on Good Friday and concluding with the day of the Lord’s Resurrection, which includes the Easter Vigil.</a:t>
            </a:r>
            <a:endParaRPr lang="en-NZ" sz="1000" i="1" dirty="0">
              <a:solidFill>
                <a:srgbClr val="FFFFCC"/>
              </a:solidFill>
              <a:latin typeface="Georgia" panose="02040502050405020303" pitchFamily="18" charset="0"/>
              <a:ea typeface="Adobe Gothic Std B" panose="020B0800000000000000" pitchFamily="34" charset="-128"/>
              <a:cs typeface="Adobe Hebrew" panose="02040503050201020203" pitchFamily="18" charset="-79"/>
            </a:endParaRPr>
          </a:p>
        </p:txBody>
      </p:sp>
      <p:sp>
        <p:nvSpPr>
          <p:cNvPr id="35" name="Question 2"/>
          <p:cNvSpPr txBox="1"/>
          <p:nvPr/>
        </p:nvSpPr>
        <p:spPr>
          <a:xfrm>
            <a:off x="650628" y="1854699"/>
            <a:ext cx="3751111" cy="276999"/>
          </a:xfrm>
          <a:prstGeom prst="rect">
            <a:avLst/>
          </a:prstGeom>
          <a:noFill/>
        </p:spPr>
        <p:txBody>
          <a:bodyPr wrap="square" lIns="0" rIns="0" rtlCol="0">
            <a:spAutoFit/>
          </a:bodyPr>
          <a:lstStyle/>
          <a:p>
            <a:r>
              <a:rPr lang="en-NZ" sz="1200" b="1" dirty="0" smtClean="0">
                <a:solidFill>
                  <a:srgbClr val="FFFFCC"/>
                </a:solidFill>
                <a:latin typeface="Georgia" panose="02040502050405020303" pitchFamily="18" charset="0"/>
              </a:rPr>
              <a:t>Q2. What </a:t>
            </a:r>
            <a:r>
              <a:rPr lang="en-NZ" sz="1200" b="1" dirty="0">
                <a:solidFill>
                  <a:srgbClr val="FFFFCC"/>
                </a:solidFill>
                <a:latin typeface="Georgia" panose="02040502050405020303" pitchFamily="18" charset="0"/>
              </a:rPr>
              <a:t>does the Sacred Triduum celebrate?</a:t>
            </a:r>
            <a:endParaRPr lang="en-NZ" sz="1000" dirty="0">
              <a:solidFill>
                <a:srgbClr val="FFFFCC"/>
              </a:solidFill>
              <a:latin typeface="Georgia" panose="02040502050405020303" pitchFamily="18" charset="0"/>
              <a:ea typeface="Adobe Gothic Std B" panose="020B0800000000000000" pitchFamily="34" charset="-128"/>
            </a:endParaRPr>
          </a:p>
        </p:txBody>
      </p:sp>
      <p:pic>
        <p:nvPicPr>
          <p:cNvPr id="38" name="Ico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482" y="1946383"/>
            <a:ext cx="496369" cy="496369"/>
          </a:xfrm>
          <a:prstGeom prst="rect">
            <a:avLst/>
          </a:prstGeom>
        </p:spPr>
      </p:pic>
      <p:sp>
        <p:nvSpPr>
          <p:cNvPr id="10" name="Answer 1"/>
          <p:cNvSpPr txBox="1"/>
          <p:nvPr/>
        </p:nvSpPr>
        <p:spPr>
          <a:xfrm>
            <a:off x="650628" y="710314"/>
            <a:ext cx="8349372" cy="1200329"/>
          </a:xfrm>
          <a:prstGeom prst="rect">
            <a:avLst/>
          </a:prstGeom>
          <a:noFill/>
        </p:spPr>
        <p:txBody>
          <a:bodyPr wrap="square" lIns="0" rIns="0" rtlCol="0">
            <a:spAutoFit/>
          </a:bodyPr>
          <a:lstStyle/>
          <a:p>
            <a:r>
              <a:rPr lang="en-NZ" sz="1200" dirty="0" smtClean="0">
                <a:solidFill>
                  <a:srgbClr val="FFFFCC"/>
                </a:solidFill>
                <a:latin typeface="Georgia" panose="02040502050405020303" pitchFamily="18" charset="0"/>
              </a:rPr>
              <a:t>A1. </a:t>
            </a:r>
            <a:r>
              <a:rPr lang="en-NZ" sz="1200" dirty="0">
                <a:solidFill>
                  <a:srgbClr val="FFFFCC"/>
                </a:solidFill>
                <a:latin typeface="Georgia" panose="02040502050405020303" pitchFamily="18" charset="0"/>
              </a:rPr>
              <a:t>The Easter </a:t>
            </a:r>
            <a:r>
              <a:rPr lang="en-NZ" sz="1200" dirty="0" smtClean="0">
                <a:solidFill>
                  <a:srgbClr val="FFFFCC"/>
                </a:solidFill>
                <a:latin typeface="Georgia" panose="02040502050405020303" pitchFamily="18" charset="0"/>
              </a:rPr>
              <a:t>Triduum </a:t>
            </a:r>
            <a:r>
              <a:rPr lang="en-NZ" sz="1200" dirty="0">
                <a:solidFill>
                  <a:srgbClr val="FFFFCC"/>
                </a:solidFill>
                <a:latin typeface="Georgia" panose="02040502050405020303" pitchFamily="18" charset="0"/>
              </a:rPr>
              <a:t>is the three-day period also known </a:t>
            </a:r>
            <a:r>
              <a:rPr lang="en-NZ" sz="1200" dirty="0" smtClean="0">
                <a:solidFill>
                  <a:srgbClr val="FFFFCC"/>
                </a:solidFill>
                <a:latin typeface="Georgia" panose="02040502050405020303" pitchFamily="18" charset="0"/>
              </a:rPr>
              <a:t>as</a:t>
            </a:r>
            <a:br>
              <a:rPr lang="en-NZ" sz="1200" dirty="0" smtClean="0">
                <a:solidFill>
                  <a:srgbClr val="FFFFCC"/>
                </a:solidFill>
                <a:latin typeface="Georgia" panose="02040502050405020303" pitchFamily="18" charset="0"/>
              </a:rPr>
            </a:br>
            <a:r>
              <a:rPr lang="en-NZ" sz="1200" dirty="0" smtClean="0">
                <a:solidFill>
                  <a:srgbClr val="FFFFCC"/>
                </a:solidFill>
                <a:latin typeface="Georgia" panose="02040502050405020303" pitchFamily="18" charset="0"/>
              </a:rPr>
              <a:t>the</a:t>
            </a:r>
            <a:r>
              <a:rPr lang="en-NZ" sz="1200" dirty="0">
                <a:solidFill>
                  <a:srgbClr val="FFFFCC"/>
                </a:solidFill>
                <a:latin typeface="Georgia" panose="02040502050405020303" pitchFamily="18" charset="0"/>
              </a:rPr>
              <a:t> </a:t>
            </a:r>
            <a:r>
              <a:rPr lang="en-NZ" sz="1200" i="1" dirty="0">
                <a:solidFill>
                  <a:srgbClr val="FFFFCC"/>
                </a:solidFill>
                <a:latin typeface="Georgia" panose="02040502050405020303" pitchFamily="18" charset="0"/>
              </a:rPr>
              <a:t>Sacred Triduum</a:t>
            </a:r>
            <a:r>
              <a:rPr lang="en-NZ" sz="1200" dirty="0">
                <a:solidFill>
                  <a:srgbClr val="FFFFCC"/>
                </a:solidFill>
                <a:latin typeface="Georgia" panose="02040502050405020303" pitchFamily="18" charset="0"/>
              </a:rPr>
              <a:t>, or </a:t>
            </a:r>
            <a:r>
              <a:rPr lang="en-NZ" sz="1200" i="1" dirty="0">
                <a:solidFill>
                  <a:srgbClr val="FFFFCC"/>
                </a:solidFill>
                <a:latin typeface="Georgia" panose="02040502050405020303" pitchFamily="18" charset="0"/>
              </a:rPr>
              <a:t>Paschal Triduum</a:t>
            </a:r>
            <a:r>
              <a:rPr lang="en-NZ" sz="1200" dirty="0">
                <a:solidFill>
                  <a:srgbClr val="FFFFCC"/>
                </a:solidFill>
                <a:latin typeface="Georgia" panose="02040502050405020303" pitchFamily="18" charset="0"/>
              </a:rPr>
              <a:t> that lasts </a:t>
            </a:r>
            <a:r>
              <a:rPr lang="en-NZ" sz="1200" dirty="0" smtClean="0">
                <a:solidFill>
                  <a:srgbClr val="FFFFCC"/>
                </a:solidFill>
                <a:latin typeface="Georgia" panose="02040502050405020303" pitchFamily="18" charset="0"/>
              </a:rPr>
              <a:t>from</a:t>
            </a:r>
            <a:br>
              <a:rPr lang="en-NZ" sz="1200" dirty="0" smtClean="0">
                <a:solidFill>
                  <a:srgbClr val="FFFFCC"/>
                </a:solidFill>
                <a:latin typeface="Georgia" panose="02040502050405020303" pitchFamily="18" charset="0"/>
              </a:rPr>
            </a:br>
            <a:r>
              <a:rPr lang="en-NZ" sz="1200" dirty="0" smtClean="0">
                <a:solidFill>
                  <a:srgbClr val="FFFFCC"/>
                </a:solidFill>
                <a:latin typeface="Georgia" panose="02040502050405020303" pitchFamily="18" charset="0"/>
              </a:rPr>
              <a:t>sundown </a:t>
            </a:r>
            <a:r>
              <a:rPr lang="en-NZ" sz="1200" dirty="0">
                <a:solidFill>
                  <a:srgbClr val="FFFFCC"/>
                </a:solidFill>
                <a:latin typeface="Georgia" panose="02040502050405020303" pitchFamily="18" charset="0"/>
              </a:rPr>
              <a:t>on Holy Thursday to sundown on Easter </a:t>
            </a:r>
            <a:r>
              <a:rPr lang="en-NZ" sz="1200" dirty="0" smtClean="0">
                <a:solidFill>
                  <a:srgbClr val="FFFFCC"/>
                </a:solidFill>
                <a:latin typeface="Georgia" panose="02040502050405020303" pitchFamily="18" charset="0"/>
              </a:rPr>
              <a:t>Sunday</a:t>
            </a:r>
            <a:br>
              <a:rPr lang="en-NZ" sz="1200" dirty="0" smtClean="0">
                <a:solidFill>
                  <a:srgbClr val="FFFFCC"/>
                </a:solidFill>
                <a:latin typeface="Georgia" panose="02040502050405020303" pitchFamily="18" charset="0"/>
              </a:rPr>
            </a:br>
            <a:r>
              <a:rPr lang="en-NZ" sz="1200" dirty="0" smtClean="0">
                <a:solidFill>
                  <a:srgbClr val="FFFFCC"/>
                </a:solidFill>
                <a:latin typeface="Georgia" panose="02040502050405020303" pitchFamily="18" charset="0"/>
              </a:rPr>
              <a:t>and </a:t>
            </a:r>
            <a:r>
              <a:rPr lang="en-NZ" sz="1200" dirty="0">
                <a:solidFill>
                  <a:srgbClr val="FFFFCC"/>
                </a:solidFill>
                <a:latin typeface="Georgia" panose="02040502050405020303" pitchFamily="18" charset="0"/>
              </a:rPr>
              <a:t>it is considered the most solemn part of the liturgical year. </a:t>
            </a:r>
            <a:r>
              <a:rPr lang="en-NZ" sz="1200" dirty="0" smtClean="0">
                <a:solidFill>
                  <a:srgbClr val="FFFFCC"/>
                </a:solidFill>
                <a:latin typeface="Georgia" panose="02040502050405020303" pitchFamily="18" charset="0"/>
              </a:rPr>
              <a:t/>
            </a:r>
            <a:br>
              <a:rPr lang="en-NZ" sz="1200" dirty="0" smtClean="0">
                <a:solidFill>
                  <a:srgbClr val="FFFFCC"/>
                </a:solidFill>
                <a:latin typeface="Georgia" panose="02040502050405020303" pitchFamily="18" charset="0"/>
              </a:rPr>
            </a:br>
            <a:r>
              <a:rPr lang="en-NZ" sz="1200" dirty="0" smtClean="0">
                <a:solidFill>
                  <a:srgbClr val="FFFFCC"/>
                </a:solidFill>
                <a:latin typeface="Georgia" panose="02040502050405020303" pitchFamily="18" charset="0"/>
              </a:rPr>
              <a:t>Triduum </a:t>
            </a:r>
            <a:r>
              <a:rPr lang="en-NZ" sz="1200" dirty="0">
                <a:solidFill>
                  <a:srgbClr val="FFFFCC"/>
                </a:solidFill>
                <a:latin typeface="Georgia" panose="02040502050405020303" pitchFamily="18" charset="0"/>
              </a:rPr>
              <a:t>is Latin for 3 days. Liturgically it is one liturgy </a:t>
            </a:r>
            <a:r>
              <a:rPr lang="en-NZ" sz="1200" dirty="0" smtClean="0">
                <a:solidFill>
                  <a:srgbClr val="FFFFCC"/>
                </a:solidFill>
                <a:latin typeface="Georgia" panose="02040502050405020303" pitchFamily="18" charset="0"/>
              </a:rPr>
              <a:t>that</a:t>
            </a:r>
          </a:p>
          <a:p>
            <a:r>
              <a:rPr lang="en-NZ" sz="1200" dirty="0" smtClean="0">
                <a:solidFill>
                  <a:srgbClr val="FFFFCC"/>
                </a:solidFill>
                <a:latin typeface="Georgia" panose="02040502050405020303" pitchFamily="18" charset="0"/>
              </a:rPr>
              <a:t>unfolds </a:t>
            </a:r>
            <a:r>
              <a:rPr lang="en-NZ" sz="1200" dirty="0">
                <a:solidFill>
                  <a:srgbClr val="FFFFCC"/>
                </a:solidFill>
                <a:latin typeface="Georgia" panose="02040502050405020303" pitchFamily="18" charset="0"/>
              </a:rPr>
              <a:t>over 3 days that forms a unity rather than separate unconnected celebrations. </a:t>
            </a:r>
            <a:endParaRPr lang="en-NZ" sz="1000" i="1" dirty="0">
              <a:solidFill>
                <a:srgbClr val="FFFFCC"/>
              </a:solidFill>
              <a:latin typeface="Georgia" panose="02040502050405020303" pitchFamily="18" charset="0"/>
              <a:ea typeface="Adobe Gothic Std B" panose="020B0800000000000000" pitchFamily="34" charset="-128"/>
              <a:cs typeface="Adobe Hebrew" panose="02040503050201020203" pitchFamily="18" charset="-79"/>
            </a:endParaRPr>
          </a:p>
        </p:txBody>
      </p:sp>
      <p:sp>
        <p:nvSpPr>
          <p:cNvPr id="9" name="Question 1"/>
          <p:cNvSpPr txBox="1"/>
          <p:nvPr/>
        </p:nvSpPr>
        <p:spPr>
          <a:xfrm>
            <a:off x="650628" y="535662"/>
            <a:ext cx="4280879" cy="276999"/>
          </a:xfrm>
          <a:prstGeom prst="rect">
            <a:avLst/>
          </a:prstGeom>
          <a:noFill/>
        </p:spPr>
        <p:txBody>
          <a:bodyPr wrap="square" lIns="0" rIns="0" rtlCol="0">
            <a:spAutoFit/>
          </a:bodyPr>
          <a:lstStyle/>
          <a:p>
            <a:pPr marL="265113" indent="-265113"/>
            <a:r>
              <a:rPr lang="en-NZ" sz="1200" b="1" dirty="0" smtClean="0">
                <a:solidFill>
                  <a:srgbClr val="FFFFCC"/>
                </a:solidFill>
                <a:latin typeface="Georgia" panose="02040502050405020303" pitchFamily="18" charset="0"/>
                <a:ea typeface="Adobe Gothic Std B" panose="020B0800000000000000" pitchFamily="34" charset="-128"/>
              </a:rPr>
              <a:t>Q1. </a:t>
            </a:r>
            <a:r>
              <a:rPr lang="en-US" sz="1200" b="1" dirty="0">
                <a:solidFill>
                  <a:srgbClr val="FFFFCC"/>
                </a:solidFill>
                <a:latin typeface="Georgia" panose="02040502050405020303" pitchFamily="18" charset="0"/>
                <a:ea typeface="Adobe Gothic Std B" panose="020B0800000000000000" pitchFamily="34" charset="-128"/>
              </a:rPr>
              <a:t>What is the PASCHAL or EASTER TRIDUUM?</a:t>
            </a:r>
            <a:endParaRPr lang="en-NZ" sz="1200" dirty="0">
              <a:solidFill>
                <a:srgbClr val="FFFFCC"/>
              </a:solidFill>
              <a:latin typeface="Georgia" panose="02040502050405020303" pitchFamily="18" charset="0"/>
              <a:ea typeface="Adobe Gothic Std B" panose="020B0800000000000000" pitchFamily="34" charset="-128"/>
            </a:endParaRPr>
          </a:p>
        </p:txBody>
      </p:sp>
      <p:pic>
        <p:nvPicPr>
          <p:cNvPr id="7" name="Icon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9759" y="628955"/>
            <a:ext cx="439815" cy="439815"/>
          </a:xfrm>
          <a:prstGeom prst="rect">
            <a:avLst/>
          </a:prstGeom>
        </p:spPr>
      </p:pic>
      <p:sp>
        <p:nvSpPr>
          <p:cNvPr id="2" name="Title"/>
          <p:cNvSpPr>
            <a:spLocks noGrp="1"/>
          </p:cNvSpPr>
          <p:nvPr>
            <p:ph type="ctrTitle"/>
          </p:nvPr>
        </p:nvSpPr>
        <p:spPr>
          <a:xfrm>
            <a:off x="-169333" y="-15207"/>
            <a:ext cx="9482666" cy="546659"/>
          </a:xfrm>
        </p:spPr>
        <p:txBody>
          <a:bodyPr lIns="0" rIns="72000">
            <a:noAutofit/>
          </a:bodyPr>
          <a:lstStyle/>
          <a:p>
            <a:r>
              <a:rPr lang="en-NZ" sz="3000" dirty="0">
                <a:solidFill>
                  <a:srgbClr val="FFFFCC"/>
                </a:solidFill>
                <a:latin typeface="Georgia" panose="02040502050405020303" pitchFamily="18" charset="0"/>
              </a:rPr>
              <a:t>FAQs about the PASCHAL or EASTER TRIDUUM? </a:t>
            </a:r>
            <a:endParaRPr lang="en-NZ" sz="3000" dirty="0">
              <a:solidFill>
                <a:srgbClr val="FFFFCC"/>
              </a:solidFill>
              <a:latin typeface="Georgia" panose="02040502050405020303" pitchFamily="18" charset="0"/>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S-03A</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Tool instructions"/>
          <p:cNvSpPr txBox="1"/>
          <p:nvPr/>
        </p:nvSpPr>
        <p:spPr>
          <a:xfrm>
            <a:off x="2450291" y="4912668"/>
            <a:ext cx="4243469" cy="230832"/>
          </a:xfrm>
          <a:prstGeom prst="rect">
            <a:avLst/>
          </a:prstGeom>
          <a:noFill/>
        </p:spPr>
        <p:txBody>
          <a:bodyPr wrap="none" rtlCol="0">
            <a:spAutoFit/>
          </a:bodyPr>
          <a:lstStyle/>
          <a:p>
            <a:pPr algn="ctr"/>
            <a:r>
              <a:rPr lang="en-GB" sz="900" dirty="0" smtClean="0">
                <a:solidFill>
                  <a:srgbClr val="FFFFCC"/>
                </a:solidFill>
                <a:latin typeface="Georgia" panose="02040502050405020303" pitchFamily="18" charset="0"/>
                <a:ea typeface="Adobe Gothic Std B" panose="020B0800000000000000" pitchFamily="34" charset="-128"/>
                <a:cs typeface="Arial" pitchFamily="34" charset="0"/>
              </a:rPr>
              <a:t>Click an image to reveal text. Click the video button to watch “Paschal Triduum”</a:t>
            </a:r>
            <a:endParaRPr lang="en-GB" sz="900" dirty="0">
              <a:solidFill>
                <a:srgbClr val="FFFFCC"/>
              </a:solidFill>
              <a:latin typeface="Georgia" panose="02040502050405020303" pitchFamily="18" charset="0"/>
              <a:ea typeface="Adobe Gothic Std B" panose="020B0800000000000000" pitchFamily="34" charset="-128"/>
              <a:cs typeface="Arial" pitchFamily="34" charset="0"/>
            </a:endParaRPr>
          </a:p>
        </p:txBody>
      </p:sp>
      <p:sp>
        <p:nvSpPr>
          <p:cNvPr id="27" name="Action Button: Video">
            <a:hlinkClick r:id="rId9"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770858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9" presetClass="exit" presetSubtype="0" fill="hold" grpId="0" nodeType="withEffect">
                                  <p:stCondLst>
                                    <p:cond delay="0"/>
                                  </p:stCondLst>
                                  <p:childTnLst>
                                    <p:animEffect transition="out" filter="dissolve">
                                      <p:cBhvr>
                                        <p:cTn id="10" dur="500"/>
                                        <p:tgtEl>
                                          <p:spTgt spid="51"/>
                                        </p:tgtEl>
                                      </p:cBhvr>
                                    </p:animEffect>
                                    <p:set>
                                      <p:cBhvr>
                                        <p:cTn id="11"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38"/>
                    </p:tgtEl>
                  </p:cond>
                </p:stCondLst>
                <p:endSync evt="end" delay="0">
                  <p:rtn val="all"/>
                </p:endSync>
                <p:childTnLst>
                  <p:par>
                    <p:cTn id="13" fill="hold">
                      <p:stCondLst>
                        <p:cond delay="0"/>
                      </p:stCondLst>
                      <p:childTnLst>
                        <p:par>
                          <p:cTn id="14" fill="hold">
                            <p:stCondLst>
                              <p:cond delay="0"/>
                            </p:stCondLst>
                            <p:childTnLst>
                              <p:par>
                                <p:cTn id="15" presetID="2" presetClass="entr" presetSubtype="8"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1000" fill="hold"/>
                                        <p:tgtEl>
                                          <p:spTgt spid="30"/>
                                        </p:tgtEl>
                                        <p:attrNameLst>
                                          <p:attrName>ppt_x</p:attrName>
                                        </p:attrNameLst>
                                      </p:cBhvr>
                                      <p:tavLst>
                                        <p:tav tm="0">
                                          <p:val>
                                            <p:strVal val="0-#ppt_w/2"/>
                                          </p:val>
                                        </p:tav>
                                        <p:tav tm="100000">
                                          <p:val>
                                            <p:strVal val="#ppt_x"/>
                                          </p:val>
                                        </p:tav>
                                      </p:tavLst>
                                    </p:anim>
                                    <p:anim calcmode="lin" valueType="num">
                                      <p:cBhvr additive="base">
                                        <p:cTn id="18" dur="1000" fill="hold"/>
                                        <p:tgtEl>
                                          <p:spTgt spid="30"/>
                                        </p:tgtEl>
                                        <p:attrNameLst>
                                          <p:attrName>ppt_y</p:attrName>
                                        </p:attrNameLst>
                                      </p:cBhvr>
                                      <p:tavLst>
                                        <p:tav tm="0">
                                          <p:val>
                                            <p:strVal val="#ppt_y"/>
                                          </p:val>
                                        </p:tav>
                                        <p:tav tm="100000">
                                          <p:val>
                                            <p:strVal val="#ppt_y"/>
                                          </p:val>
                                        </p:tav>
                                      </p:tavLst>
                                    </p:anim>
                                  </p:childTnLst>
                                </p:cTn>
                              </p:par>
                              <p:par>
                                <p:cTn id="19" presetID="9" presetClass="exit" presetSubtype="0" fill="hold" grpId="0" nodeType="withEffect">
                                  <p:stCondLst>
                                    <p:cond delay="0"/>
                                  </p:stCondLst>
                                  <p:childTnLst>
                                    <p:animEffect transition="out" filter="dissolve">
                                      <p:cBhvr>
                                        <p:cTn id="20" dur="500"/>
                                        <p:tgtEl>
                                          <p:spTgt spid="50"/>
                                        </p:tgtEl>
                                      </p:cBhvr>
                                    </p:animEffect>
                                    <p:set>
                                      <p:cBhvr>
                                        <p:cTn id="21"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2" restart="whenNotActive" fill="hold" evtFilter="cancelBubble" nodeType="interactiveSeq">
                <p:stCondLst>
                  <p:cond evt="onClick" delay="0">
                    <p:tgtEl>
                      <p:spTgt spid="41"/>
                    </p:tgtEl>
                  </p:cond>
                </p:stCondLst>
                <p:endSync evt="end" delay="0">
                  <p:rtn val="all"/>
                </p:endSync>
                <p:childTnLst>
                  <p:par>
                    <p:cTn id="23" fill="hold">
                      <p:stCondLst>
                        <p:cond delay="0"/>
                      </p:stCondLst>
                      <p:childTnLst>
                        <p:par>
                          <p:cTn id="24" fill="hold">
                            <p:stCondLst>
                              <p:cond delay="0"/>
                            </p:stCondLst>
                            <p:childTnLst>
                              <p:par>
                                <p:cTn id="25" presetID="2" presetClass="entr" presetSubtype="8"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1000" fill="hold"/>
                                        <p:tgtEl>
                                          <p:spTgt spid="39"/>
                                        </p:tgtEl>
                                        <p:attrNameLst>
                                          <p:attrName>ppt_x</p:attrName>
                                        </p:attrNameLst>
                                      </p:cBhvr>
                                      <p:tavLst>
                                        <p:tav tm="0">
                                          <p:val>
                                            <p:strVal val="0-#ppt_w/2"/>
                                          </p:val>
                                        </p:tav>
                                        <p:tav tm="100000">
                                          <p:val>
                                            <p:strVal val="#ppt_x"/>
                                          </p:val>
                                        </p:tav>
                                      </p:tavLst>
                                    </p:anim>
                                    <p:anim calcmode="lin" valueType="num">
                                      <p:cBhvr additive="base">
                                        <p:cTn id="28" dur="1000" fill="hold"/>
                                        <p:tgtEl>
                                          <p:spTgt spid="39"/>
                                        </p:tgtEl>
                                        <p:attrNameLst>
                                          <p:attrName>ppt_y</p:attrName>
                                        </p:attrNameLst>
                                      </p:cBhvr>
                                      <p:tavLst>
                                        <p:tav tm="0">
                                          <p:val>
                                            <p:strVal val="#ppt_y"/>
                                          </p:val>
                                        </p:tav>
                                        <p:tav tm="100000">
                                          <p:val>
                                            <p:strVal val="#ppt_y"/>
                                          </p:val>
                                        </p:tav>
                                      </p:tavLst>
                                    </p:anim>
                                  </p:childTnLst>
                                </p:cTn>
                              </p:par>
                              <p:par>
                                <p:cTn id="29" presetID="9" presetClass="exit" presetSubtype="0" fill="hold" grpId="0" nodeType="withEffect">
                                  <p:stCondLst>
                                    <p:cond delay="0"/>
                                  </p:stCondLst>
                                  <p:childTnLst>
                                    <p:animEffect transition="out" filter="dissolve">
                                      <p:cBhvr>
                                        <p:cTn id="30" dur="500"/>
                                        <p:tgtEl>
                                          <p:spTgt spid="49"/>
                                        </p:tgtEl>
                                      </p:cBhvr>
                                    </p:animEffect>
                                    <p:set>
                                      <p:cBhvr>
                                        <p:cTn id="31"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2" restart="whenNotActive" fill="hold" evtFilter="cancelBubble" nodeType="interactiveSeq">
                <p:stCondLst>
                  <p:cond evt="onClick" delay="0">
                    <p:tgtEl>
                      <p:spTgt spid="44"/>
                    </p:tgtEl>
                  </p:cond>
                </p:stCondLst>
                <p:endSync evt="end" delay="0">
                  <p:rtn val="all"/>
                </p:endSync>
                <p:childTnLst>
                  <p:par>
                    <p:cTn id="33" fill="hold">
                      <p:stCondLst>
                        <p:cond delay="0"/>
                      </p:stCondLst>
                      <p:childTnLst>
                        <p:par>
                          <p:cTn id="34" fill="hold">
                            <p:stCondLst>
                              <p:cond delay="0"/>
                            </p:stCondLst>
                            <p:childTnLst>
                              <p:par>
                                <p:cTn id="35" presetID="2" presetClass="entr" presetSubtype="8"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1000" fill="hold"/>
                                        <p:tgtEl>
                                          <p:spTgt spid="42"/>
                                        </p:tgtEl>
                                        <p:attrNameLst>
                                          <p:attrName>ppt_x</p:attrName>
                                        </p:attrNameLst>
                                      </p:cBhvr>
                                      <p:tavLst>
                                        <p:tav tm="0">
                                          <p:val>
                                            <p:strVal val="0-#ppt_w/2"/>
                                          </p:val>
                                        </p:tav>
                                        <p:tav tm="100000">
                                          <p:val>
                                            <p:strVal val="#ppt_x"/>
                                          </p:val>
                                        </p:tav>
                                      </p:tavLst>
                                    </p:anim>
                                    <p:anim calcmode="lin" valueType="num">
                                      <p:cBhvr additive="base">
                                        <p:cTn id="38" dur="1000" fill="hold"/>
                                        <p:tgtEl>
                                          <p:spTgt spid="42"/>
                                        </p:tgtEl>
                                        <p:attrNameLst>
                                          <p:attrName>ppt_y</p:attrName>
                                        </p:attrNameLst>
                                      </p:cBhvr>
                                      <p:tavLst>
                                        <p:tav tm="0">
                                          <p:val>
                                            <p:strVal val="#ppt_y"/>
                                          </p:val>
                                        </p:tav>
                                        <p:tav tm="100000">
                                          <p:val>
                                            <p:strVal val="#ppt_y"/>
                                          </p:val>
                                        </p:tav>
                                      </p:tavLst>
                                    </p:anim>
                                  </p:childTnLst>
                                </p:cTn>
                              </p:par>
                              <p:par>
                                <p:cTn id="39" presetID="9" presetClass="exit" presetSubtype="0" fill="hold" grpId="0" nodeType="withEffect">
                                  <p:stCondLst>
                                    <p:cond delay="0"/>
                                  </p:stCondLst>
                                  <p:childTnLst>
                                    <p:animEffect transition="out" filter="dissolve">
                                      <p:cBhvr>
                                        <p:cTn id="40" dur="500"/>
                                        <p:tgtEl>
                                          <p:spTgt spid="48"/>
                                        </p:tgtEl>
                                      </p:cBhvr>
                                    </p:animEffect>
                                    <p:set>
                                      <p:cBhvr>
                                        <p:cTn id="4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1"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30"/>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9"/>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42"/>
                                        </p:tgtEl>
                                        <p:attrNameLst>
                                          <p:attrName>style.visibility</p:attrName>
                                        </p:attrNameLst>
                                      </p:cBhvr>
                                      <p:to>
                                        <p:strVal val="hidden"/>
                                      </p:to>
                                    </p:set>
                                  </p:childTnLst>
                                </p:cTn>
                              </p:par>
                              <p:par>
                                <p:cTn id="53" presetID="1" presetClass="entr" presetSubtype="0" fill="hold" grpId="1" nodeType="with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grpId="2" nodeType="withEffect">
                                  <p:stCondLst>
                                    <p:cond delay="0"/>
                                  </p:stCondLst>
                                  <p:childTnLst>
                                    <p:set>
                                      <p:cBhvr>
                                        <p:cTn id="65" dur="1" fill="hold">
                                          <p:stCondLst>
                                            <p:cond delay="0"/>
                                          </p:stCondLst>
                                        </p:cTn>
                                        <p:tgtEl>
                                          <p:spTgt spid="10"/>
                                        </p:tgtEl>
                                        <p:attrNameLst>
                                          <p:attrName>style.visibility</p:attrName>
                                        </p:attrNameLst>
                                      </p:cBhvr>
                                      <p:to>
                                        <p:strVal val="hidden"/>
                                      </p:to>
                                    </p:set>
                                  </p:childTnLst>
                                </p:cTn>
                              </p:par>
                              <p:par>
                                <p:cTn id="66" presetID="1" presetClass="exit" presetSubtype="0" fill="hold" grpId="2" nodeType="withEffect">
                                  <p:stCondLst>
                                    <p:cond delay="0"/>
                                  </p:stCondLst>
                                  <p:childTnLst>
                                    <p:set>
                                      <p:cBhvr>
                                        <p:cTn id="67" dur="1" fill="hold">
                                          <p:stCondLst>
                                            <p:cond delay="0"/>
                                          </p:stCondLst>
                                        </p:cTn>
                                        <p:tgtEl>
                                          <p:spTgt spid="30"/>
                                        </p:tgtEl>
                                        <p:attrNameLst>
                                          <p:attrName>style.visibility</p:attrName>
                                        </p:attrNameLst>
                                      </p:cBhvr>
                                      <p:to>
                                        <p:strVal val="hidden"/>
                                      </p:to>
                                    </p:set>
                                  </p:childTnLst>
                                </p:cTn>
                              </p:par>
                              <p:par>
                                <p:cTn id="68" presetID="1" presetClass="exit" presetSubtype="0" fill="hold" grpId="2" nodeType="withEffect">
                                  <p:stCondLst>
                                    <p:cond delay="0"/>
                                  </p:stCondLst>
                                  <p:childTnLst>
                                    <p:set>
                                      <p:cBhvr>
                                        <p:cTn id="69" dur="1" fill="hold">
                                          <p:stCondLst>
                                            <p:cond delay="0"/>
                                          </p:stCondLst>
                                        </p:cTn>
                                        <p:tgtEl>
                                          <p:spTgt spid="39"/>
                                        </p:tgtEl>
                                        <p:attrNameLst>
                                          <p:attrName>style.visibility</p:attrName>
                                        </p:attrNameLst>
                                      </p:cBhvr>
                                      <p:to>
                                        <p:strVal val="hidden"/>
                                      </p:to>
                                    </p:set>
                                  </p:childTnLst>
                                </p:cTn>
                              </p:par>
                              <p:par>
                                <p:cTn id="70" presetID="1" presetClass="exit" presetSubtype="0" fill="hold" grpId="2" nodeType="withEffect">
                                  <p:stCondLst>
                                    <p:cond delay="0"/>
                                  </p:stCondLst>
                                  <p:childTnLst>
                                    <p:set>
                                      <p:cBhvr>
                                        <p:cTn id="71" dur="1" fill="hold">
                                          <p:stCondLst>
                                            <p:cond delay="0"/>
                                          </p:stCondLst>
                                        </p:cTn>
                                        <p:tgtEl>
                                          <p:spTgt spid="42"/>
                                        </p:tgtEl>
                                        <p:attrNameLst>
                                          <p:attrName>style.visibility</p:attrName>
                                        </p:attrNameLst>
                                      </p:cBhvr>
                                      <p:to>
                                        <p:strVal val="hidden"/>
                                      </p:to>
                                    </p:set>
                                  </p:childTnLst>
                                </p:cTn>
                              </p:par>
                              <p:par>
                                <p:cTn id="72" presetID="1" presetClass="entr" presetSubtype="0" fill="hold" grpId="2" nodeType="withEffect">
                                  <p:stCondLst>
                                    <p:cond delay="0"/>
                                  </p:stCondLst>
                                  <p:childTnLst>
                                    <p:set>
                                      <p:cBhvr>
                                        <p:cTn id="73" dur="1" fill="hold">
                                          <p:stCondLst>
                                            <p:cond delay="0"/>
                                          </p:stCondLst>
                                        </p:cTn>
                                        <p:tgtEl>
                                          <p:spTgt spid="51"/>
                                        </p:tgtEl>
                                        <p:attrNameLst>
                                          <p:attrName>style.visibility</p:attrName>
                                        </p:attrNameLst>
                                      </p:cBhvr>
                                      <p:to>
                                        <p:strVal val="visible"/>
                                      </p:to>
                                    </p:set>
                                  </p:childTnLst>
                                </p:cTn>
                              </p:par>
                              <p:par>
                                <p:cTn id="74" presetID="1" presetClass="entr" presetSubtype="0" fill="hold" grpId="2" nodeType="withEffect">
                                  <p:stCondLst>
                                    <p:cond delay="0"/>
                                  </p:stCondLst>
                                  <p:childTnLst>
                                    <p:set>
                                      <p:cBhvr>
                                        <p:cTn id="75" dur="1" fill="hold">
                                          <p:stCondLst>
                                            <p:cond delay="0"/>
                                          </p:stCondLst>
                                        </p:cTn>
                                        <p:tgtEl>
                                          <p:spTgt spid="49"/>
                                        </p:tgtEl>
                                        <p:attrNameLst>
                                          <p:attrName>style.visibility</p:attrName>
                                        </p:attrNameLst>
                                      </p:cBhvr>
                                      <p:to>
                                        <p:strVal val="visible"/>
                                      </p:to>
                                    </p:set>
                                  </p:childTnLst>
                                </p:cTn>
                              </p:par>
                              <p:par>
                                <p:cTn id="76" presetID="1" presetClass="entr" presetSubtype="0" fill="hold" grpId="2" nodeType="withEffect">
                                  <p:stCondLst>
                                    <p:cond delay="0"/>
                                  </p:stCondLst>
                                  <p:childTnLst>
                                    <p:set>
                                      <p:cBhvr>
                                        <p:cTn id="77" dur="1" fill="hold">
                                          <p:stCondLst>
                                            <p:cond delay="0"/>
                                          </p:stCondLst>
                                        </p:cTn>
                                        <p:tgtEl>
                                          <p:spTgt spid="50"/>
                                        </p:tgtEl>
                                        <p:attrNameLst>
                                          <p:attrName>style.visibility</p:attrName>
                                        </p:attrNameLst>
                                      </p:cBhvr>
                                      <p:to>
                                        <p:strVal val="visible"/>
                                      </p:to>
                                    </p:set>
                                  </p:childTnLst>
                                </p:cTn>
                              </p:par>
                              <p:par>
                                <p:cTn id="78" presetID="1" presetClass="entr" presetSubtype="0" fill="hold" grpId="2" nodeType="withEffect">
                                  <p:stCondLst>
                                    <p:cond delay="0"/>
                                  </p:stCondLst>
                                  <p:childTnLst>
                                    <p:set>
                                      <p:cBhvr>
                                        <p:cTn id="79"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48" grpId="0" animBg="1"/>
      <p:bldP spid="48" grpId="1" animBg="1"/>
      <p:bldP spid="48" grpId="2" animBg="1"/>
      <p:bldP spid="49" grpId="0" animBg="1"/>
      <p:bldP spid="49" grpId="1" animBg="1"/>
      <p:bldP spid="49" grpId="2" animBg="1"/>
      <p:bldP spid="50" grpId="0" animBg="1"/>
      <p:bldP spid="50" grpId="1" animBg="1"/>
      <p:bldP spid="50" grpId="2" animBg="1"/>
      <p:bldP spid="51" grpId="0" animBg="1"/>
      <p:bldP spid="51" grpId="1" animBg="1"/>
      <p:bldP spid="51" grpId="2" animBg="1"/>
      <p:bldP spid="42" grpId="0"/>
      <p:bldP spid="42" grpId="1"/>
      <p:bldP spid="42" grpId="2"/>
      <p:bldP spid="39" grpId="0"/>
      <p:bldP spid="39" grpId="1"/>
      <p:bldP spid="39" grpId="2"/>
      <p:bldP spid="30" grpId="0"/>
      <p:bldP spid="30" grpId="1"/>
      <p:bldP spid="30" grpId="2"/>
      <p:bldP spid="10" grpId="0"/>
      <p:bldP spid="10" grpId="1"/>
      <p:bldP spid="10"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p:cNvPicPr>
            <a:picLocks noChangeAspect="1"/>
          </p:cNvPicPr>
          <p:nvPr/>
        </p:nvPicPr>
        <p:blipFill>
          <a:blip r:embed="rId4"/>
          <a:stretch>
            <a:fillRect/>
          </a:stretch>
        </p:blipFill>
        <p:spPr>
          <a:xfrm>
            <a:off x="4965062" y="886457"/>
            <a:ext cx="3996000" cy="918230"/>
          </a:xfrm>
          <a:prstGeom prst="rect">
            <a:avLst/>
          </a:prstGeom>
        </p:spPr>
      </p:pic>
      <p:sp>
        <p:nvSpPr>
          <p:cNvPr id="49" name="Cover 3"/>
          <p:cNvSpPr/>
          <p:nvPr/>
        </p:nvSpPr>
        <p:spPr>
          <a:xfrm>
            <a:off x="7619837" y="880518"/>
            <a:ext cx="1332000" cy="925200"/>
          </a:xfrm>
          <a:prstGeom prst="rect">
            <a:avLst/>
          </a:prstGeom>
          <a:solidFill>
            <a:srgbClr val="958F9B">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0" name="Cover 2"/>
          <p:cNvSpPr/>
          <p:nvPr/>
        </p:nvSpPr>
        <p:spPr>
          <a:xfrm>
            <a:off x="6291437" y="880518"/>
            <a:ext cx="1332000" cy="925200"/>
          </a:xfrm>
          <a:prstGeom prst="rect">
            <a:avLst/>
          </a:prstGeom>
          <a:solidFill>
            <a:srgbClr val="958F9B">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1" name="Cover 1"/>
          <p:cNvSpPr/>
          <p:nvPr/>
        </p:nvSpPr>
        <p:spPr>
          <a:xfrm>
            <a:off x="4963037" y="880518"/>
            <a:ext cx="1332000" cy="925200"/>
          </a:xfrm>
          <a:prstGeom prst="rect">
            <a:avLst/>
          </a:prstGeom>
          <a:solidFill>
            <a:srgbClr val="958F9B">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 name="Answer 3"/>
          <p:cNvSpPr txBox="1"/>
          <p:nvPr/>
        </p:nvSpPr>
        <p:spPr>
          <a:xfrm>
            <a:off x="650629" y="3427921"/>
            <a:ext cx="8274540" cy="1569660"/>
          </a:xfrm>
          <a:prstGeom prst="rect">
            <a:avLst/>
          </a:prstGeom>
          <a:noFill/>
        </p:spPr>
        <p:txBody>
          <a:bodyPr wrap="square" lIns="0" rIns="0" rtlCol="0">
            <a:spAutoFit/>
          </a:bodyPr>
          <a:lstStyle/>
          <a:p>
            <a:r>
              <a:rPr lang="en-NZ" sz="1200" b="1" dirty="0" smtClean="0">
                <a:solidFill>
                  <a:srgbClr val="FFFFCC"/>
                </a:solidFill>
                <a:latin typeface="Georgia" panose="02040502050405020303" pitchFamily="18" charset="0"/>
              </a:rPr>
              <a:t>A7. </a:t>
            </a:r>
            <a:r>
              <a:rPr lang="en-NZ" sz="1200" dirty="0" smtClean="0">
                <a:solidFill>
                  <a:srgbClr val="FFFFCC"/>
                </a:solidFill>
                <a:latin typeface="Georgia" panose="02040502050405020303" pitchFamily="18" charset="0"/>
              </a:rPr>
              <a:t> </a:t>
            </a:r>
            <a:r>
              <a:rPr lang="en-NZ" sz="1200" dirty="0">
                <a:solidFill>
                  <a:srgbClr val="FFFFCC"/>
                </a:solidFill>
                <a:latin typeface="Georgia" panose="02040502050405020303" pitchFamily="18" charset="0"/>
              </a:rPr>
              <a:t>The Easter Vigil is the high point of the Easter Triduum. It is the most glorious, beautiful, and dramatic liturgy the Church celebrates. It is held after nightfall on Holy Saturday, or before dawn on Easter Sunday, in celebration of the </a:t>
            </a:r>
            <a:r>
              <a:rPr lang="en-NZ" sz="1200" dirty="0" smtClean="0">
                <a:solidFill>
                  <a:srgbClr val="FFFFCC"/>
                </a:solidFill>
                <a:latin typeface="Georgia" panose="02040502050405020303" pitchFamily="18" charset="0"/>
              </a:rPr>
              <a:t>Resurrection </a:t>
            </a:r>
            <a:r>
              <a:rPr lang="en-NZ" sz="1200" dirty="0">
                <a:solidFill>
                  <a:srgbClr val="FFFFCC"/>
                </a:solidFill>
                <a:latin typeface="Georgia" panose="02040502050405020303" pitchFamily="18" charset="0"/>
              </a:rPr>
              <a:t>of Jesus. It includes the blessing of the Easter fire and the Paschal candle, the singing of the Easter Proclamation, the expanded Liturgy of the Word that traces the story of our Salvation, the Liturgy of Initiation in which people become new members of the Church and the celebration of the Eucharist. During the Triduum, we celebrate the mystery of our Christian faith that is Jesus’ triumph over death and our own participation in that </a:t>
            </a:r>
            <a:r>
              <a:rPr lang="en-NZ" sz="1200" dirty="0" smtClean="0">
                <a:solidFill>
                  <a:srgbClr val="FFFFCC"/>
                </a:solidFill>
                <a:latin typeface="Georgia" panose="02040502050405020303" pitchFamily="18" charset="0"/>
              </a:rPr>
              <a:t>Resurrection</a:t>
            </a:r>
            <a:r>
              <a:rPr lang="en-NZ" sz="1200" dirty="0">
                <a:solidFill>
                  <a:srgbClr val="FFFFCC"/>
                </a:solidFill>
                <a:latin typeface="Georgia" panose="02040502050405020303" pitchFamily="18" charset="0"/>
              </a:rPr>
              <a:t>. We come together in a special way to remember the saving act of Jesus and the miracle of </a:t>
            </a:r>
            <a:r>
              <a:rPr lang="en-NZ" sz="1200" dirty="0" smtClean="0">
                <a:solidFill>
                  <a:srgbClr val="FFFFCC"/>
                </a:solidFill>
                <a:latin typeface="Georgia" panose="02040502050405020303" pitchFamily="18" charset="0"/>
              </a:rPr>
              <a:t>his </a:t>
            </a:r>
            <a:r>
              <a:rPr lang="en-NZ" sz="1200" dirty="0">
                <a:solidFill>
                  <a:srgbClr val="FFFFCC"/>
                </a:solidFill>
                <a:latin typeface="Georgia" panose="02040502050405020303" pitchFamily="18" charset="0"/>
              </a:rPr>
              <a:t>R</a:t>
            </a:r>
            <a:r>
              <a:rPr lang="en-NZ" sz="1200" dirty="0" smtClean="0">
                <a:solidFill>
                  <a:srgbClr val="FFFFCC"/>
                </a:solidFill>
                <a:latin typeface="Georgia" panose="02040502050405020303" pitchFamily="18" charset="0"/>
              </a:rPr>
              <a:t>esurrection and</a:t>
            </a:r>
            <a:br>
              <a:rPr lang="en-NZ" sz="1200" dirty="0" smtClean="0">
                <a:solidFill>
                  <a:srgbClr val="FFFFCC"/>
                </a:solidFill>
                <a:latin typeface="Georgia" panose="02040502050405020303" pitchFamily="18" charset="0"/>
              </a:rPr>
            </a:br>
            <a:r>
              <a:rPr lang="en-NZ" sz="1200" dirty="0" smtClean="0">
                <a:solidFill>
                  <a:srgbClr val="FFFFCC"/>
                </a:solidFill>
                <a:latin typeface="Georgia" panose="02040502050405020303" pitchFamily="18" charset="0"/>
              </a:rPr>
              <a:t>we </a:t>
            </a:r>
            <a:r>
              <a:rPr lang="en-NZ" sz="1200" dirty="0">
                <a:solidFill>
                  <a:srgbClr val="FFFFCC"/>
                </a:solidFill>
                <a:latin typeface="Georgia" panose="02040502050405020303" pitchFamily="18" charset="0"/>
              </a:rPr>
              <a:t>celebrate our faith and identity as </a:t>
            </a:r>
            <a:r>
              <a:rPr lang="en-NZ" sz="1200" dirty="0" smtClean="0">
                <a:solidFill>
                  <a:srgbClr val="FFFFCC"/>
                </a:solidFill>
                <a:latin typeface="Georgia" panose="02040502050405020303" pitchFamily="18" charset="0"/>
              </a:rPr>
              <a:t>Christians.</a:t>
            </a:r>
            <a:endParaRPr lang="en-NZ" sz="1200" dirty="0">
              <a:solidFill>
                <a:srgbClr val="FFFFCC"/>
              </a:solidFill>
              <a:latin typeface="Georgia" panose="02040502050405020303" pitchFamily="18" charset="0"/>
            </a:endParaRPr>
          </a:p>
        </p:txBody>
      </p:sp>
      <p:sp>
        <p:nvSpPr>
          <p:cNvPr id="40" name="Question 3"/>
          <p:cNvSpPr txBox="1"/>
          <p:nvPr/>
        </p:nvSpPr>
        <p:spPr>
          <a:xfrm>
            <a:off x="650630" y="3228484"/>
            <a:ext cx="4906108" cy="276999"/>
          </a:xfrm>
          <a:prstGeom prst="rect">
            <a:avLst/>
          </a:prstGeom>
          <a:noFill/>
        </p:spPr>
        <p:txBody>
          <a:bodyPr wrap="square" lIns="0" rIns="0" rtlCol="0">
            <a:spAutoFit/>
          </a:bodyPr>
          <a:lstStyle/>
          <a:p>
            <a:r>
              <a:rPr lang="en-NZ" sz="1200" b="1" dirty="0" smtClean="0">
                <a:solidFill>
                  <a:srgbClr val="FFFFCC"/>
                </a:solidFill>
                <a:latin typeface="Georgia" panose="02040502050405020303" pitchFamily="18" charset="0"/>
              </a:rPr>
              <a:t>Q7. </a:t>
            </a:r>
            <a:r>
              <a:rPr lang="en-NZ" sz="1200" b="1" dirty="0">
                <a:solidFill>
                  <a:srgbClr val="FFFFCC"/>
                </a:solidFill>
                <a:latin typeface="Georgia" panose="02040502050405020303" pitchFamily="18" charset="0"/>
              </a:rPr>
              <a:t>Where does the Easter Vigil fit into the Sacred Triduum?</a:t>
            </a:r>
          </a:p>
        </p:txBody>
      </p:sp>
      <p:pic>
        <p:nvPicPr>
          <p:cNvPr id="41" name="Ico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60" y="3347561"/>
            <a:ext cx="475613" cy="475613"/>
          </a:xfrm>
          <a:prstGeom prst="rect">
            <a:avLst/>
          </a:prstGeom>
        </p:spPr>
      </p:pic>
      <p:sp>
        <p:nvSpPr>
          <p:cNvPr id="30" name="Answer 2"/>
          <p:cNvSpPr txBox="1"/>
          <p:nvPr/>
        </p:nvSpPr>
        <p:spPr>
          <a:xfrm>
            <a:off x="650628" y="2240361"/>
            <a:ext cx="8217965" cy="1015663"/>
          </a:xfrm>
          <a:prstGeom prst="rect">
            <a:avLst/>
          </a:prstGeom>
          <a:noFill/>
        </p:spPr>
        <p:txBody>
          <a:bodyPr wrap="square" lIns="0" rIns="0" rtlCol="0">
            <a:spAutoFit/>
          </a:bodyPr>
          <a:lstStyle/>
          <a:p>
            <a:r>
              <a:rPr lang="en-NZ" sz="1200" dirty="0" smtClean="0">
                <a:solidFill>
                  <a:srgbClr val="FFFFCC"/>
                </a:solidFill>
                <a:latin typeface="Georgia" panose="02040502050405020303" pitchFamily="18" charset="0"/>
              </a:rPr>
              <a:t>A6. </a:t>
            </a:r>
            <a:r>
              <a:rPr lang="en-NZ" sz="1200" dirty="0">
                <a:solidFill>
                  <a:srgbClr val="FFFFCC"/>
                </a:solidFill>
                <a:latin typeface="Georgia" panose="02040502050405020303" pitchFamily="18" charset="0"/>
              </a:rPr>
              <a:t>Good Friday is the day of Jesus’ crucifixion, the day he died for the sins of the world.  It is a day of fasting and abstinence and the only day of the year when the Church does not celebrate Mass. The parish altar is plain and bare. At 3:00 we celebrate the Lord’s Passion. We listen as the Passion of Jesus is proclaimed. Then the Prayers of Intercession for the Church and the world are prayed followed by the Veneration of the Cross to acknowledge the cross as the means of our salvation. The Liturgy finishes with Communion and the people leave the church in silence.</a:t>
            </a:r>
          </a:p>
        </p:txBody>
      </p:sp>
      <p:sp>
        <p:nvSpPr>
          <p:cNvPr id="35" name="Question 2"/>
          <p:cNvSpPr txBox="1"/>
          <p:nvPr/>
        </p:nvSpPr>
        <p:spPr>
          <a:xfrm>
            <a:off x="650628" y="2034445"/>
            <a:ext cx="6008080" cy="276999"/>
          </a:xfrm>
          <a:prstGeom prst="rect">
            <a:avLst/>
          </a:prstGeom>
          <a:noFill/>
        </p:spPr>
        <p:txBody>
          <a:bodyPr wrap="square" lIns="0" rIns="0" rtlCol="0">
            <a:spAutoFit/>
          </a:bodyPr>
          <a:lstStyle/>
          <a:p>
            <a:r>
              <a:rPr lang="en-NZ" sz="1200" b="1" dirty="0" smtClean="0">
                <a:solidFill>
                  <a:srgbClr val="FFFFCC"/>
                </a:solidFill>
                <a:latin typeface="Georgia" panose="02040502050405020303" pitchFamily="18" charset="0"/>
              </a:rPr>
              <a:t>Q6. </a:t>
            </a:r>
            <a:r>
              <a:rPr lang="en-US" sz="1200" b="1" dirty="0">
                <a:solidFill>
                  <a:srgbClr val="FFFFCC"/>
                </a:solidFill>
                <a:latin typeface="Georgia" panose="02040502050405020303" pitchFamily="18" charset="0"/>
              </a:rPr>
              <a:t>What happens at the Liturgy of the Lord’s Passion on Good Friday?</a:t>
            </a:r>
            <a:endParaRPr lang="en-NZ" sz="1000" dirty="0">
              <a:solidFill>
                <a:srgbClr val="FFFFCC"/>
              </a:solidFill>
              <a:latin typeface="Georgia" panose="02040502050405020303" pitchFamily="18" charset="0"/>
              <a:ea typeface="Adobe Gothic Std B" panose="020B0800000000000000" pitchFamily="34" charset="-128"/>
            </a:endParaRPr>
          </a:p>
        </p:txBody>
      </p:sp>
      <p:pic>
        <p:nvPicPr>
          <p:cNvPr id="38" name="Ico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482" y="2126129"/>
            <a:ext cx="496369" cy="496369"/>
          </a:xfrm>
          <a:prstGeom prst="rect">
            <a:avLst/>
          </a:prstGeom>
        </p:spPr>
      </p:pic>
      <p:sp>
        <p:nvSpPr>
          <p:cNvPr id="10" name="Answer 1"/>
          <p:cNvSpPr txBox="1"/>
          <p:nvPr/>
        </p:nvSpPr>
        <p:spPr>
          <a:xfrm>
            <a:off x="650627" y="725949"/>
            <a:ext cx="8274541" cy="1384995"/>
          </a:xfrm>
          <a:prstGeom prst="rect">
            <a:avLst/>
          </a:prstGeom>
          <a:noFill/>
        </p:spPr>
        <p:txBody>
          <a:bodyPr wrap="square" lIns="0" rIns="0" rtlCol="0">
            <a:spAutoFit/>
          </a:bodyPr>
          <a:lstStyle/>
          <a:p>
            <a:r>
              <a:rPr lang="en-NZ" sz="1200" dirty="0" smtClean="0">
                <a:solidFill>
                  <a:srgbClr val="FFFFCC"/>
                </a:solidFill>
                <a:latin typeface="Georgia" panose="02040502050405020303" pitchFamily="18" charset="0"/>
              </a:rPr>
              <a:t>A5. The </a:t>
            </a:r>
            <a:r>
              <a:rPr lang="en-NZ" sz="1200" dirty="0">
                <a:solidFill>
                  <a:srgbClr val="FFFFCC"/>
                </a:solidFill>
                <a:latin typeface="Georgia" panose="02040502050405020303" pitchFamily="18" charset="0"/>
              </a:rPr>
              <a:t>priest washes the feet of disciples of Jesus today </a:t>
            </a:r>
            <a:r>
              <a:rPr lang="en-NZ" sz="1200" dirty="0" smtClean="0">
                <a:solidFill>
                  <a:srgbClr val="FFFFCC"/>
                </a:solidFill>
                <a:latin typeface="Georgia" panose="02040502050405020303" pitchFamily="18" charset="0"/>
              </a:rPr>
              <a:t>which</a:t>
            </a:r>
            <a:br>
              <a:rPr lang="en-NZ" sz="1200" dirty="0" smtClean="0">
                <a:solidFill>
                  <a:srgbClr val="FFFFCC"/>
                </a:solidFill>
                <a:latin typeface="Georgia" panose="02040502050405020303" pitchFamily="18" charset="0"/>
              </a:rPr>
            </a:br>
            <a:r>
              <a:rPr lang="en-NZ" sz="1200" dirty="0" smtClean="0">
                <a:solidFill>
                  <a:srgbClr val="FFFFCC"/>
                </a:solidFill>
                <a:latin typeface="Georgia" panose="02040502050405020303" pitchFamily="18" charset="0"/>
              </a:rPr>
              <a:t>is </a:t>
            </a:r>
            <a:r>
              <a:rPr lang="en-NZ" sz="1200" dirty="0">
                <a:solidFill>
                  <a:srgbClr val="FFFFCC"/>
                </a:solidFill>
                <a:latin typeface="Georgia" panose="02040502050405020303" pitchFamily="18" charset="0"/>
              </a:rPr>
              <a:t>re-enacting what Jesus did and is described </a:t>
            </a:r>
            <a:r>
              <a:rPr lang="en-NZ" sz="1200" dirty="0" smtClean="0">
                <a:solidFill>
                  <a:srgbClr val="FFFFCC"/>
                </a:solidFill>
                <a:latin typeface="Georgia" panose="02040502050405020303" pitchFamily="18" charset="0"/>
              </a:rPr>
              <a:t>as</a:t>
            </a:r>
            <a:br>
              <a:rPr lang="en-NZ" sz="1200" dirty="0" smtClean="0">
                <a:solidFill>
                  <a:srgbClr val="FFFFCC"/>
                </a:solidFill>
                <a:latin typeface="Georgia" panose="02040502050405020303" pitchFamily="18" charset="0"/>
              </a:rPr>
            </a:br>
            <a:r>
              <a:rPr lang="en-NZ" sz="1200" dirty="0" smtClean="0">
                <a:solidFill>
                  <a:srgbClr val="FFFFCC"/>
                </a:solidFill>
                <a:latin typeface="Georgia" panose="02040502050405020303" pitchFamily="18" charset="0"/>
              </a:rPr>
              <a:t>“humble </a:t>
            </a:r>
            <a:r>
              <a:rPr lang="en-NZ" sz="1200" dirty="0">
                <a:solidFill>
                  <a:srgbClr val="FFFFCC"/>
                </a:solidFill>
                <a:latin typeface="Georgia" panose="02040502050405020303" pitchFamily="18" charset="0"/>
              </a:rPr>
              <a:t>service” before the </a:t>
            </a:r>
            <a:r>
              <a:rPr lang="en-NZ" sz="1200" dirty="0" smtClean="0">
                <a:solidFill>
                  <a:srgbClr val="FFFFCC"/>
                </a:solidFill>
                <a:latin typeface="Georgia" panose="02040502050405020303" pitchFamily="18" charset="0"/>
              </a:rPr>
              <a:t>disciples </a:t>
            </a:r>
            <a:r>
              <a:rPr lang="en-NZ" sz="1200" dirty="0">
                <a:solidFill>
                  <a:srgbClr val="FFFFCC"/>
                </a:solidFill>
                <a:latin typeface="Georgia" panose="02040502050405020303" pitchFamily="18" charset="0"/>
              </a:rPr>
              <a:t>shared their last </a:t>
            </a:r>
            <a:r>
              <a:rPr lang="en-NZ" sz="1200" dirty="0" smtClean="0">
                <a:solidFill>
                  <a:srgbClr val="FFFFCC"/>
                </a:solidFill>
                <a:latin typeface="Georgia" panose="02040502050405020303" pitchFamily="18" charset="0"/>
              </a:rPr>
              <a:t>meal</a:t>
            </a:r>
            <a:br>
              <a:rPr lang="en-NZ" sz="1200" dirty="0" smtClean="0">
                <a:solidFill>
                  <a:srgbClr val="FFFFCC"/>
                </a:solidFill>
                <a:latin typeface="Georgia" panose="02040502050405020303" pitchFamily="18" charset="0"/>
              </a:rPr>
            </a:br>
            <a:r>
              <a:rPr lang="en-NZ" sz="1200" dirty="0" smtClean="0">
                <a:solidFill>
                  <a:srgbClr val="FFFFCC"/>
                </a:solidFill>
                <a:latin typeface="Georgia" panose="02040502050405020303" pitchFamily="18" charset="0"/>
              </a:rPr>
              <a:t>with </a:t>
            </a:r>
            <a:r>
              <a:rPr lang="en-NZ" sz="1200" dirty="0">
                <a:solidFill>
                  <a:srgbClr val="FFFFCC"/>
                </a:solidFill>
                <a:latin typeface="Georgia" panose="02040502050405020303" pitchFamily="18" charset="0"/>
              </a:rPr>
              <a:t>him. In the Jewish culture Jesus lived in, the </a:t>
            </a:r>
            <a:r>
              <a:rPr lang="en-NZ" sz="1200" dirty="0" smtClean="0">
                <a:solidFill>
                  <a:srgbClr val="FFFFCC"/>
                </a:solidFill>
                <a:latin typeface="Georgia" panose="02040502050405020303" pitchFamily="18" charset="0"/>
              </a:rPr>
              <a:t>lowest</a:t>
            </a:r>
            <a:br>
              <a:rPr lang="en-NZ" sz="1200" dirty="0" smtClean="0">
                <a:solidFill>
                  <a:srgbClr val="FFFFCC"/>
                </a:solidFill>
                <a:latin typeface="Georgia" panose="02040502050405020303" pitchFamily="18" charset="0"/>
              </a:rPr>
            </a:br>
            <a:r>
              <a:rPr lang="en-NZ" sz="1200" dirty="0" smtClean="0">
                <a:solidFill>
                  <a:srgbClr val="FFFFCC"/>
                </a:solidFill>
                <a:latin typeface="Georgia" panose="02040502050405020303" pitchFamily="18" charset="0"/>
              </a:rPr>
              <a:t>servant </a:t>
            </a:r>
            <a:r>
              <a:rPr lang="en-NZ" sz="1200" dirty="0">
                <a:solidFill>
                  <a:srgbClr val="FFFFCC"/>
                </a:solidFill>
                <a:latin typeface="Georgia" panose="02040502050405020303" pitchFamily="18" charset="0"/>
              </a:rPr>
              <a:t>washed the feet of guests to make them </a:t>
            </a:r>
            <a:r>
              <a:rPr lang="en-NZ" sz="1200" dirty="0" smtClean="0">
                <a:solidFill>
                  <a:srgbClr val="FFFFCC"/>
                </a:solidFill>
                <a:latin typeface="Georgia" panose="02040502050405020303" pitchFamily="18" charset="0"/>
              </a:rPr>
              <a:t>comfortable.</a:t>
            </a:r>
            <a:br>
              <a:rPr lang="en-NZ" sz="1200" dirty="0" smtClean="0">
                <a:solidFill>
                  <a:srgbClr val="FFFFCC"/>
                </a:solidFill>
                <a:latin typeface="Georgia" panose="02040502050405020303" pitchFamily="18" charset="0"/>
              </a:rPr>
            </a:br>
            <a:r>
              <a:rPr lang="en-NZ" sz="1200" dirty="0" smtClean="0">
                <a:solidFill>
                  <a:srgbClr val="FFFFCC"/>
                </a:solidFill>
                <a:latin typeface="Georgia" panose="02040502050405020303" pitchFamily="18" charset="0"/>
              </a:rPr>
              <a:t>Jesus </a:t>
            </a:r>
            <a:r>
              <a:rPr lang="en-NZ" sz="1200" dirty="0">
                <a:solidFill>
                  <a:srgbClr val="FFFFCC"/>
                </a:solidFill>
                <a:latin typeface="Georgia" panose="02040502050405020303" pitchFamily="18" charset="0"/>
              </a:rPr>
              <a:t>did this to show the </a:t>
            </a:r>
            <a:r>
              <a:rPr lang="en-NZ" sz="1200" dirty="0" smtClean="0">
                <a:solidFill>
                  <a:srgbClr val="FFFFCC"/>
                </a:solidFill>
                <a:latin typeface="Georgia" panose="02040502050405020303" pitchFamily="18" charset="0"/>
              </a:rPr>
              <a:t>disciples that </a:t>
            </a:r>
            <a:r>
              <a:rPr lang="en-NZ" sz="1200" dirty="0">
                <a:solidFill>
                  <a:srgbClr val="FFFFCC"/>
                </a:solidFill>
                <a:latin typeface="Georgia" panose="02040502050405020303" pitchFamily="18" charset="0"/>
              </a:rPr>
              <a:t>they must </a:t>
            </a:r>
            <a:r>
              <a:rPr lang="en-NZ" sz="1200" dirty="0" smtClean="0">
                <a:solidFill>
                  <a:srgbClr val="FFFFCC"/>
                </a:solidFill>
                <a:latin typeface="Georgia" panose="02040502050405020303" pitchFamily="18" charset="0"/>
              </a:rPr>
              <a:t>become</a:t>
            </a:r>
            <a:br>
              <a:rPr lang="en-NZ" sz="1200" dirty="0" smtClean="0">
                <a:solidFill>
                  <a:srgbClr val="FFFFCC"/>
                </a:solidFill>
                <a:latin typeface="Georgia" panose="02040502050405020303" pitchFamily="18" charset="0"/>
              </a:rPr>
            </a:br>
            <a:r>
              <a:rPr lang="en-NZ" sz="1200" dirty="0" smtClean="0">
                <a:solidFill>
                  <a:srgbClr val="FFFFCC"/>
                </a:solidFill>
                <a:latin typeface="Georgia" panose="02040502050405020303" pitchFamily="18" charset="0"/>
              </a:rPr>
              <a:t>servants </a:t>
            </a:r>
            <a:r>
              <a:rPr lang="en-NZ" sz="1200" dirty="0">
                <a:solidFill>
                  <a:srgbClr val="FFFFCC"/>
                </a:solidFill>
                <a:latin typeface="Georgia" panose="02040502050405020303" pitchFamily="18" charset="0"/>
              </a:rPr>
              <a:t>to all. This reminds priests that their role is also to be servants to their people. </a:t>
            </a:r>
          </a:p>
        </p:txBody>
      </p:sp>
      <p:sp>
        <p:nvSpPr>
          <p:cNvPr id="9" name="Question 1"/>
          <p:cNvSpPr txBox="1"/>
          <p:nvPr/>
        </p:nvSpPr>
        <p:spPr>
          <a:xfrm>
            <a:off x="650628" y="535662"/>
            <a:ext cx="5757987" cy="276999"/>
          </a:xfrm>
          <a:prstGeom prst="rect">
            <a:avLst/>
          </a:prstGeom>
          <a:noFill/>
        </p:spPr>
        <p:txBody>
          <a:bodyPr wrap="square" lIns="0" rIns="0" rtlCol="0">
            <a:spAutoFit/>
          </a:bodyPr>
          <a:lstStyle/>
          <a:p>
            <a:r>
              <a:rPr lang="en-NZ" sz="1200" b="1" dirty="0" smtClean="0">
                <a:solidFill>
                  <a:srgbClr val="FFFFCC"/>
                </a:solidFill>
                <a:latin typeface="Georgia" panose="02040502050405020303" pitchFamily="18" charset="0"/>
              </a:rPr>
              <a:t>Q5. Why </a:t>
            </a:r>
            <a:r>
              <a:rPr lang="en-NZ" sz="1200" b="1" dirty="0">
                <a:solidFill>
                  <a:srgbClr val="FFFFCC"/>
                </a:solidFill>
                <a:latin typeface="Georgia" panose="02040502050405020303" pitchFamily="18" charset="0"/>
              </a:rPr>
              <a:t>does the priest wash the feet of some people from the parish?</a:t>
            </a:r>
            <a:endParaRPr lang="en-NZ" sz="1200" dirty="0">
              <a:solidFill>
                <a:srgbClr val="FFFFCC"/>
              </a:solidFill>
              <a:latin typeface="Georgia" panose="02040502050405020303" pitchFamily="18" charset="0"/>
            </a:endParaRPr>
          </a:p>
        </p:txBody>
      </p:sp>
      <p:pic>
        <p:nvPicPr>
          <p:cNvPr id="7" name="Icon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759" y="628955"/>
            <a:ext cx="439815" cy="439815"/>
          </a:xfrm>
          <a:prstGeom prst="rect">
            <a:avLst/>
          </a:prstGeom>
        </p:spPr>
      </p:pic>
      <p:sp>
        <p:nvSpPr>
          <p:cNvPr id="2" name="Title"/>
          <p:cNvSpPr>
            <a:spLocks noGrp="1"/>
          </p:cNvSpPr>
          <p:nvPr>
            <p:ph type="ctrTitle"/>
          </p:nvPr>
        </p:nvSpPr>
        <p:spPr>
          <a:xfrm>
            <a:off x="-169333" y="-15207"/>
            <a:ext cx="9482666" cy="546659"/>
          </a:xfrm>
        </p:spPr>
        <p:txBody>
          <a:bodyPr lIns="0" rIns="72000">
            <a:noAutofit/>
          </a:bodyPr>
          <a:lstStyle/>
          <a:p>
            <a:r>
              <a:rPr lang="en-NZ" sz="3000" dirty="0">
                <a:solidFill>
                  <a:srgbClr val="FFFFCC"/>
                </a:solidFill>
                <a:latin typeface="Georgia" panose="02040502050405020303" pitchFamily="18" charset="0"/>
              </a:rPr>
              <a:t>FAQs about the PASCHAL or EASTER TRIDUUM? </a:t>
            </a:r>
            <a:endParaRPr lang="en-NZ" sz="3000" dirty="0">
              <a:solidFill>
                <a:srgbClr val="FFFFCC"/>
              </a:solidFill>
              <a:latin typeface="Georgia" panose="02040502050405020303" pitchFamily="18" charset="0"/>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S-03B</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Tool instructions"/>
          <p:cNvSpPr txBox="1"/>
          <p:nvPr/>
        </p:nvSpPr>
        <p:spPr>
          <a:xfrm>
            <a:off x="3748712" y="4912668"/>
            <a:ext cx="1646605" cy="230832"/>
          </a:xfrm>
          <a:prstGeom prst="rect">
            <a:avLst/>
          </a:prstGeom>
          <a:noFill/>
        </p:spPr>
        <p:txBody>
          <a:bodyPr wrap="none" rtlCol="0">
            <a:spAutoFit/>
          </a:bodyPr>
          <a:lstStyle/>
          <a:p>
            <a:pPr algn="ctr"/>
            <a:r>
              <a:rPr lang="en-GB" sz="900" dirty="0" smtClean="0">
                <a:solidFill>
                  <a:srgbClr val="FFFFCC"/>
                </a:solidFill>
                <a:latin typeface="Georgia" panose="02040502050405020303" pitchFamily="18" charset="0"/>
                <a:ea typeface="Adobe Gothic Std B" panose="020B0800000000000000" pitchFamily="34" charset="-128"/>
                <a:cs typeface="Arial" pitchFamily="34" charset="0"/>
              </a:rPr>
              <a:t>Click an image to reveal text.</a:t>
            </a:r>
            <a:endParaRPr lang="en-GB" sz="900" dirty="0">
              <a:solidFill>
                <a:srgbClr val="FFFFCC"/>
              </a:solidFill>
              <a:latin typeface="Georgia" panose="02040502050405020303" pitchFamily="18" charset="0"/>
              <a:ea typeface="Adobe Gothic Std B" panose="020B0800000000000000" pitchFamily="34" charset="-128"/>
              <a:cs typeface="Arial" pitchFamily="34" charset="0"/>
            </a:endParaRPr>
          </a:p>
        </p:txBody>
      </p:sp>
    </p:spTree>
    <p:extLst>
      <p:ext uri="{BB962C8B-B14F-4D97-AF65-F5344CB8AC3E}">
        <p14:creationId xmlns:p14="http://schemas.microsoft.com/office/powerpoint/2010/main" val="13051925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9" presetClass="exit" presetSubtype="0" fill="hold" grpId="0" nodeType="withEffect">
                                  <p:stCondLst>
                                    <p:cond delay="0"/>
                                  </p:stCondLst>
                                  <p:childTnLst>
                                    <p:animEffect transition="out" filter="dissolve">
                                      <p:cBhvr>
                                        <p:cTn id="10" dur="500"/>
                                        <p:tgtEl>
                                          <p:spTgt spid="51"/>
                                        </p:tgtEl>
                                      </p:cBhvr>
                                    </p:animEffect>
                                    <p:set>
                                      <p:cBhvr>
                                        <p:cTn id="11"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38"/>
                    </p:tgtEl>
                  </p:cond>
                </p:stCondLst>
                <p:endSync evt="end" delay="0">
                  <p:rtn val="all"/>
                </p:endSync>
                <p:childTnLst>
                  <p:par>
                    <p:cTn id="13" fill="hold">
                      <p:stCondLst>
                        <p:cond delay="0"/>
                      </p:stCondLst>
                      <p:childTnLst>
                        <p:par>
                          <p:cTn id="14" fill="hold">
                            <p:stCondLst>
                              <p:cond delay="0"/>
                            </p:stCondLst>
                            <p:childTnLst>
                              <p:par>
                                <p:cTn id="15" presetID="2" presetClass="entr" presetSubtype="8"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1000" fill="hold"/>
                                        <p:tgtEl>
                                          <p:spTgt spid="30"/>
                                        </p:tgtEl>
                                        <p:attrNameLst>
                                          <p:attrName>ppt_x</p:attrName>
                                        </p:attrNameLst>
                                      </p:cBhvr>
                                      <p:tavLst>
                                        <p:tav tm="0">
                                          <p:val>
                                            <p:strVal val="0-#ppt_w/2"/>
                                          </p:val>
                                        </p:tav>
                                        <p:tav tm="100000">
                                          <p:val>
                                            <p:strVal val="#ppt_x"/>
                                          </p:val>
                                        </p:tav>
                                      </p:tavLst>
                                    </p:anim>
                                    <p:anim calcmode="lin" valueType="num">
                                      <p:cBhvr additive="base">
                                        <p:cTn id="18" dur="1000" fill="hold"/>
                                        <p:tgtEl>
                                          <p:spTgt spid="30"/>
                                        </p:tgtEl>
                                        <p:attrNameLst>
                                          <p:attrName>ppt_y</p:attrName>
                                        </p:attrNameLst>
                                      </p:cBhvr>
                                      <p:tavLst>
                                        <p:tav tm="0">
                                          <p:val>
                                            <p:strVal val="#ppt_y"/>
                                          </p:val>
                                        </p:tav>
                                        <p:tav tm="100000">
                                          <p:val>
                                            <p:strVal val="#ppt_y"/>
                                          </p:val>
                                        </p:tav>
                                      </p:tavLst>
                                    </p:anim>
                                  </p:childTnLst>
                                </p:cTn>
                              </p:par>
                              <p:par>
                                <p:cTn id="19" presetID="9" presetClass="exit" presetSubtype="0" fill="hold" grpId="0" nodeType="withEffect">
                                  <p:stCondLst>
                                    <p:cond delay="0"/>
                                  </p:stCondLst>
                                  <p:childTnLst>
                                    <p:animEffect transition="out" filter="dissolve">
                                      <p:cBhvr>
                                        <p:cTn id="20" dur="500"/>
                                        <p:tgtEl>
                                          <p:spTgt spid="50"/>
                                        </p:tgtEl>
                                      </p:cBhvr>
                                    </p:animEffect>
                                    <p:set>
                                      <p:cBhvr>
                                        <p:cTn id="21"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2" restart="whenNotActive" fill="hold" evtFilter="cancelBubble" nodeType="interactiveSeq">
                <p:stCondLst>
                  <p:cond evt="onClick" delay="0">
                    <p:tgtEl>
                      <p:spTgt spid="41"/>
                    </p:tgtEl>
                  </p:cond>
                </p:stCondLst>
                <p:endSync evt="end" delay="0">
                  <p:rtn val="all"/>
                </p:endSync>
                <p:childTnLst>
                  <p:par>
                    <p:cTn id="23" fill="hold">
                      <p:stCondLst>
                        <p:cond delay="0"/>
                      </p:stCondLst>
                      <p:childTnLst>
                        <p:par>
                          <p:cTn id="24" fill="hold">
                            <p:stCondLst>
                              <p:cond delay="0"/>
                            </p:stCondLst>
                            <p:childTnLst>
                              <p:par>
                                <p:cTn id="25" presetID="2" presetClass="entr" presetSubtype="8"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1000" fill="hold"/>
                                        <p:tgtEl>
                                          <p:spTgt spid="39"/>
                                        </p:tgtEl>
                                        <p:attrNameLst>
                                          <p:attrName>ppt_x</p:attrName>
                                        </p:attrNameLst>
                                      </p:cBhvr>
                                      <p:tavLst>
                                        <p:tav tm="0">
                                          <p:val>
                                            <p:strVal val="0-#ppt_w/2"/>
                                          </p:val>
                                        </p:tav>
                                        <p:tav tm="100000">
                                          <p:val>
                                            <p:strVal val="#ppt_x"/>
                                          </p:val>
                                        </p:tav>
                                      </p:tavLst>
                                    </p:anim>
                                    <p:anim calcmode="lin" valueType="num">
                                      <p:cBhvr additive="base">
                                        <p:cTn id="28" dur="1000" fill="hold"/>
                                        <p:tgtEl>
                                          <p:spTgt spid="39"/>
                                        </p:tgtEl>
                                        <p:attrNameLst>
                                          <p:attrName>ppt_y</p:attrName>
                                        </p:attrNameLst>
                                      </p:cBhvr>
                                      <p:tavLst>
                                        <p:tav tm="0">
                                          <p:val>
                                            <p:strVal val="#ppt_y"/>
                                          </p:val>
                                        </p:tav>
                                        <p:tav tm="100000">
                                          <p:val>
                                            <p:strVal val="#ppt_y"/>
                                          </p:val>
                                        </p:tav>
                                      </p:tavLst>
                                    </p:anim>
                                  </p:childTnLst>
                                </p:cTn>
                              </p:par>
                              <p:par>
                                <p:cTn id="29" presetID="9" presetClass="exit" presetSubtype="0" fill="hold" grpId="0" nodeType="withEffect">
                                  <p:stCondLst>
                                    <p:cond delay="0"/>
                                  </p:stCondLst>
                                  <p:childTnLst>
                                    <p:animEffect transition="out" filter="dissolve">
                                      <p:cBhvr>
                                        <p:cTn id="30" dur="500"/>
                                        <p:tgtEl>
                                          <p:spTgt spid="49"/>
                                        </p:tgtEl>
                                      </p:cBhvr>
                                    </p:animEffect>
                                    <p:set>
                                      <p:cBhvr>
                                        <p:cTn id="31"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0"/>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9"/>
                                        </p:tgtEl>
                                        <p:attrNameLst>
                                          <p:attrName>style.visibility</p:attrName>
                                        </p:attrNameLst>
                                      </p:cBhvr>
                                      <p:to>
                                        <p:strVal val="hidden"/>
                                      </p:to>
                                    </p:set>
                                  </p:childTnLst>
                                </p:cTn>
                              </p:par>
                              <p:par>
                                <p:cTn id="41" presetID="1" presetClass="entr" presetSubtype="0" fill="hold" grpId="1"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6"/>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2" nodeType="withEffect">
                                  <p:stCondLst>
                                    <p:cond delay="0"/>
                                  </p:stCondLst>
                                  <p:childTnLst>
                                    <p:set>
                                      <p:cBhvr>
                                        <p:cTn id="51" dur="1" fill="hold">
                                          <p:stCondLst>
                                            <p:cond delay="0"/>
                                          </p:stCondLst>
                                        </p:cTn>
                                        <p:tgtEl>
                                          <p:spTgt spid="10"/>
                                        </p:tgtEl>
                                        <p:attrNameLst>
                                          <p:attrName>style.visibility</p:attrName>
                                        </p:attrNameLst>
                                      </p:cBhvr>
                                      <p:to>
                                        <p:strVal val="hidden"/>
                                      </p:to>
                                    </p:set>
                                  </p:childTnLst>
                                </p:cTn>
                              </p:par>
                              <p:par>
                                <p:cTn id="52" presetID="1" presetClass="exit" presetSubtype="0" fill="hold" grpId="2" nodeType="withEffect">
                                  <p:stCondLst>
                                    <p:cond delay="0"/>
                                  </p:stCondLst>
                                  <p:childTnLst>
                                    <p:set>
                                      <p:cBhvr>
                                        <p:cTn id="53" dur="1" fill="hold">
                                          <p:stCondLst>
                                            <p:cond delay="0"/>
                                          </p:stCondLst>
                                        </p:cTn>
                                        <p:tgtEl>
                                          <p:spTgt spid="30"/>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39"/>
                                        </p:tgtEl>
                                        <p:attrNameLst>
                                          <p:attrName>style.visibility</p:attrName>
                                        </p:attrNameLst>
                                      </p:cBhvr>
                                      <p:to>
                                        <p:strVal val="hidden"/>
                                      </p:to>
                                    </p:set>
                                  </p:childTnLst>
                                </p:cTn>
                              </p:par>
                              <p:par>
                                <p:cTn id="56" presetID="1" presetClass="entr" presetSubtype="0" fill="hold" grpId="2" nodeType="withEffect">
                                  <p:stCondLst>
                                    <p:cond delay="0"/>
                                  </p:stCondLst>
                                  <p:childTnLst>
                                    <p:set>
                                      <p:cBhvr>
                                        <p:cTn id="57" dur="1" fill="hold">
                                          <p:stCondLst>
                                            <p:cond delay="0"/>
                                          </p:stCondLst>
                                        </p:cTn>
                                        <p:tgtEl>
                                          <p:spTgt spid="51"/>
                                        </p:tgtEl>
                                        <p:attrNameLst>
                                          <p:attrName>style.visibility</p:attrName>
                                        </p:attrNameLst>
                                      </p:cBhvr>
                                      <p:to>
                                        <p:strVal val="visible"/>
                                      </p:to>
                                    </p:set>
                                  </p:childTnLst>
                                </p:cTn>
                              </p:par>
                              <p:par>
                                <p:cTn id="58" presetID="1" presetClass="entr" presetSubtype="0" fill="hold" grpId="2" nodeType="withEffect">
                                  <p:stCondLst>
                                    <p:cond delay="0"/>
                                  </p:stCondLst>
                                  <p:childTnLst>
                                    <p:set>
                                      <p:cBhvr>
                                        <p:cTn id="59" dur="1" fill="hold">
                                          <p:stCondLst>
                                            <p:cond delay="0"/>
                                          </p:stCondLst>
                                        </p:cTn>
                                        <p:tgtEl>
                                          <p:spTgt spid="49"/>
                                        </p:tgtEl>
                                        <p:attrNameLst>
                                          <p:attrName>style.visibility</p:attrName>
                                        </p:attrNameLst>
                                      </p:cBhvr>
                                      <p:to>
                                        <p:strVal val="visible"/>
                                      </p:to>
                                    </p:set>
                                  </p:childTnLst>
                                </p:cTn>
                              </p:par>
                              <p:par>
                                <p:cTn id="60" presetID="1" presetClass="entr" presetSubtype="0" fill="hold" grpId="2" nodeType="withEffect">
                                  <p:stCondLst>
                                    <p:cond delay="0"/>
                                  </p:stCondLst>
                                  <p:childTnLst>
                                    <p:set>
                                      <p:cBhvr>
                                        <p:cTn id="61"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49" grpId="0" animBg="1"/>
      <p:bldP spid="49" grpId="1" animBg="1"/>
      <p:bldP spid="49" grpId="2" animBg="1"/>
      <p:bldP spid="50" grpId="0" animBg="1"/>
      <p:bldP spid="50" grpId="1" animBg="1"/>
      <p:bldP spid="50" grpId="2" animBg="1"/>
      <p:bldP spid="51" grpId="0" animBg="1"/>
      <p:bldP spid="51" grpId="1" animBg="1"/>
      <p:bldP spid="51" grpId="2" animBg="1"/>
      <p:bldP spid="39" grpId="0"/>
      <p:bldP spid="39" grpId="1"/>
      <p:bldP spid="39" grpId="2"/>
      <p:bldP spid="30" grpId="0"/>
      <p:bldP spid="30" grpId="1"/>
      <p:bldP spid="30" grpId="2"/>
      <p:bldP spid="10" grpId="0"/>
      <p:bldP spid="10" grpId="1"/>
      <p:bldP spid="10"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9" name="Picture: left" descr="Image result for Last Supper images"/>
          <p:cNvPicPr/>
          <p:nvPr/>
        </p:nvPicPr>
        <p:blipFill>
          <a:blip r:embed="rId4">
            <a:extLst>
              <a:ext uri="{28A0092B-C50C-407E-A947-70E740481C1C}">
                <a14:useLocalDpi xmlns:a14="http://schemas.microsoft.com/office/drawing/2010/main" val="0"/>
              </a:ext>
            </a:extLst>
          </a:blip>
          <a:srcRect/>
          <a:stretch>
            <a:fillRect/>
          </a:stretch>
        </p:blipFill>
        <p:spPr bwMode="auto">
          <a:xfrm>
            <a:off x="2229363" y="956842"/>
            <a:ext cx="3114675" cy="2072640"/>
          </a:xfrm>
          <a:prstGeom prst="rect">
            <a:avLst/>
          </a:prstGeom>
          <a:noFill/>
          <a:ln>
            <a:noFill/>
          </a:ln>
        </p:spPr>
      </p:pic>
      <p:pic>
        <p:nvPicPr>
          <p:cNvPr id="57" name="Picture: right" descr="Related image"/>
          <p:cNvPicPr/>
          <p:nvPr/>
        </p:nvPicPr>
        <p:blipFill>
          <a:blip r:embed="rId5">
            <a:extLst>
              <a:ext uri="{28A0092B-C50C-407E-A947-70E740481C1C}">
                <a14:useLocalDpi xmlns:a14="http://schemas.microsoft.com/office/drawing/2010/main" val="0"/>
              </a:ext>
            </a:extLst>
          </a:blip>
          <a:srcRect/>
          <a:stretch>
            <a:fillRect/>
          </a:stretch>
        </p:blipFill>
        <p:spPr bwMode="auto">
          <a:xfrm>
            <a:off x="4695406" y="975005"/>
            <a:ext cx="2969260" cy="2047875"/>
          </a:xfrm>
          <a:prstGeom prst="rect">
            <a:avLst/>
          </a:prstGeom>
          <a:noFill/>
          <a:ln>
            <a:noFill/>
          </a:ln>
        </p:spPr>
      </p:pic>
      <p:pic>
        <p:nvPicPr>
          <p:cNvPr id="58" name="Picture: bottom" descr="Image result for Jesus new commandment"/>
          <p:cNvPicPr/>
          <p:nvPr/>
        </p:nvPicPr>
        <p:blipFill rotWithShape="1">
          <a:blip r:embed="rId6">
            <a:extLst>
              <a:ext uri="{28A0092B-C50C-407E-A947-70E740481C1C}">
                <a14:useLocalDpi xmlns:a14="http://schemas.microsoft.com/office/drawing/2010/main" val="0"/>
              </a:ext>
            </a:extLst>
          </a:blip>
          <a:srcRect b="6763"/>
          <a:stretch/>
        </p:blipFill>
        <p:spPr bwMode="auto">
          <a:xfrm>
            <a:off x="2989757" y="2697038"/>
            <a:ext cx="2856230" cy="2045335"/>
          </a:xfrm>
          <a:prstGeom prst="rect">
            <a:avLst/>
          </a:prstGeom>
          <a:noFill/>
          <a:ln>
            <a:noFill/>
          </a:ln>
          <a:extLst>
            <a:ext uri="{53640926-AAD7-44D8-BBD7-CCE9431645EC}">
              <a14:shadowObscured xmlns:a14="http://schemas.microsoft.com/office/drawing/2010/main"/>
            </a:ext>
          </a:extLst>
        </p:spPr>
      </p:pic>
      <p:pic>
        <p:nvPicPr>
          <p:cNvPr id="32" name="Shape: Post-it 2"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615258" y="2130459"/>
            <a:ext cx="3290876" cy="2909542"/>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Line 2"/>
          <p:cNvSpPr txBox="1"/>
          <p:nvPr/>
        </p:nvSpPr>
        <p:spPr>
          <a:xfrm rot="20948926">
            <a:off x="1897524" y="2671095"/>
            <a:ext cx="2507267" cy="2031325"/>
          </a:xfrm>
          <a:prstGeom prst="rect">
            <a:avLst/>
          </a:prstGeom>
          <a:noFill/>
        </p:spPr>
        <p:txBody>
          <a:bodyPr wrap="square" rtlCol="0">
            <a:spAutoFit/>
          </a:bodyPr>
          <a:lstStyle/>
          <a:p>
            <a:r>
              <a:rPr lang="en-NZ" sz="900" dirty="0">
                <a:solidFill>
                  <a:srgbClr val="C00000"/>
                </a:solidFill>
                <a:latin typeface="Georgia" panose="02040502050405020303" pitchFamily="18" charset="0"/>
              </a:rPr>
              <a:t>The theme of the Holy Thursday liturgy is Eucharist in that it focusses on </a:t>
            </a:r>
            <a:r>
              <a:rPr lang="en-NZ" sz="900" b="1" dirty="0">
                <a:solidFill>
                  <a:srgbClr val="C00000"/>
                </a:solidFill>
                <a:latin typeface="Georgia" panose="02040502050405020303" pitchFamily="18" charset="0"/>
              </a:rPr>
              <a:t>The Celebration of the Institution of the Eucharist</a:t>
            </a:r>
            <a:r>
              <a:rPr lang="en-NZ" sz="900" dirty="0">
                <a:solidFill>
                  <a:srgbClr val="C00000"/>
                </a:solidFill>
                <a:latin typeface="Georgia" panose="02040502050405020303" pitchFamily="18" charset="0"/>
              </a:rPr>
              <a:t> at the Last Supper. </a:t>
            </a:r>
            <a:r>
              <a:rPr lang="en-NZ" sz="900" b="1" dirty="0">
                <a:solidFill>
                  <a:srgbClr val="C00000"/>
                </a:solidFill>
                <a:latin typeface="Georgia" panose="02040502050405020303" pitchFamily="18" charset="0"/>
              </a:rPr>
              <a:t>The Ritual of the Washing of the Feet</a:t>
            </a:r>
            <a:r>
              <a:rPr lang="en-NZ" sz="900" dirty="0">
                <a:solidFill>
                  <a:srgbClr val="C00000"/>
                </a:solidFill>
                <a:latin typeface="Georgia" panose="02040502050405020303" pitchFamily="18" charset="0"/>
              </a:rPr>
              <a:t> is re-enacted and used by Jesus to show the apostles that this is the model of “priesthood” they are called to. Their call is to humble service and charity. This is the central theme of St John’s gospel which is read at the </a:t>
            </a:r>
            <a:r>
              <a:rPr lang="en-NZ" sz="900" dirty="0" smtClean="0">
                <a:solidFill>
                  <a:srgbClr val="C00000"/>
                </a:solidFill>
                <a:latin typeface="Georgia" panose="02040502050405020303" pitchFamily="18" charset="0"/>
              </a:rPr>
              <a:t>Mass</a:t>
            </a:r>
            <a:r>
              <a:rPr lang="en-NZ" sz="900" dirty="0">
                <a:solidFill>
                  <a:srgbClr val="C00000"/>
                </a:solidFill>
                <a:latin typeface="Georgia" panose="02040502050405020303" pitchFamily="18" charset="0"/>
              </a:rPr>
              <a:t>. It was during this first </a:t>
            </a:r>
            <a:r>
              <a:rPr lang="en-NZ" sz="900" dirty="0" smtClean="0">
                <a:solidFill>
                  <a:srgbClr val="C00000"/>
                </a:solidFill>
                <a:latin typeface="Georgia" panose="02040502050405020303" pitchFamily="18" charset="0"/>
              </a:rPr>
              <a:t>Mass </a:t>
            </a:r>
            <a:r>
              <a:rPr lang="en-NZ" sz="900" dirty="0">
                <a:solidFill>
                  <a:srgbClr val="C00000"/>
                </a:solidFill>
                <a:latin typeface="Georgia" panose="02040502050405020303" pitchFamily="18" charset="0"/>
              </a:rPr>
              <a:t>that Jesus gave the </a:t>
            </a:r>
            <a:r>
              <a:rPr lang="en-NZ" sz="900" dirty="0" smtClean="0">
                <a:solidFill>
                  <a:srgbClr val="C00000"/>
                </a:solidFill>
                <a:latin typeface="Georgia" panose="02040502050405020303" pitchFamily="18" charset="0"/>
              </a:rPr>
              <a:t>disciples </a:t>
            </a:r>
            <a:r>
              <a:rPr lang="en-NZ" sz="900" dirty="0">
                <a:solidFill>
                  <a:srgbClr val="C00000"/>
                </a:solidFill>
                <a:latin typeface="Georgia" panose="02040502050405020303" pitchFamily="18" charset="0"/>
              </a:rPr>
              <a:t>the new commandment, “Love another as I have loved you.” It is </a:t>
            </a:r>
            <a:r>
              <a:rPr lang="en-NZ" sz="900" dirty="0" smtClean="0">
                <a:solidFill>
                  <a:srgbClr val="C00000"/>
                </a:solidFill>
                <a:latin typeface="Georgia" panose="02040502050405020303" pitchFamily="18" charset="0"/>
              </a:rPr>
              <a:t>the</a:t>
            </a:r>
            <a:br>
              <a:rPr lang="en-NZ" sz="900" dirty="0" smtClean="0">
                <a:solidFill>
                  <a:srgbClr val="C00000"/>
                </a:solidFill>
                <a:latin typeface="Georgia" panose="02040502050405020303" pitchFamily="18" charset="0"/>
              </a:rPr>
            </a:br>
            <a:r>
              <a:rPr lang="en-NZ" sz="900" dirty="0" smtClean="0">
                <a:solidFill>
                  <a:srgbClr val="C00000"/>
                </a:solidFill>
                <a:latin typeface="Georgia" panose="02040502050405020303" pitchFamily="18" charset="0"/>
              </a:rPr>
              <a:t>greatest </a:t>
            </a:r>
            <a:r>
              <a:rPr lang="en-NZ" sz="900" dirty="0">
                <a:solidFill>
                  <a:srgbClr val="C00000"/>
                </a:solidFill>
                <a:latin typeface="Georgia" panose="02040502050405020303" pitchFamily="18" charset="0"/>
              </a:rPr>
              <a:t>commandment of all. </a:t>
            </a:r>
          </a:p>
        </p:txBody>
      </p:sp>
      <p:pic>
        <p:nvPicPr>
          <p:cNvPr id="27" name="Shape: Post-it 3"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927305" y="311153"/>
            <a:ext cx="3241337" cy="2711727"/>
          </a:xfrm>
          <a:prstGeom prst="rect">
            <a:avLst/>
          </a:prstGeom>
          <a:noFill/>
          <a:extLst>
            <a:ext uri="{909E8E84-426E-40DD-AFC4-6F175D3DCCD1}">
              <a14:hiddenFill xmlns:a14="http://schemas.microsoft.com/office/drawing/2010/main">
                <a:solidFill>
                  <a:srgbClr val="FFFFFF"/>
                </a:solidFill>
              </a14:hiddenFill>
            </a:ext>
          </a:extLst>
        </p:spPr>
      </p:pic>
      <p:pic>
        <p:nvPicPr>
          <p:cNvPr id="25" name="Shape: Post-it 4"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319808" y="2556355"/>
            <a:ext cx="2641441" cy="24646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4"/>
          <p:cNvSpPr txBox="1"/>
          <p:nvPr/>
        </p:nvSpPr>
        <p:spPr>
          <a:xfrm rot="20948926">
            <a:off x="4525293" y="2955775"/>
            <a:ext cx="2063740" cy="1892826"/>
          </a:xfrm>
          <a:prstGeom prst="rect">
            <a:avLst/>
          </a:prstGeom>
          <a:noFill/>
        </p:spPr>
        <p:txBody>
          <a:bodyPr wrap="square" rtlCol="0">
            <a:spAutoFit/>
          </a:bodyPr>
          <a:lstStyle/>
          <a:p>
            <a:r>
              <a:rPr lang="en-NZ" sz="900" dirty="0">
                <a:solidFill>
                  <a:srgbClr val="C00000"/>
                </a:solidFill>
                <a:latin typeface="Georgia" panose="02040502050405020303" pitchFamily="18" charset="0"/>
              </a:rPr>
              <a:t>After the procession the people watch another ancient ritual -  </a:t>
            </a:r>
            <a:r>
              <a:rPr lang="en-NZ" sz="900" b="1" dirty="0">
                <a:solidFill>
                  <a:srgbClr val="C00000"/>
                </a:solidFill>
                <a:latin typeface="Georgia" panose="02040502050405020303" pitchFamily="18" charset="0"/>
              </a:rPr>
              <a:t>The Stripping of the Main Altar </a:t>
            </a:r>
            <a:r>
              <a:rPr lang="en-NZ" sz="900" dirty="0">
                <a:solidFill>
                  <a:srgbClr val="C00000"/>
                </a:solidFill>
                <a:latin typeface="Georgia" panose="02040502050405020303" pitchFamily="18" charset="0"/>
              </a:rPr>
              <a:t>and the sanctuary of cloths, candles and all decorations and the tabernacle door is left wide open. The altar represents Jesus’ body which was stripped bare by the soldiers before he was crucified. This is to move the focus of the liturgy to Good Friday. There is no dismissal rite and the </a:t>
            </a:r>
            <a:r>
              <a:rPr lang="en-NZ" sz="900" dirty="0" smtClean="0">
                <a:solidFill>
                  <a:srgbClr val="C00000"/>
                </a:solidFill>
                <a:latin typeface="Georgia" panose="02040502050405020303" pitchFamily="18" charset="0"/>
              </a:rPr>
              <a:t>people leave </a:t>
            </a:r>
            <a:r>
              <a:rPr lang="en-NZ" sz="900" dirty="0">
                <a:solidFill>
                  <a:srgbClr val="C00000"/>
                </a:solidFill>
                <a:latin typeface="Georgia" panose="02040502050405020303" pitchFamily="18" charset="0"/>
              </a:rPr>
              <a:t>the </a:t>
            </a:r>
            <a:r>
              <a:rPr lang="en-NZ" sz="900" dirty="0" smtClean="0">
                <a:solidFill>
                  <a:srgbClr val="C00000"/>
                </a:solidFill>
                <a:latin typeface="Georgia" panose="02040502050405020303" pitchFamily="18" charset="0"/>
              </a:rPr>
              <a:t>church</a:t>
            </a:r>
            <a:br>
              <a:rPr lang="en-NZ" sz="900" dirty="0" smtClean="0">
                <a:solidFill>
                  <a:srgbClr val="C00000"/>
                </a:solidFill>
                <a:latin typeface="Georgia" panose="02040502050405020303" pitchFamily="18" charset="0"/>
              </a:rPr>
            </a:br>
            <a:r>
              <a:rPr lang="en-NZ" sz="900" dirty="0" smtClean="0">
                <a:solidFill>
                  <a:srgbClr val="C00000"/>
                </a:solidFill>
                <a:latin typeface="Georgia" panose="02040502050405020303" pitchFamily="18" charset="0"/>
              </a:rPr>
              <a:t>in </a:t>
            </a:r>
            <a:r>
              <a:rPr lang="en-NZ" sz="900" dirty="0">
                <a:solidFill>
                  <a:srgbClr val="C00000"/>
                </a:solidFill>
                <a:latin typeface="Georgia" panose="02040502050405020303" pitchFamily="18" charset="0"/>
              </a:rPr>
              <a:t>silence.</a:t>
            </a:r>
            <a:endParaRPr lang="en-GB" sz="900" dirty="0">
              <a:solidFill>
                <a:srgbClr val="C00000"/>
              </a:solidFill>
              <a:latin typeface="Georgia" panose="02040502050405020303" pitchFamily="18" charset="0"/>
              <a:ea typeface="Segoe UI" pitchFamily="34" charset="0"/>
              <a:cs typeface="Segoe UI" pitchFamily="34" charset="0"/>
            </a:endParaRPr>
          </a:p>
        </p:txBody>
      </p:sp>
      <p:sp>
        <p:nvSpPr>
          <p:cNvPr id="28" name="Textbox: Line 3"/>
          <p:cNvSpPr txBox="1"/>
          <p:nvPr/>
        </p:nvSpPr>
        <p:spPr>
          <a:xfrm rot="20948926">
            <a:off x="6197188" y="747402"/>
            <a:ext cx="2557979" cy="2031325"/>
          </a:xfrm>
          <a:prstGeom prst="rect">
            <a:avLst/>
          </a:prstGeom>
          <a:noFill/>
        </p:spPr>
        <p:txBody>
          <a:bodyPr wrap="square" rtlCol="0">
            <a:spAutoFit/>
          </a:bodyPr>
          <a:lstStyle/>
          <a:p>
            <a:r>
              <a:rPr lang="en-NZ" sz="900" dirty="0">
                <a:solidFill>
                  <a:srgbClr val="C00000"/>
                </a:solidFill>
                <a:latin typeface="Georgia" panose="02040502050405020303" pitchFamily="18" charset="0"/>
              </a:rPr>
              <a:t>This </a:t>
            </a:r>
            <a:r>
              <a:rPr lang="en-NZ" sz="900" dirty="0" smtClean="0">
                <a:solidFill>
                  <a:srgbClr val="C00000"/>
                </a:solidFill>
                <a:latin typeface="Georgia" panose="02040502050405020303" pitchFamily="18" charset="0"/>
              </a:rPr>
              <a:t>Mass </a:t>
            </a:r>
            <a:r>
              <a:rPr lang="en-NZ" sz="900" dirty="0">
                <a:solidFill>
                  <a:srgbClr val="C00000"/>
                </a:solidFill>
                <a:latin typeface="Georgia" panose="02040502050405020303" pitchFamily="18" charset="0"/>
              </a:rPr>
              <a:t>does not finish with the usual </a:t>
            </a:r>
            <a:r>
              <a:rPr lang="en-NZ" sz="900" dirty="0" smtClean="0">
                <a:solidFill>
                  <a:srgbClr val="C00000"/>
                </a:solidFill>
                <a:latin typeface="Georgia" panose="02040502050405020303" pitchFamily="18" charset="0"/>
              </a:rPr>
              <a:t>dismissal, </a:t>
            </a:r>
            <a:r>
              <a:rPr lang="en-NZ" sz="900" dirty="0">
                <a:solidFill>
                  <a:srgbClr val="C00000"/>
                </a:solidFill>
                <a:latin typeface="Georgia" panose="02040502050405020303" pitchFamily="18" charset="0"/>
              </a:rPr>
              <a:t>“Go in Peace”, but with </a:t>
            </a:r>
            <a:r>
              <a:rPr lang="en-NZ" sz="900" b="1" dirty="0">
                <a:solidFill>
                  <a:srgbClr val="C00000"/>
                </a:solidFill>
                <a:latin typeface="Georgia" panose="02040502050405020303" pitchFamily="18" charset="0"/>
              </a:rPr>
              <a:t>The Solemn Procession of the Eucharis</a:t>
            </a:r>
            <a:r>
              <a:rPr lang="en-NZ" sz="900" dirty="0">
                <a:solidFill>
                  <a:srgbClr val="C00000"/>
                </a:solidFill>
                <a:latin typeface="Georgia" panose="02040502050405020303" pitchFamily="18" charset="0"/>
              </a:rPr>
              <a:t>t with the priest carrying the </a:t>
            </a:r>
            <a:r>
              <a:rPr lang="en-NZ" sz="900" dirty="0" smtClean="0">
                <a:solidFill>
                  <a:srgbClr val="C00000"/>
                </a:solidFill>
                <a:latin typeface="Georgia" panose="02040502050405020303" pitchFamily="18" charset="0"/>
              </a:rPr>
              <a:t>Eucharist </a:t>
            </a:r>
            <a:r>
              <a:rPr lang="en-NZ" sz="900" dirty="0">
                <a:solidFill>
                  <a:srgbClr val="C00000"/>
                </a:solidFill>
                <a:latin typeface="Georgia" panose="02040502050405020303" pitchFamily="18" charset="0"/>
              </a:rPr>
              <a:t>in a ciborium from the altar to an altar of respose, usually on the side. This </a:t>
            </a:r>
            <a:r>
              <a:rPr lang="en-NZ" sz="900" dirty="0" smtClean="0">
                <a:solidFill>
                  <a:srgbClr val="C00000"/>
                </a:solidFill>
                <a:latin typeface="Georgia" panose="02040502050405020303" pitchFamily="18" charset="0"/>
              </a:rPr>
              <a:t>Eucharist </a:t>
            </a:r>
            <a:r>
              <a:rPr lang="en-NZ" sz="900" dirty="0">
                <a:solidFill>
                  <a:srgbClr val="C00000"/>
                </a:solidFill>
                <a:latin typeface="Georgia" panose="02040502050405020303" pitchFamily="18" charset="0"/>
              </a:rPr>
              <a:t>is kept until it will be served to the people on Good Friday as there is no </a:t>
            </a:r>
            <a:r>
              <a:rPr lang="en-NZ" sz="900" dirty="0" smtClean="0">
                <a:solidFill>
                  <a:srgbClr val="C00000"/>
                </a:solidFill>
                <a:latin typeface="Georgia" panose="02040502050405020303" pitchFamily="18" charset="0"/>
              </a:rPr>
              <a:t>Mass </a:t>
            </a:r>
            <a:r>
              <a:rPr lang="en-NZ" sz="900" dirty="0">
                <a:solidFill>
                  <a:srgbClr val="C00000"/>
                </a:solidFill>
                <a:latin typeface="Georgia" panose="02040502050405020303" pitchFamily="18" charset="0"/>
              </a:rPr>
              <a:t>on Good Friday. The people spend time in silent prayer at the altar watching and waiting with Jesus as though they were with him in the garden of Gethsemane. </a:t>
            </a:r>
            <a:r>
              <a:rPr lang="en-NZ" sz="900" dirty="0" smtClean="0">
                <a:solidFill>
                  <a:srgbClr val="C00000"/>
                </a:solidFill>
                <a:latin typeface="Georgia" panose="02040502050405020303" pitchFamily="18" charset="0"/>
              </a:rPr>
              <a:t>After the Mass, the </a:t>
            </a:r>
            <a:r>
              <a:rPr lang="en-NZ" sz="900" dirty="0">
                <a:solidFill>
                  <a:srgbClr val="C00000"/>
                </a:solidFill>
                <a:latin typeface="Georgia" panose="02040502050405020303" pitchFamily="18" charset="0"/>
              </a:rPr>
              <a:t>community are encouraged </a:t>
            </a:r>
            <a:r>
              <a:rPr lang="en-NZ" sz="900" dirty="0" smtClean="0">
                <a:solidFill>
                  <a:srgbClr val="C00000"/>
                </a:solidFill>
                <a:latin typeface="Georgia" panose="02040502050405020303" pitchFamily="18" charset="0"/>
              </a:rPr>
              <a:t>to</a:t>
            </a:r>
          </a:p>
          <a:p>
            <a:r>
              <a:rPr lang="en-NZ" sz="900" dirty="0" smtClean="0">
                <a:solidFill>
                  <a:srgbClr val="C00000"/>
                </a:solidFill>
                <a:latin typeface="Georgia" panose="02040502050405020303" pitchFamily="18" charset="0"/>
              </a:rPr>
              <a:t>keep vigil with </a:t>
            </a:r>
            <a:r>
              <a:rPr lang="en-NZ" sz="900" dirty="0">
                <a:solidFill>
                  <a:srgbClr val="C00000"/>
                </a:solidFill>
                <a:latin typeface="Georgia" panose="02040502050405020303" pitchFamily="18" charset="0"/>
              </a:rPr>
              <a:t>Jesus for some </a:t>
            </a:r>
            <a:r>
              <a:rPr lang="en-NZ" sz="900" dirty="0" smtClean="0">
                <a:solidFill>
                  <a:srgbClr val="C00000"/>
                </a:solidFill>
                <a:latin typeface="Georgia" panose="02040502050405020303" pitchFamily="18" charset="0"/>
              </a:rPr>
              <a:t>time</a:t>
            </a:r>
            <a:br>
              <a:rPr lang="en-NZ" sz="900" dirty="0" smtClean="0">
                <a:solidFill>
                  <a:srgbClr val="C00000"/>
                </a:solidFill>
                <a:latin typeface="Georgia" panose="02040502050405020303" pitchFamily="18" charset="0"/>
              </a:rPr>
            </a:br>
            <a:r>
              <a:rPr lang="en-NZ" sz="900" dirty="0" smtClean="0">
                <a:solidFill>
                  <a:srgbClr val="C00000"/>
                </a:solidFill>
                <a:latin typeface="Georgia" panose="02040502050405020303" pitchFamily="18" charset="0"/>
              </a:rPr>
              <a:t>up until </a:t>
            </a:r>
            <a:r>
              <a:rPr lang="en-NZ" sz="900" dirty="0">
                <a:solidFill>
                  <a:srgbClr val="C00000"/>
                </a:solidFill>
                <a:latin typeface="Georgia" panose="02040502050405020303" pitchFamily="18" charset="0"/>
              </a:rPr>
              <a:t>midnight.</a:t>
            </a:r>
            <a:endParaRPr lang="en-GB" sz="900" dirty="0">
              <a:solidFill>
                <a:srgbClr val="C00000"/>
              </a:solidFill>
              <a:latin typeface="Georgia" panose="02040502050405020303" pitchFamily="18" charset="0"/>
              <a:ea typeface="Segoe UI" pitchFamily="34" charset="0"/>
              <a:cs typeface="Segoe UI" pitchFamily="34" charset="0"/>
            </a:endParaRPr>
          </a:p>
        </p:txBody>
      </p:sp>
      <p:pic>
        <p:nvPicPr>
          <p:cNvPr id="34" name="Shape: Post-it 1"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07541" y="330073"/>
            <a:ext cx="2908044" cy="269941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Line 1"/>
          <p:cNvSpPr txBox="1"/>
          <p:nvPr/>
        </p:nvSpPr>
        <p:spPr>
          <a:xfrm rot="20948926">
            <a:off x="119062" y="857027"/>
            <a:ext cx="2252576" cy="1892826"/>
          </a:xfrm>
          <a:prstGeom prst="rect">
            <a:avLst/>
          </a:prstGeom>
          <a:noFill/>
        </p:spPr>
        <p:txBody>
          <a:bodyPr wrap="square" rtlCol="0">
            <a:spAutoFit/>
          </a:bodyPr>
          <a:lstStyle/>
          <a:p>
            <a:r>
              <a:rPr lang="en-NZ" sz="900" dirty="0">
                <a:solidFill>
                  <a:srgbClr val="9D0309"/>
                </a:solidFill>
                <a:latin typeface="Georgia" panose="02040502050405020303" pitchFamily="18" charset="0"/>
              </a:rPr>
              <a:t>The </a:t>
            </a:r>
            <a:r>
              <a:rPr lang="en-NZ" sz="900" b="1" dirty="0">
                <a:solidFill>
                  <a:srgbClr val="9D0309"/>
                </a:solidFill>
                <a:latin typeface="Georgia" panose="02040502050405020303" pitchFamily="18" charset="0"/>
              </a:rPr>
              <a:t>Liturgy on</a:t>
            </a:r>
            <a:r>
              <a:rPr lang="en-NZ" sz="900" dirty="0">
                <a:solidFill>
                  <a:srgbClr val="9D0309"/>
                </a:solidFill>
                <a:latin typeface="Georgia" panose="02040502050405020303" pitchFamily="18" charset="0"/>
              </a:rPr>
              <a:t> HOLY THURSDAY is the beginning of the Paschal or Easter Triduum that is one long continuous liturgy that celebrates the events of Jesus’ life, death and </a:t>
            </a:r>
            <a:r>
              <a:rPr lang="en-NZ" sz="900" dirty="0" smtClean="0">
                <a:solidFill>
                  <a:srgbClr val="9D0309"/>
                </a:solidFill>
                <a:latin typeface="Georgia" panose="02040502050405020303" pitchFamily="18" charset="0"/>
              </a:rPr>
              <a:t>Resurrection </a:t>
            </a:r>
            <a:r>
              <a:rPr lang="en-NZ" sz="900" dirty="0">
                <a:solidFill>
                  <a:srgbClr val="9D0309"/>
                </a:solidFill>
                <a:latin typeface="Georgia" panose="02040502050405020303" pitchFamily="18" charset="0"/>
              </a:rPr>
              <a:t>which is referred to as the Paschal Mystery. Although the celebration is broken into liturgies that celebrate sacred moments during the three days that are set aside for this great celebration by the Church every year, the whole paschal </a:t>
            </a:r>
            <a:r>
              <a:rPr lang="en-NZ" sz="900" dirty="0" smtClean="0">
                <a:solidFill>
                  <a:srgbClr val="9D0309"/>
                </a:solidFill>
                <a:latin typeface="Georgia" panose="02040502050405020303" pitchFamily="18" charset="0"/>
              </a:rPr>
              <a:t>mystery</a:t>
            </a:r>
            <a:br>
              <a:rPr lang="en-NZ" sz="900" dirty="0" smtClean="0">
                <a:solidFill>
                  <a:srgbClr val="9D0309"/>
                </a:solidFill>
                <a:latin typeface="Georgia" panose="02040502050405020303" pitchFamily="18" charset="0"/>
              </a:rPr>
            </a:br>
            <a:r>
              <a:rPr lang="en-NZ" sz="900" dirty="0" smtClean="0">
                <a:solidFill>
                  <a:srgbClr val="9D0309"/>
                </a:solidFill>
                <a:latin typeface="Georgia" panose="02040502050405020303" pitchFamily="18" charset="0"/>
              </a:rPr>
              <a:t>is in fact celebrated </a:t>
            </a:r>
            <a:r>
              <a:rPr lang="en-NZ" sz="900" dirty="0">
                <a:solidFill>
                  <a:srgbClr val="9D0309"/>
                </a:solidFill>
                <a:latin typeface="Georgia" panose="02040502050405020303" pitchFamily="18" charset="0"/>
              </a:rPr>
              <a:t>on each </a:t>
            </a:r>
            <a:r>
              <a:rPr lang="en-NZ" sz="900" dirty="0" smtClean="0">
                <a:solidFill>
                  <a:srgbClr val="9D0309"/>
                </a:solidFill>
                <a:latin typeface="Georgia" panose="02040502050405020303" pitchFamily="18" charset="0"/>
              </a:rPr>
              <a:t>day</a:t>
            </a:r>
            <a:br>
              <a:rPr lang="en-NZ" sz="900" dirty="0" smtClean="0">
                <a:solidFill>
                  <a:srgbClr val="9D0309"/>
                </a:solidFill>
                <a:latin typeface="Georgia" panose="02040502050405020303" pitchFamily="18" charset="0"/>
              </a:rPr>
            </a:br>
            <a:r>
              <a:rPr lang="en-NZ" sz="900" dirty="0" smtClean="0">
                <a:solidFill>
                  <a:srgbClr val="9D0309"/>
                </a:solidFill>
                <a:latin typeface="Georgia" panose="02040502050405020303" pitchFamily="18" charset="0"/>
              </a:rPr>
              <a:t>of </a:t>
            </a:r>
            <a:r>
              <a:rPr lang="en-NZ" sz="900" dirty="0">
                <a:solidFill>
                  <a:srgbClr val="9D0309"/>
                </a:solidFill>
                <a:latin typeface="Georgia" panose="02040502050405020303" pitchFamily="18" charset="0"/>
              </a:rPr>
              <a:t>the Triduum.</a:t>
            </a:r>
          </a:p>
        </p:txBody>
      </p:sp>
      <p:pic>
        <p:nvPicPr>
          <p:cNvPr id="45" name="Shape: Pin 4"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5251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46" name="Shape: Pin 3"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47" name="Shape: Pin 2"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52" name="Shape: Pin 1"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a:spLocks noGrp="1"/>
          </p:cNvSpPr>
          <p:nvPr>
            <p:ph type="ctrTitle"/>
          </p:nvPr>
        </p:nvSpPr>
        <p:spPr>
          <a:xfrm>
            <a:off x="-128335" y="-4413"/>
            <a:ext cx="9482666" cy="546659"/>
          </a:xfrm>
        </p:spPr>
        <p:txBody>
          <a:bodyPr lIns="0" rIns="72000">
            <a:noAutofit/>
          </a:bodyPr>
          <a:lstStyle/>
          <a:p>
            <a:r>
              <a:rPr lang="en-NZ" sz="3200" dirty="0">
                <a:solidFill>
                  <a:srgbClr val="FFFFCC"/>
                </a:solidFill>
                <a:latin typeface="Georgia" panose="02040502050405020303" pitchFamily="18" charset="0"/>
              </a:rPr>
              <a:t>The Easter Triduum begins with Holy </a:t>
            </a:r>
            <a:r>
              <a:rPr lang="en-NZ" sz="3200" dirty="0" smtClean="0">
                <a:solidFill>
                  <a:srgbClr val="FFFFCC"/>
                </a:solidFill>
                <a:latin typeface="Georgia" panose="02040502050405020303" pitchFamily="18" charset="0"/>
              </a:rPr>
              <a:t>Thursday</a:t>
            </a:r>
            <a:endParaRPr lang="en-NZ" sz="1200" dirty="0">
              <a:solidFill>
                <a:srgbClr val="FFFFCC"/>
              </a:solidFill>
              <a:latin typeface="Georgia" panose="02040502050405020303" pitchFamily="18" charset="0"/>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S-04</a:t>
            </a:r>
          </a:p>
        </p:txBody>
      </p:sp>
      <p:sp>
        <p:nvSpPr>
          <p:cNvPr id="53"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Action Button: Video">
            <a:hlinkClick r:id="rId10"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Tool instructions"/>
          <p:cNvSpPr txBox="1"/>
          <p:nvPr/>
        </p:nvSpPr>
        <p:spPr>
          <a:xfrm>
            <a:off x="684467" y="4912668"/>
            <a:ext cx="6091732" cy="230832"/>
          </a:xfrm>
          <a:prstGeom prst="rect">
            <a:avLst/>
          </a:prstGeom>
          <a:noFill/>
        </p:spPr>
        <p:txBody>
          <a:bodyPr wrap="none" rtlCol="0">
            <a:spAutoFit/>
          </a:bodyPr>
          <a:lstStyle/>
          <a:p>
            <a:pPr algn="ctr"/>
            <a:r>
              <a:rPr lang="en-GB" sz="900" dirty="0" smtClean="0">
                <a:solidFill>
                  <a:srgbClr val="FFFFCC"/>
                </a:solidFill>
                <a:latin typeface="Georgia" panose="02040502050405020303" pitchFamily="18" charset="0"/>
                <a:ea typeface="Segoe UI" pitchFamily="34" charset="0"/>
                <a:cs typeface="Arial" pitchFamily="34" charset="0"/>
              </a:rPr>
              <a:t>Click the pins on the right to reveal post-it notes. Click the video button to watch “Pope Francis explains Holy Week”</a:t>
            </a:r>
            <a:endParaRPr lang="en-GB" sz="900" dirty="0">
              <a:solidFill>
                <a:srgbClr val="FFFFCC"/>
              </a:solidFill>
              <a:latin typeface="Georgia" panose="02040502050405020303" pitchFamily="18" charset="0"/>
              <a:ea typeface="Segoe UI" pitchFamily="34" charset="0"/>
              <a:cs typeface="Arial" pitchFamily="34" charset="0"/>
            </a:endParaRPr>
          </a:p>
        </p:txBody>
      </p:sp>
    </p:spTree>
    <p:extLst>
      <p:ext uri="{BB962C8B-B14F-4D97-AF65-F5344CB8AC3E}">
        <p14:creationId xmlns:p14="http://schemas.microsoft.com/office/powerpoint/2010/main" val="14259441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2"/>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900" decel="100000" fill="hold"/>
                                        <p:tgtEl>
                                          <p:spTgt spid="3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up)">
                                      <p:cBhvr>
                                        <p:cTn id="14" dur="500"/>
                                        <p:tgtEl>
                                          <p:spTgt spid="3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52"/>
                                        </p:tgtEl>
                                      </p:cBhvr>
                                    </p:animEffect>
                                    <p:set>
                                      <p:cBhvr>
                                        <p:cTn id="18"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9" restart="whenNotActive" fill="hold" evtFilter="cancelBubble" nodeType="interactiveSeq">
                <p:stCondLst>
                  <p:cond evt="onClick" delay="0">
                    <p:tgtEl>
                      <p:spTgt spid="47"/>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900" decel="100000" fill="hold"/>
                                        <p:tgtEl>
                                          <p:spTgt spid="32"/>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up)">
                                      <p:cBhvr>
                                        <p:cTn id="31" dur="500"/>
                                        <p:tgtEl>
                                          <p:spTgt spid="33"/>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47"/>
                                        </p:tgtEl>
                                      </p:cBhvr>
                                    </p:animEffect>
                                    <p:set>
                                      <p:cBhvr>
                                        <p:cTn id="35"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36" restart="whenNotActive" fill="hold" evtFilter="cancelBubble" nodeType="interactiveSeq">
                <p:stCondLst>
                  <p:cond evt="onClick" delay="0">
                    <p:tgtEl>
                      <p:spTgt spid="46"/>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900" decel="100000" fill="hold"/>
                                        <p:tgtEl>
                                          <p:spTgt spid="27"/>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up)">
                                      <p:cBhvr>
                                        <p:cTn id="48" dur="500"/>
                                        <p:tgtEl>
                                          <p:spTgt spid="28"/>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46"/>
                                        </p:tgtEl>
                                      </p:cBhvr>
                                    </p:animEffect>
                                    <p:set>
                                      <p:cBhvr>
                                        <p:cTn id="52"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3" restart="whenNotActive" fill="hold" evtFilter="cancelBubble" nodeType="interactiveSeq">
                <p:stCondLst>
                  <p:cond evt="onClick" delay="0">
                    <p:tgtEl>
                      <p:spTgt spid="45"/>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900" decel="100000" fill="hold"/>
                                        <p:tgtEl>
                                          <p:spTgt spid="25"/>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up)">
                                      <p:cBhvr>
                                        <p:cTn id="65" dur="500"/>
                                        <p:tgtEl>
                                          <p:spTgt spid="26"/>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45"/>
                                        </p:tgtEl>
                                      </p:cBhvr>
                                    </p:animEffect>
                                    <p:set>
                                      <p:cBhvr>
                                        <p:cTn id="6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70" restart="whenNotActive" fill="hold" evtFilter="cancelBubble" nodeType="interactiveSeq">
                <p:stCondLst>
                  <p:cond evt="onClick" delay="0">
                    <p:tgtEl>
                      <p:spTgt spid="53"/>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5"/>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34"/>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36"/>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32"/>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33"/>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7"/>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28"/>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5"/>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97" restart="whenNotActive" fill="hold" evtFilter="cancelBubble" nodeType="interactiveSeq">
                <p:stCondLst>
                  <p:cond evt="onClick" delay="0">
                    <p:tgtEl>
                      <p:spTgt spid="54"/>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52"/>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47"/>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46"/>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45"/>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34"/>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36"/>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32"/>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33"/>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7"/>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28"/>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5"/>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bldLst>
      <p:bldP spid="33" grpId="0"/>
      <p:bldP spid="33" grpId="1"/>
      <p:bldP spid="33" grpId="2"/>
      <p:bldP spid="26" grpId="0"/>
      <p:bldP spid="26" grpId="1"/>
      <p:bldP spid="26" grpId="2"/>
      <p:bldP spid="28" grpId="0"/>
      <p:bldP spid="28" grpId="1"/>
      <p:bldP spid="28" grpId="2"/>
      <p:bldP spid="36" grpId="0"/>
      <p:bldP spid="36" grpId="1"/>
      <p:bldP spid="36"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8-R02-S05 - My Peop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88137" y="0"/>
            <a:ext cx="609600" cy="609600"/>
          </a:xfrm>
          <a:prstGeom prst="rect">
            <a:avLst/>
          </a:prstGeom>
        </p:spPr>
      </p:pic>
      <p:pic>
        <p:nvPicPr>
          <p:cNvPr id="18" name="B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1" name="TextBox 5"/>
          <p:cNvSpPr txBox="1"/>
          <p:nvPr/>
        </p:nvSpPr>
        <p:spPr>
          <a:xfrm>
            <a:off x="4757187" y="2371179"/>
            <a:ext cx="4307756" cy="2308324"/>
          </a:xfrm>
          <a:prstGeom prst="rect">
            <a:avLst/>
          </a:prstGeom>
          <a:noFill/>
        </p:spPr>
        <p:txBody>
          <a:bodyPr wrap="square" lIns="0" rIns="0" rtlCol="0">
            <a:spAutoFit/>
          </a:bodyPr>
          <a:lstStyle/>
          <a:p>
            <a:pPr>
              <a:tabLst>
                <a:tab pos="1165225" algn="l"/>
              </a:tabLst>
            </a:pPr>
            <a:r>
              <a:rPr lang="en-NZ" sz="1200" dirty="0" smtClean="0">
                <a:solidFill>
                  <a:srgbClr val="FFFFCC"/>
                </a:solidFill>
                <a:latin typeface="Georgia" panose="02040502050405020303" pitchFamily="18" charset="0"/>
              </a:rPr>
              <a:t>	The </a:t>
            </a:r>
            <a:r>
              <a:rPr lang="en-NZ" sz="1200" dirty="0">
                <a:solidFill>
                  <a:srgbClr val="FFFFCC"/>
                </a:solidFill>
                <a:latin typeface="Georgia" panose="02040502050405020303" pitchFamily="18" charset="0"/>
              </a:rPr>
              <a:t>liturgy continues with </a:t>
            </a:r>
            <a:r>
              <a:rPr lang="en-NZ" sz="1200" b="1" dirty="0" smtClean="0">
                <a:solidFill>
                  <a:srgbClr val="FFFFCC"/>
                </a:solidFill>
                <a:latin typeface="Georgia" panose="02040502050405020303" pitchFamily="18" charset="0"/>
              </a:rPr>
              <a:t>The Veneration 	of </a:t>
            </a:r>
            <a:r>
              <a:rPr lang="en-NZ" sz="1200" b="1" dirty="0">
                <a:solidFill>
                  <a:srgbClr val="FFFFCC"/>
                </a:solidFill>
                <a:latin typeface="Georgia" panose="02040502050405020303" pitchFamily="18" charset="0"/>
              </a:rPr>
              <a:t>the Cross</a:t>
            </a:r>
            <a:r>
              <a:rPr lang="en-NZ" sz="1200" dirty="0">
                <a:solidFill>
                  <a:srgbClr val="FFFFCC"/>
                </a:solidFill>
                <a:latin typeface="Georgia" panose="02040502050405020303" pitchFamily="18" charset="0"/>
              </a:rPr>
              <a:t>. People </a:t>
            </a:r>
            <a:r>
              <a:rPr lang="en-NZ" sz="1200" dirty="0" smtClean="0">
                <a:solidFill>
                  <a:srgbClr val="FFFFCC"/>
                </a:solidFill>
                <a:latin typeface="Georgia" panose="02040502050405020303" pitchFamily="18" charset="0"/>
              </a:rPr>
              <a:t>choose </a:t>
            </a:r>
            <a:r>
              <a:rPr lang="en-NZ" sz="1200" dirty="0">
                <a:solidFill>
                  <a:srgbClr val="FFFFCC"/>
                </a:solidFill>
                <a:latin typeface="Georgia" panose="02040502050405020303" pitchFamily="18" charset="0"/>
              </a:rPr>
              <a:t>how they </a:t>
            </a:r>
            <a:r>
              <a:rPr lang="en-NZ" sz="1200" dirty="0" smtClean="0">
                <a:solidFill>
                  <a:srgbClr val="FFFFCC"/>
                </a:solidFill>
                <a:latin typeface="Georgia" panose="02040502050405020303" pitchFamily="18" charset="0"/>
              </a:rPr>
              <a:t>	venerate </a:t>
            </a:r>
            <a:r>
              <a:rPr lang="en-NZ" sz="1200" dirty="0">
                <a:solidFill>
                  <a:srgbClr val="FFFFCC"/>
                </a:solidFill>
                <a:latin typeface="Georgia" panose="02040502050405020303" pitchFamily="18" charset="0"/>
              </a:rPr>
              <a:t>the cross by kneeling before it, </a:t>
            </a:r>
            <a:r>
              <a:rPr lang="en-NZ" sz="1200" dirty="0" smtClean="0">
                <a:solidFill>
                  <a:srgbClr val="FFFFCC"/>
                </a:solidFill>
                <a:latin typeface="Georgia" panose="02040502050405020303" pitchFamily="18" charset="0"/>
              </a:rPr>
              <a:t>	touching </a:t>
            </a:r>
            <a:r>
              <a:rPr lang="en-NZ" sz="1200" dirty="0">
                <a:solidFill>
                  <a:srgbClr val="FFFFCC"/>
                </a:solidFill>
                <a:latin typeface="Georgia" panose="02040502050405020303" pitchFamily="18" charset="0"/>
              </a:rPr>
              <a:t>or kissing it. This ritual has been </a:t>
            </a:r>
            <a:r>
              <a:rPr lang="en-NZ" sz="1200" dirty="0" smtClean="0">
                <a:solidFill>
                  <a:srgbClr val="FFFFCC"/>
                </a:solidFill>
                <a:latin typeface="Georgia" panose="02040502050405020303" pitchFamily="18" charset="0"/>
              </a:rPr>
              <a:t>	carried </a:t>
            </a:r>
            <a:r>
              <a:rPr lang="en-NZ" sz="1200" dirty="0">
                <a:solidFill>
                  <a:srgbClr val="FFFFCC"/>
                </a:solidFill>
                <a:latin typeface="Georgia" panose="02040502050405020303" pitchFamily="18" charset="0"/>
              </a:rPr>
              <a:t>out on Good </a:t>
            </a:r>
            <a:r>
              <a:rPr lang="en-NZ" sz="1200" dirty="0" smtClean="0">
                <a:solidFill>
                  <a:srgbClr val="FFFFCC"/>
                </a:solidFill>
                <a:latin typeface="Georgia" panose="02040502050405020303" pitchFamily="18" charset="0"/>
              </a:rPr>
              <a:t>Friday </a:t>
            </a:r>
            <a:r>
              <a:rPr lang="en-NZ" sz="1200" dirty="0">
                <a:solidFill>
                  <a:srgbClr val="FFFFCC"/>
                </a:solidFill>
                <a:latin typeface="Georgia" panose="02040502050405020303" pitchFamily="18" charset="0"/>
              </a:rPr>
              <a:t>since the 4</a:t>
            </a:r>
            <a:r>
              <a:rPr lang="en-NZ" sz="1200" baseline="30000" dirty="0">
                <a:solidFill>
                  <a:srgbClr val="FFFFCC"/>
                </a:solidFill>
                <a:latin typeface="Georgia" panose="02040502050405020303" pitchFamily="18" charset="0"/>
              </a:rPr>
              <a:t>th</a:t>
            </a:r>
            <a:r>
              <a:rPr lang="en-NZ" sz="1200" dirty="0">
                <a:solidFill>
                  <a:srgbClr val="FFFFCC"/>
                </a:solidFill>
                <a:latin typeface="Georgia" panose="02040502050405020303" pitchFamily="18" charset="0"/>
              </a:rPr>
              <a:t> </a:t>
            </a:r>
            <a:r>
              <a:rPr lang="en-NZ" sz="1200" dirty="0" smtClean="0">
                <a:solidFill>
                  <a:srgbClr val="FFFFCC"/>
                </a:solidFill>
                <a:latin typeface="Georgia" panose="02040502050405020303" pitchFamily="18" charset="0"/>
              </a:rPr>
              <a:t>	century</a:t>
            </a:r>
            <a:r>
              <a:rPr lang="en-NZ" sz="1200" dirty="0">
                <a:solidFill>
                  <a:srgbClr val="FFFFCC"/>
                </a:solidFill>
                <a:latin typeface="Georgia" panose="02040502050405020303" pitchFamily="18" charset="0"/>
              </a:rPr>
              <a:t>. Before the people come up to the cross individually, the cross is shown </a:t>
            </a:r>
            <a:r>
              <a:rPr lang="en-NZ" sz="1200" dirty="0" smtClean="0">
                <a:solidFill>
                  <a:srgbClr val="FFFFCC"/>
                </a:solidFill>
                <a:latin typeface="Georgia" panose="02040502050405020303" pitchFamily="18" charset="0"/>
              </a:rPr>
              <a:t>to</a:t>
            </a:r>
          </a:p>
          <a:p>
            <a:pPr>
              <a:tabLst>
                <a:tab pos="1165225" algn="l"/>
              </a:tabLst>
            </a:pPr>
            <a:r>
              <a:rPr lang="en-NZ" sz="1200" dirty="0" smtClean="0">
                <a:solidFill>
                  <a:srgbClr val="FFFFCC"/>
                </a:solidFill>
                <a:latin typeface="Georgia" panose="02040502050405020303" pitchFamily="18" charset="0"/>
              </a:rPr>
              <a:t>the </a:t>
            </a:r>
            <a:r>
              <a:rPr lang="en-NZ" sz="1200" dirty="0">
                <a:solidFill>
                  <a:srgbClr val="FFFFCC"/>
                </a:solidFill>
                <a:latin typeface="Georgia" panose="02040502050405020303" pitchFamily="18" charset="0"/>
              </a:rPr>
              <a:t>congregation by the priest as </a:t>
            </a:r>
            <a:r>
              <a:rPr lang="en-NZ" sz="1200" dirty="0" smtClean="0">
                <a:solidFill>
                  <a:srgbClr val="FFFFCC"/>
                </a:solidFill>
                <a:latin typeface="Georgia" panose="02040502050405020303" pitchFamily="18" charset="0"/>
              </a:rPr>
              <a:t>he</a:t>
            </a:r>
          </a:p>
          <a:p>
            <a:pPr>
              <a:tabLst>
                <a:tab pos="1165225" algn="l"/>
              </a:tabLst>
            </a:pPr>
            <a:r>
              <a:rPr lang="en-NZ" sz="1200" dirty="0">
                <a:solidFill>
                  <a:srgbClr val="FFFFCC"/>
                </a:solidFill>
                <a:latin typeface="Georgia" panose="02040502050405020303" pitchFamily="18" charset="0"/>
              </a:rPr>
              <a:t>s</a:t>
            </a:r>
            <a:r>
              <a:rPr lang="en-NZ" sz="1200" dirty="0" smtClean="0">
                <a:solidFill>
                  <a:srgbClr val="FFFFCC"/>
                </a:solidFill>
                <a:latin typeface="Georgia" panose="02040502050405020303" pitchFamily="18" charset="0"/>
              </a:rPr>
              <a:t>ings, </a:t>
            </a:r>
            <a:r>
              <a:rPr lang="en-NZ" sz="1200" dirty="0">
                <a:solidFill>
                  <a:srgbClr val="FFFFCC"/>
                </a:solidFill>
                <a:latin typeface="Georgia" panose="02040502050405020303" pitchFamily="18" charset="0"/>
              </a:rPr>
              <a:t>“This is the wood of the Cross </a:t>
            </a:r>
            <a:r>
              <a:rPr lang="en-NZ" sz="1200" dirty="0" smtClean="0">
                <a:solidFill>
                  <a:srgbClr val="FFFFCC"/>
                </a:solidFill>
                <a:latin typeface="Georgia" panose="02040502050405020303" pitchFamily="18" charset="0"/>
              </a:rPr>
              <a:t>on</a:t>
            </a:r>
          </a:p>
          <a:p>
            <a:pPr>
              <a:tabLst>
                <a:tab pos="1165225" algn="l"/>
              </a:tabLst>
            </a:pPr>
            <a:r>
              <a:rPr lang="en-NZ" sz="1200" dirty="0" smtClean="0">
                <a:solidFill>
                  <a:srgbClr val="FFFFCC"/>
                </a:solidFill>
                <a:latin typeface="Georgia" panose="02040502050405020303" pitchFamily="18" charset="0"/>
              </a:rPr>
              <a:t>which </a:t>
            </a:r>
            <a:r>
              <a:rPr lang="en-NZ" sz="1200" dirty="0">
                <a:solidFill>
                  <a:srgbClr val="FFFFCC"/>
                </a:solidFill>
                <a:latin typeface="Georgia" panose="02040502050405020303" pitchFamily="18" charset="0"/>
              </a:rPr>
              <a:t>hung the </a:t>
            </a:r>
            <a:r>
              <a:rPr lang="en-NZ" sz="1200" dirty="0" smtClean="0">
                <a:solidFill>
                  <a:srgbClr val="FFFFCC"/>
                </a:solidFill>
                <a:latin typeface="Georgia" panose="02040502050405020303" pitchFamily="18" charset="0"/>
              </a:rPr>
              <a:t>Saviour </a:t>
            </a:r>
            <a:r>
              <a:rPr lang="en-NZ" sz="1200" dirty="0">
                <a:solidFill>
                  <a:srgbClr val="FFFFCC"/>
                </a:solidFill>
                <a:latin typeface="Georgia" panose="02040502050405020303" pitchFamily="18" charset="0"/>
              </a:rPr>
              <a:t>of the </a:t>
            </a:r>
            <a:r>
              <a:rPr lang="en-NZ" sz="1200" dirty="0" smtClean="0">
                <a:solidFill>
                  <a:srgbClr val="FFFFCC"/>
                </a:solidFill>
                <a:latin typeface="Georgia" panose="02040502050405020303" pitchFamily="18" charset="0"/>
              </a:rPr>
              <a:t>world.</a:t>
            </a:r>
          </a:p>
          <a:p>
            <a:pPr>
              <a:tabLst>
                <a:tab pos="1165225" algn="l"/>
              </a:tabLst>
            </a:pPr>
            <a:r>
              <a:rPr lang="en-NZ" sz="1200" dirty="0" smtClean="0">
                <a:solidFill>
                  <a:srgbClr val="FFFFCC"/>
                </a:solidFill>
                <a:latin typeface="Georgia" panose="02040502050405020303" pitchFamily="18" charset="0"/>
              </a:rPr>
              <a:t>Come </a:t>
            </a:r>
            <a:r>
              <a:rPr lang="en-NZ" sz="1200" dirty="0">
                <a:solidFill>
                  <a:srgbClr val="FFFFCC"/>
                </a:solidFill>
                <a:latin typeface="Georgia" panose="02040502050405020303" pitchFamily="18" charset="0"/>
              </a:rPr>
              <a:t>let us worship.” This is </a:t>
            </a:r>
            <a:r>
              <a:rPr lang="en-NZ" sz="1200" dirty="0" smtClean="0">
                <a:solidFill>
                  <a:srgbClr val="FFFFCC"/>
                </a:solidFill>
                <a:latin typeface="Georgia" panose="02040502050405020303" pitchFamily="18" charset="0"/>
              </a:rPr>
              <a:t>done 3</a:t>
            </a:r>
            <a:br>
              <a:rPr lang="en-NZ" sz="1200" dirty="0" smtClean="0">
                <a:solidFill>
                  <a:srgbClr val="FFFFCC"/>
                </a:solidFill>
                <a:latin typeface="Georgia" panose="02040502050405020303" pitchFamily="18" charset="0"/>
              </a:rPr>
            </a:br>
            <a:r>
              <a:rPr lang="en-NZ" sz="1200" dirty="0" smtClean="0">
                <a:solidFill>
                  <a:srgbClr val="FFFFCC"/>
                </a:solidFill>
                <a:latin typeface="Georgia" panose="02040502050405020303" pitchFamily="18" charset="0"/>
              </a:rPr>
              <a:t>times </a:t>
            </a:r>
            <a:r>
              <a:rPr lang="en-NZ" sz="1200" dirty="0">
                <a:solidFill>
                  <a:srgbClr val="FFFFCC"/>
                </a:solidFill>
                <a:latin typeface="Georgia" panose="02040502050405020303" pitchFamily="18" charset="0"/>
              </a:rPr>
              <a:t>sometimes as part of a procession.</a:t>
            </a:r>
            <a:endParaRPr lang="en-NZ" sz="1000" dirty="0">
              <a:solidFill>
                <a:srgbClr val="FFFFCC"/>
              </a:solidFill>
              <a:latin typeface="Georgia" panose="02040502050405020303" pitchFamily="18" charset="0"/>
            </a:endParaRPr>
          </a:p>
        </p:txBody>
      </p:sp>
      <p:pic>
        <p:nvPicPr>
          <p:cNvPr id="10"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5369" y="3536392"/>
            <a:ext cx="1516701" cy="1011988"/>
          </a:xfrm>
          <a:prstGeom prst="rect">
            <a:avLst/>
          </a:prstGeom>
        </p:spPr>
      </p:pic>
      <p:sp>
        <p:nvSpPr>
          <p:cNvPr id="19" name="TextBox 4"/>
          <p:cNvSpPr txBox="1"/>
          <p:nvPr/>
        </p:nvSpPr>
        <p:spPr>
          <a:xfrm>
            <a:off x="166335" y="2371790"/>
            <a:ext cx="4331979" cy="2308324"/>
          </a:xfrm>
          <a:prstGeom prst="rect">
            <a:avLst/>
          </a:prstGeom>
          <a:noFill/>
        </p:spPr>
        <p:txBody>
          <a:bodyPr wrap="square" lIns="0" rIns="0" rtlCol="0">
            <a:spAutoFit/>
          </a:bodyPr>
          <a:lstStyle/>
          <a:p>
            <a:r>
              <a:rPr lang="en-NZ" sz="1200" dirty="0">
                <a:solidFill>
                  <a:srgbClr val="FFFFCC"/>
                </a:solidFill>
                <a:latin typeface="Georgia" panose="02040502050405020303" pitchFamily="18" charset="0"/>
              </a:rPr>
              <a:t>The final part of the Good Friday Liturgy </a:t>
            </a:r>
            <a:r>
              <a:rPr lang="en-NZ" sz="1200" dirty="0" smtClean="0">
                <a:solidFill>
                  <a:srgbClr val="FFFFCC"/>
                </a:solidFill>
                <a:latin typeface="Georgia" panose="02040502050405020303" pitchFamily="18" charset="0"/>
              </a:rPr>
              <a:t>is</a:t>
            </a:r>
            <a:br>
              <a:rPr lang="en-NZ" sz="1200" dirty="0" smtClean="0">
                <a:solidFill>
                  <a:srgbClr val="FFFFCC"/>
                </a:solidFill>
                <a:latin typeface="Georgia" panose="02040502050405020303" pitchFamily="18" charset="0"/>
              </a:rPr>
            </a:br>
            <a:r>
              <a:rPr lang="en-NZ" sz="1200" b="1" dirty="0" smtClean="0">
                <a:solidFill>
                  <a:srgbClr val="FFFFCC"/>
                </a:solidFill>
                <a:latin typeface="Georgia" panose="02040502050405020303" pitchFamily="18" charset="0"/>
              </a:rPr>
              <a:t>The </a:t>
            </a:r>
            <a:r>
              <a:rPr lang="en-NZ" sz="1200" b="1" dirty="0">
                <a:solidFill>
                  <a:srgbClr val="FFFFCC"/>
                </a:solidFill>
                <a:latin typeface="Georgia" panose="02040502050405020303" pitchFamily="18" charset="0"/>
              </a:rPr>
              <a:t>Communion Rite</a:t>
            </a:r>
            <a:r>
              <a:rPr lang="en-NZ" sz="1200" dirty="0">
                <a:solidFill>
                  <a:srgbClr val="FFFFCC"/>
                </a:solidFill>
                <a:latin typeface="Georgia" panose="02040502050405020303" pitchFamily="18" charset="0"/>
              </a:rPr>
              <a:t>. The </a:t>
            </a:r>
            <a:r>
              <a:rPr lang="en-NZ" sz="1200" dirty="0" smtClean="0">
                <a:solidFill>
                  <a:srgbClr val="FFFFCC"/>
                </a:solidFill>
                <a:latin typeface="Georgia" panose="02040502050405020303" pitchFamily="18" charset="0"/>
              </a:rPr>
              <a:t>communion</a:t>
            </a:r>
            <a:br>
              <a:rPr lang="en-NZ" sz="1200" dirty="0" smtClean="0">
                <a:solidFill>
                  <a:srgbClr val="FFFFCC"/>
                </a:solidFill>
                <a:latin typeface="Georgia" panose="02040502050405020303" pitchFamily="18" charset="0"/>
              </a:rPr>
            </a:br>
            <a:r>
              <a:rPr lang="en-NZ" sz="1200" dirty="0" smtClean="0">
                <a:solidFill>
                  <a:srgbClr val="FFFFCC"/>
                </a:solidFill>
                <a:latin typeface="Georgia" panose="02040502050405020303" pitchFamily="18" charset="0"/>
              </a:rPr>
              <a:t>service </a:t>
            </a:r>
            <a:r>
              <a:rPr lang="en-NZ" sz="1200" dirty="0">
                <a:solidFill>
                  <a:srgbClr val="FFFFCC"/>
                </a:solidFill>
                <a:latin typeface="Georgia" panose="02040502050405020303" pitchFamily="18" charset="0"/>
              </a:rPr>
              <a:t>was added to the liturgy in </a:t>
            </a:r>
            <a:r>
              <a:rPr lang="en-NZ" sz="1200" dirty="0" smtClean="0">
                <a:solidFill>
                  <a:srgbClr val="FFFFCC"/>
                </a:solidFill>
                <a:latin typeface="Georgia" panose="02040502050405020303" pitchFamily="18" charset="0"/>
              </a:rPr>
              <a:t>more</a:t>
            </a:r>
            <a:br>
              <a:rPr lang="en-NZ" sz="1200" dirty="0" smtClean="0">
                <a:solidFill>
                  <a:srgbClr val="FFFFCC"/>
                </a:solidFill>
                <a:latin typeface="Georgia" panose="02040502050405020303" pitchFamily="18" charset="0"/>
              </a:rPr>
            </a:br>
            <a:r>
              <a:rPr lang="en-NZ" sz="1200" dirty="0" smtClean="0">
                <a:solidFill>
                  <a:srgbClr val="FFFFCC"/>
                </a:solidFill>
                <a:latin typeface="Georgia" panose="02040502050405020303" pitchFamily="18" charset="0"/>
              </a:rPr>
              <a:t>recent </a:t>
            </a:r>
            <a:r>
              <a:rPr lang="en-NZ" sz="1200" dirty="0">
                <a:solidFill>
                  <a:srgbClr val="FFFFCC"/>
                </a:solidFill>
                <a:latin typeface="Georgia" panose="02040502050405020303" pitchFamily="18" charset="0"/>
              </a:rPr>
              <a:t>times. It is a very simple and </a:t>
            </a:r>
            <a:r>
              <a:rPr lang="en-NZ" sz="1200" dirty="0" smtClean="0">
                <a:solidFill>
                  <a:srgbClr val="FFFFCC"/>
                </a:solidFill>
                <a:latin typeface="Georgia" panose="02040502050405020303" pitchFamily="18" charset="0"/>
              </a:rPr>
              <a:t>modest</a:t>
            </a:r>
            <a:br>
              <a:rPr lang="en-NZ" sz="1200" dirty="0" smtClean="0">
                <a:solidFill>
                  <a:srgbClr val="FFFFCC"/>
                </a:solidFill>
                <a:latin typeface="Georgia" panose="02040502050405020303" pitchFamily="18" charset="0"/>
              </a:rPr>
            </a:br>
            <a:r>
              <a:rPr lang="en-NZ" sz="1200" dirty="0" smtClean="0">
                <a:solidFill>
                  <a:srgbClr val="FFFFCC"/>
                </a:solidFill>
                <a:latin typeface="Georgia" panose="02040502050405020303" pitchFamily="18" charset="0"/>
              </a:rPr>
              <a:t>addition </a:t>
            </a:r>
            <a:r>
              <a:rPr lang="en-NZ" sz="1200" dirty="0">
                <a:solidFill>
                  <a:srgbClr val="FFFFCC"/>
                </a:solidFill>
                <a:latin typeface="Georgia" panose="02040502050405020303" pitchFamily="18" charset="0"/>
              </a:rPr>
              <a:t>to the rite. The ciborium is </a:t>
            </a:r>
            <a:r>
              <a:rPr lang="en-NZ" sz="1200" dirty="0" smtClean="0">
                <a:solidFill>
                  <a:srgbClr val="FFFFCC"/>
                </a:solidFill>
                <a:latin typeface="Georgia" panose="02040502050405020303" pitchFamily="18" charset="0"/>
              </a:rPr>
              <a:t>taken</a:t>
            </a:r>
          </a:p>
          <a:p>
            <a:pPr>
              <a:tabLst>
                <a:tab pos="1703388" algn="l"/>
              </a:tabLst>
            </a:pPr>
            <a:r>
              <a:rPr lang="en-NZ" sz="1200" dirty="0" smtClean="0">
                <a:solidFill>
                  <a:srgbClr val="FFFFCC"/>
                </a:solidFill>
                <a:latin typeface="Georgia" panose="02040502050405020303" pitchFamily="18" charset="0"/>
              </a:rPr>
              <a:t>from </a:t>
            </a:r>
            <a:r>
              <a:rPr lang="en-NZ" sz="1200" dirty="0">
                <a:solidFill>
                  <a:srgbClr val="FFFFCC"/>
                </a:solidFill>
                <a:latin typeface="Georgia" panose="02040502050405020303" pitchFamily="18" charset="0"/>
              </a:rPr>
              <a:t>the altar of repose where it was </a:t>
            </a:r>
            <a:r>
              <a:rPr lang="en-NZ" sz="1200" dirty="0" smtClean="0">
                <a:solidFill>
                  <a:srgbClr val="FFFFCC"/>
                </a:solidFill>
                <a:latin typeface="Georgia" panose="02040502050405020303" pitchFamily="18" charset="0"/>
              </a:rPr>
              <a:t>placed</a:t>
            </a:r>
            <a:br>
              <a:rPr lang="en-NZ" sz="1200" dirty="0" smtClean="0">
                <a:solidFill>
                  <a:srgbClr val="FFFFCC"/>
                </a:solidFill>
                <a:latin typeface="Georgia" panose="02040502050405020303" pitchFamily="18" charset="0"/>
              </a:rPr>
            </a:br>
            <a:r>
              <a:rPr lang="en-NZ" sz="1200" dirty="0" smtClean="0">
                <a:solidFill>
                  <a:srgbClr val="FFFFCC"/>
                </a:solidFill>
                <a:latin typeface="Georgia" panose="02040502050405020303" pitchFamily="18" charset="0"/>
              </a:rPr>
              <a:t>	during </a:t>
            </a:r>
            <a:r>
              <a:rPr lang="en-NZ" sz="1200" dirty="0">
                <a:solidFill>
                  <a:srgbClr val="FFFFCC"/>
                </a:solidFill>
                <a:latin typeface="Georgia" panose="02040502050405020303" pitchFamily="18" charset="0"/>
              </a:rPr>
              <a:t>the conclusion of the Holy </a:t>
            </a:r>
            <a:r>
              <a:rPr lang="en-NZ" sz="1200" dirty="0" smtClean="0">
                <a:solidFill>
                  <a:srgbClr val="FFFFCC"/>
                </a:solidFill>
                <a:latin typeface="Georgia" panose="02040502050405020303" pitchFamily="18" charset="0"/>
              </a:rPr>
              <a:t>	Thursday </a:t>
            </a:r>
            <a:r>
              <a:rPr lang="en-NZ" sz="1200" dirty="0">
                <a:solidFill>
                  <a:srgbClr val="FFFFCC"/>
                </a:solidFill>
                <a:latin typeface="Georgia" panose="02040502050405020303" pitchFamily="18" charset="0"/>
              </a:rPr>
              <a:t>M</a:t>
            </a:r>
            <a:r>
              <a:rPr lang="en-NZ" sz="1200" dirty="0" smtClean="0">
                <a:solidFill>
                  <a:srgbClr val="FFFFCC"/>
                </a:solidFill>
                <a:latin typeface="Georgia" panose="02040502050405020303" pitchFamily="18" charset="0"/>
              </a:rPr>
              <a:t>ass</a:t>
            </a:r>
            <a:r>
              <a:rPr lang="en-NZ" sz="1200" dirty="0">
                <a:solidFill>
                  <a:srgbClr val="FFFFCC"/>
                </a:solidFill>
                <a:latin typeface="Georgia" panose="02040502050405020303" pitchFamily="18" charset="0"/>
              </a:rPr>
              <a:t>.  The Eucharist is </a:t>
            </a:r>
            <a:r>
              <a:rPr lang="en-NZ" sz="1200" dirty="0" smtClean="0">
                <a:solidFill>
                  <a:srgbClr val="FFFFCC"/>
                </a:solidFill>
                <a:latin typeface="Georgia" panose="02040502050405020303" pitchFamily="18" charset="0"/>
              </a:rPr>
              <a:t>	distributed </a:t>
            </a:r>
            <a:r>
              <a:rPr lang="en-NZ" sz="1200" dirty="0">
                <a:solidFill>
                  <a:srgbClr val="FFFFCC"/>
                </a:solidFill>
                <a:latin typeface="Georgia" panose="02040502050405020303" pitchFamily="18" charset="0"/>
              </a:rPr>
              <a:t>and when all have received </a:t>
            </a:r>
            <a:r>
              <a:rPr lang="en-NZ" sz="1200" dirty="0" smtClean="0">
                <a:solidFill>
                  <a:srgbClr val="FFFFCC"/>
                </a:solidFill>
                <a:latin typeface="Georgia" panose="02040502050405020303" pitchFamily="18" charset="0"/>
              </a:rPr>
              <a:t>	Holy </a:t>
            </a:r>
            <a:r>
              <a:rPr lang="en-NZ" sz="1200" dirty="0">
                <a:solidFill>
                  <a:srgbClr val="FFFFCC"/>
                </a:solidFill>
                <a:latin typeface="Georgia" panose="02040502050405020303" pitchFamily="18" charset="0"/>
              </a:rPr>
              <a:t>Communion there is a simple </a:t>
            </a:r>
            <a:r>
              <a:rPr lang="en-NZ" sz="1200" dirty="0" smtClean="0">
                <a:solidFill>
                  <a:srgbClr val="FFFFCC"/>
                </a:solidFill>
                <a:latin typeface="Georgia" panose="02040502050405020303" pitchFamily="18" charset="0"/>
              </a:rPr>
              <a:t>	dismissal </a:t>
            </a:r>
            <a:r>
              <a:rPr lang="en-NZ" sz="1200" dirty="0">
                <a:solidFill>
                  <a:srgbClr val="FFFFCC"/>
                </a:solidFill>
                <a:latin typeface="Georgia" panose="02040502050405020303" pitchFamily="18" charset="0"/>
              </a:rPr>
              <a:t>prayer and all people leave in </a:t>
            </a:r>
            <a:r>
              <a:rPr lang="en-NZ" sz="1200" dirty="0" smtClean="0">
                <a:solidFill>
                  <a:srgbClr val="FFFFCC"/>
                </a:solidFill>
                <a:latin typeface="Georgia" panose="02040502050405020303" pitchFamily="18" charset="0"/>
              </a:rPr>
              <a:t>	hopeful </a:t>
            </a:r>
            <a:r>
              <a:rPr lang="en-NZ" sz="1200" dirty="0">
                <a:solidFill>
                  <a:srgbClr val="FFFFCC"/>
                </a:solidFill>
                <a:latin typeface="Georgia" panose="02040502050405020303" pitchFamily="18" charset="0"/>
              </a:rPr>
              <a:t>silence.</a:t>
            </a:r>
            <a:endParaRPr lang="en-NZ" sz="1000" dirty="0">
              <a:solidFill>
                <a:srgbClr val="FFFFCC"/>
              </a:solidFill>
              <a:latin typeface="Georgia" panose="02040502050405020303" pitchFamily="18" charset="0"/>
            </a:endParaRPr>
          </a:p>
        </p:txBody>
      </p:sp>
      <p:pic>
        <p:nvPicPr>
          <p:cNvPr id="13"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6336" y="3544207"/>
            <a:ext cx="1613797" cy="1210347"/>
          </a:xfrm>
          <a:prstGeom prst="rect">
            <a:avLst/>
          </a:prstGeom>
        </p:spPr>
      </p:pic>
      <p:sp>
        <p:nvSpPr>
          <p:cNvPr id="22" name="TextBox 3"/>
          <p:cNvSpPr txBox="1"/>
          <p:nvPr/>
        </p:nvSpPr>
        <p:spPr>
          <a:xfrm>
            <a:off x="4738535" y="474329"/>
            <a:ext cx="4215561" cy="1754326"/>
          </a:xfrm>
          <a:prstGeom prst="rect">
            <a:avLst/>
          </a:prstGeom>
          <a:noFill/>
        </p:spPr>
        <p:txBody>
          <a:bodyPr wrap="square" lIns="0" rIns="0" rtlCol="0">
            <a:spAutoFit/>
          </a:bodyPr>
          <a:lstStyle/>
          <a:p>
            <a:pPr>
              <a:tabLst>
                <a:tab pos="1168400" algn="l"/>
              </a:tabLst>
            </a:pPr>
            <a:r>
              <a:rPr lang="en-NZ" sz="1200" b="1" dirty="0">
                <a:solidFill>
                  <a:srgbClr val="FFFFCC"/>
                </a:solidFill>
                <a:latin typeface="Georgia" panose="02040502050405020303" pitchFamily="18" charset="0"/>
              </a:rPr>
              <a:t>The Liturgy of the Word</a:t>
            </a:r>
            <a:r>
              <a:rPr lang="en-NZ" sz="1200" dirty="0">
                <a:solidFill>
                  <a:srgbClr val="FFFFCC"/>
                </a:solidFill>
                <a:latin typeface="Georgia" panose="02040502050405020303" pitchFamily="18" charset="0"/>
              </a:rPr>
              <a:t> </a:t>
            </a:r>
            <a:r>
              <a:rPr lang="en-NZ" sz="1200" dirty="0" smtClean="0">
                <a:solidFill>
                  <a:srgbClr val="FFFFCC"/>
                </a:solidFill>
                <a:latin typeface="Georgia" panose="02040502050405020303" pitchFamily="18" charset="0"/>
              </a:rPr>
              <a:t>tells the story</a:t>
            </a:r>
            <a:br>
              <a:rPr lang="en-NZ" sz="1200" dirty="0" smtClean="0">
                <a:solidFill>
                  <a:srgbClr val="FFFFCC"/>
                </a:solidFill>
                <a:latin typeface="Georgia" panose="02040502050405020303" pitchFamily="18" charset="0"/>
              </a:rPr>
            </a:br>
            <a:r>
              <a:rPr lang="en-NZ" sz="1200" dirty="0" smtClean="0">
                <a:solidFill>
                  <a:srgbClr val="FFFFCC"/>
                </a:solidFill>
                <a:latin typeface="Georgia" panose="02040502050405020303" pitchFamily="18" charset="0"/>
              </a:rPr>
              <a:t>of </a:t>
            </a:r>
            <a:r>
              <a:rPr lang="en-NZ" sz="1200" dirty="0">
                <a:solidFill>
                  <a:srgbClr val="FFFFCC"/>
                </a:solidFill>
                <a:latin typeface="Georgia" panose="02040502050405020303" pitchFamily="18" charset="0"/>
              </a:rPr>
              <a:t>the events of the </a:t>
            </a:r>
            <a:r>
              <a:rPr lang="en-NZ" sz="1200" dirty="0" smtClean="0">
                <a:solidFill>
                  <a:srgbClr val="FFFFCC"/>
                </a:solidFill>
                <a:latin typeface="Georgia" panose="02040502050405020303" pitchFamily="18" charset="0"/>
              </a:rPr>
              <a:t>first Good Friday and is</a:t>
            </a:r>
            <a:br>
              <a:rPr lang="en-NZ" sz="1200" dirty="0" smtClean="0">
                <a:solidFill>
                  <a:srgbClr val="FFFFCC"/>
                </a:solidFill>
                <a:latin typeface="Georgia" panose="02040502050405020303" pitchFamily="18" charset="0"/>
              </a:rPr>
            </a:br>
            <a:r>
              <a:rPr lang="en-NZ" sz="1200" dirty="0" smtClean="0">
                <a:solidFill>
                  <a:srgbClr val="FFFFCC"/>
                </a:solidFill>
                <a:latin typeface="Georgia" panose="02040502050405020303" pitchFamily="18" charset="0"/>
              </a:rPr>
              <a:t>related </a:t>
            </a:r>
            <a:r>
              <a:rPr lang="en-NZ" sz="1200" dirty="0">
                <a:solidFill>
                  <a:srgbClr val="FFFFCC"/>
                </a:solidFill>
                <a:latin typeface="Georgia" panose="02040502050405020303" pitchFamily="18" charset="0"/>
              </a:rPr>
              <a:t>by </a:t>
            </a:r>
            <a:r>
              <a:rPr lang="en-NZ" sz="1200" dirty="0" smtClean="0">
                <a:solidFill>
                  <a:srgbClr val="FFFFCC"/>
                </a:solidFill>
                <a:latin typeface="Georgia" panose="02040502050405020303" pitchFamily="18" charset="0"/>
              </a:rPr>
              <a:t>narrators. </a:t>
            </a:r>
            <a:r>
              <a:rPr lang="en-NZ" sz="1200" dirty="0">
                <a:solidFill>
                  <a:srgbClr val="FFFFCC"/>
                </a:solidFill>
                <a:latin typeface="Georgia" panose="02040502050405020303" pitchFamily="18" charset="0"/>
              </a:rPr>
              <a:t>T</a:t>
            </a:r>
            <a:r>
              <a:rPr lang="en-NZ" sz="1200" dirty="0" smtClean="0">
                <a:solidFill>
                  <a:srgbClr val="FFFFCC"/>
                </a:solidFill>
                <a:latin typeface="Georgia" panose="02040502050405020303" pitchFamily="18" charset="0"/>
              </a:rPr>
              <a:t>he </a:t>
            </a:r>
            <a:r>
              <a:rPr lang="en-NZ" sz="1200" dirty="0">
                <a:solidFill>
                  <a:srgbClr val="FFFFCC"/>
                </a:solidFill>
                <a:latin typeface="Georgia" panose="02040502050405020303" pitchFamily="18" charset="0"/>
              </a:rPr>
              <a:t>priest speaks </a:t>
            </a:r>
            <a:r>
              <a:rPr lang="en-NZ" sz="1200" dirty="0" smtClean="0">
                <a:solidFill>
                  <a:srgbClr val="FFFFCC"/>
                </a:solidFill>
                <a:latin typeface="Georgia" panose="02040502050405020303" pitchFamily="18" charset="0"/>
              </a:rPr>
              <a:t>the</a:t>
            </a:r>
            <a:br>
              <a:rPr lang="en-NZ" sz="1200" dirty="0" smtClean="0">
                <a:solidFill>
                  <a:srgbClr val="FFFFCC"/>
                </a:solidFill>
                <a:latin typeface="Georgia" panose="02040502050405020303" pitchFamily="18" charset="0"/>
              </a:rPr>
            </a:br>
            <a:r>
              <a:rPr lang="en-NZ" sz="1200" dirty="0" smtClean="0">
                <a:solidFill>
                  <a:srgbClr val="FFFFCC"/>
                </a:solidFill>
                <a:latin typeface="Georgia" panose="02040502050405020303" pitchFamily="18" charset="0"/>
              </a:rPr>
              <a:t>words </a:t>
            </a:r>
            <a:r>
              <a:rPr lang="en-NZ" sz="1200" dirty="0">
                <a:solidFill>
                  <a:srgbClr val="FFFFCC"/>
                </a:solidFill>
                <a:latin typeface="Georgia" panose="02040502050405020303" pitchFamily="18" charset="0"/>
              </a:rPr>
              <a:t>of Jesus </a:t>
            </a:r>
            <a:r>
              <a:rPr lang="en-NZ" sz="1200" dirty="0" smtClean="0">
                <a:solidFill>
                  <a:srgbClr val="FFFFCC"/>
                </a:solidFill>
                <a:latin typeface="Georgia" panose="02040502050405020303" pitchFamily="18" charset="0"/>
              </a:rPr>
              <a:t>and the congregation</a:t>
            </a:r>
            <a:br>
              <a:rPr lang="en-NZ" sz="1200" dirty="0" smtClean="0">
                <a:solidFill>
                  <a:srgbClr val="FFFFCC"/>
                </a:solidFill>
                <a:latin typeface="Georgia" panose="02040502050405020303" pitchFamily="18" charset="0"/>
              </a:rPr>
            </a:br>
            <a:r>
              <a:rPr lang="en-NZ" sz="1200" dirty="0" smtClean="0">
                <a:solidFill>
                  <a:srgbClr val="FFFFCC"/>
                </a:solidFill>
                <a:latin typeface="Georgia" panose="02040502050405020303" pitchFamily="18" charset="0"/>
              </a:rPr>
              <a:t>speak </a:t>
            </a:r>
            <a:r>
              <a:rPr lang="en-NZ" sz="1200" dirty="0">
                <a:solidFill>
                  <a:srgbClr val="FFFFCC"/>
                </a:solidFill>
                <a:latin typeface="Georgia" panose="02040502050405020303" pitchFamily="18" charset="0"/>
              </a:rPr>
              <a:t>the words of </a:t>
            </a:r>
            <a:r>
              <a:rPr lang="en-NZ" sz="1200" dirty="0" smtClean="0">
                <a:solidFill>
                  <a:srgbClr val="FFFFCC"/>
                </a:solidFill>
                <a:latin typeface="Georgia" panose="02040502050405020303" pitchFamily="18" charset="0"/>
              </a:rPr>
              <a:t> the crowd.</a:t>
            </a:r>
            <a:br>
              <a:rPr lang="en-NZ" sz="1200" dirty="0" smtClean="0">
                <a:solidFill>
                  <a:srgbClr val="FFFFCC"/>
                </a:solidFill>
                <a:latin typeface="Georgia" panose="02040502050405020303" pitchFamily="18" charset="0"/>
              </a:rPr>
            </a:br>
            <a:r>
              <a:rPr lang="en-NZ" sz="1200" b="1" dirty="0" smtClean="0">
                <a:solidFill>
                  <a:srgbClr val="FFFFCC"/>
                </a:solidFill>
                <a:latin typeface="Georgia" panose="02040502050405020303" pitchFamily="18" charset="0"/>
              </a:rPr>
              <a:t>The </a:t>
            </a:r>
            <a:r>
              <a:rPr lang="en-NZ" sz="1200" b="1" dirty="0">
                <a:solidFill>
                  <a:srgbClr val="FFFFCC"/>
                </a:solidFill>
                <a:latin typeface="Georgia" panose="02040502050405020303" pitchFamily="18" charset="0"/>
              </a:rPr>
              <a:t>General </a:t>
            </a:r>
            <a:r>
              <a:rPr lang="en-NZ" sz="1200" b="1" dirty="0" smtClean="0">
                <a:solidFill>
                  <a:srgbClr val="FFFFCC"/>
                </a:solidFill>
                <a:latin typeface="Georgia" panose="02040502050405020303" pitchFamily="18" charset="0"/>
              </a:rPr>
              <a:t>Intercessions</a:t>
            </a:r>
            <a:r>
              <a:rPr lang="en-NZ" sz="1200" dirty="0" smtClean="0">
                <a:solidFill>
                  <a:srgbClr val="FFFFCC"/>
                </a:solidFill>
                <a:latin typeface="Georgia" panose="02040502050405020303" pitchFamily="18" charset="0"/>
              </a:rPr>
              <a:t> </a:t>
            </a:r>
            <a:r>
              <a:rPr lang="en-NZ" sz="1200" dirty="0">
                <a:solidFill>
                  <a:srgbClr val="FFFFCC"/>
                </a:solidFill>
                <a:latin typeface="Georgia" panose="02040502050405020303" pitchFamily="18" charset="0"/>
              </a:rPr>
              <a:t>follow the readings </a:t>
            </a:r>
            <a:r>
              <a:rPr lang="en-NZ" sz="1200" dirty="0" smtClean="0">
                <a:solidFill>
                  <a:srgbClr val="FFFFCC"/>
                </a:solidFill>
                <a:latin typeface="Georgia" panose="02040502050405020303" pitchFamily="18" charset="0"/>
              </a:rPr>
              <a:t>as part </a:t>
            </a:r>
            <a:r>
              <a:rPr lang="en-NZ" sz="1200" dirty="0">
                <a:solidFill>
                  <a:srgbClr val="FFFFCC"/>
                </a:solidFill>
                <a:latin typeface="Georgia" panose="02040502050405020303" pitchFamily="18" charset="0"/>
              </a:rPr>
              <a:t>of </a:t>
            </a:r>
            <a:r>
              <a:rPr lang="en-NZ" sz="1200" dirty="0" smtClean="0">
                <a:solidFill>
                  <a:srgbClr val="FFFFCC"/>
                </a:solidFill>
                <a:latin typeface="Georgia" panose="02040502050405020303" pitchFamily="18" charset="0"/>
              </a:rPr>
              <a:t>	the </a:t>
            </a:r>
            <a:r>
              <a:rPr lang="en-NZ" sz="1200" dirty="0">
                <a:solidFill>
                  <a:srgbClr val="FFFFCC"/>
                </a:solidFill>
                <a:latin typeface="Georgia" panose="02040502050405020303" pitchFamily="18" charset="0"/>
              </a:rPr>
              <a:t>Liturgy of the Word. These </a:t>
            </a:r>
            <a:r>
              <a:rPr lang="en-NZ" sz="1200" dirty="0" smtClean="0">
                <a:solidFill>
                  <a:srgbClr val="FFFFCC"/>
                </a:solidFill>
                <a:latin typeface="Georgia" panose="02040502050405020303" pitchFamily="18" charset="0"/>
              </a:rPr>
              <a:t>prayers </a:t>
            </a:r>
            <a:r>
              <a:rPr lang="en-NZ" sz="1200" dirty="0">
                <a:solidFill>
                  <a:srgbClr val="FFFFCC"/>
                </a:solidFill>
                <a:latin typeface="Georgia" panose="02040502050405020303" pitchFamily="18" charset="0"/>
              </a:rPr>
              <a:t>are </a:t>
            </a:r>
            <a:r>
              <a:rPr lang="en-NZ" sz="1200" dirty="0" smtClean="0">
                <a:solidFill>
                  <a:srgbClr val="FFFFCC"/>
                </a:solidFill>
                <a:latin typeface="Georgia" panose="02040502050405020303" pitchFamily="18" charset="0"/>
              </a:rPr>
              <a:t>	prayed </a:t>
            </a:r>
            <a:r>
              <a:rPr lang="en-NZ" sz="1200" dirty="0">
                <a:solidFill>
                  <a:srgbClr val="FFFFCC"/>
                </a:solidFill>
                <a:latin typeface="Georgia" panose="02040502050405020303" pitchFamily="18" charset="0"/>
              </a:rPr>
              <a:t>for the Church, the </a:t>
            </a:r>
            <a:r>
              <a:rPr lang="en-NZ" sz="1200" dirty="0" smtClean="0">
                <a:solidFill>
                  <a:srgbClr val="FFFFCC"/>
                </a:solidFill>
                <a:latin typeface="Georgia" panose="02040502050405020303" pitchFamily="18" charset="0"/>
              </a:rPr>
              <a:t>world </a:t>
            </a:r>
            <a:r>
              <a:rPr lang="en-NZ" sz="1200" dirty="0">
                <a:solidFill>
                  <a:srgbClr val="FFFFCC"/>
                </a:solidFill>
                <a:latin typeface="Georgia" panose="02040502050405020303" pitchFamily="18" charset="0"/>
              </a:rPr>
              <a:t>and all </a:t>
            </a:r>
            <a:r>
              <a:rPr lang="en-NZ" sz="1200" dirty="0" smtClean="0">
                <a:solidFill>
                  <a:srgbClr val="FFFFCC"/>
                </a:solidFill>
                <a:latin typeface="Georgia" panose="02040502050405020303" pitchFamily="18" charset="0"/>
              </a:rPr>
              <a:t>	people.</a:t>
            </a:r>
            <a:endParaRPr lang="en-NZ" sz="1200" dirty="0">
              <a:solidFill>
                <a:srgbClr val="FFFFCC"/>
              </a:solidFill>
              <a:latin typeface="Georgia" panose="02040502050405020303" pitchFamily="18" charset="0"/>
            </a:endParaRPr>
          </a:p>
        </p:txBody>
      </p:sp>
      <p:pic>
        <p:nvPicPr>
          <p:cNvPr id="9"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57106" y="509405"/>
            <a:ext cx="1334964" cy="935768"/>
          </a:xfrm>
          <a:prstGeom prst="rect">
            <a:avLst/>
          </a:prstGeom>
        </p:spPr>
      </p:pic>
      <p:pic>
        <p:nvPicPr>
          <p:cNvPr id="8"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6336" y="718248"/>
            <a:ext cx="898893" cy="1349767"/>
          </a:xfrm>
          <a:prstGeom prst="rect">
            <a:avLst/>
          </a:prstGeom>
        </p:spPr>
      </p:pic>
      <p:sp>
        <p:nvSpPr>
          <p:cNvPr id="17" name="TextBox 2"/>
          <p:cNvSpPr txBox="1"/>
          <p:nvPr/>
        </p:nvSpPr>
        <p:spPr>
          <a:xfrm>
            <a:off x="147481" y="630629"/>
            <a:ext cx="4462225" cy="1569660"/>
          </a:xfrm>
          <a:prstGeom prst="rect">
            <a:avLst/>
          </a:prstGeom>
          <a:noFill/>
        </p:spPr>
        <p:txBody>
          <a:bodyPr wrap="square" lIns="0" rIns="0" rtlCol="0">
            <a:spAutoFit/>
          </a:bodyPr>
          <a:lstStyle/>
          <a:p>
            <a:pPr>
              <a:tabLst>
                <a:tab pos="990600" algn="l"/>
              </a:tabLst>
            </a:pPr>
            <a:r>
              <a:rPr lang="en-NZ" sz="1200" b="1" dirty="0" smtClean="0">
                <a:solidFill>
                  <a:srgbClr val="FFFFCC"/>
                </a:solidFill>
                <a:latin typeface="Georgia" panose="02040502050405020303" pitchFamily="18" charset="0"/>
              </a:rPr>
              <a:t>	The </a:t>
            </a:r>
            <a:r>
              <a:rPr lang="en-NZ" sz="1200" b="1" dirty="0">
                <a:solidFill>
                  <a:srgbClr val="FFFFCC"/>
                </a:solidFill>
                <a:latin typeface="Georgia" panose="02040502050405020303" pitchFamily="18" charset="0"/>
              </a:rPr>
              <a:t>Good Friday </a:t>
            </a:r>
            <a:r>
              <a:rPr lang="en-NZ" sz="1200" b="1" dirty="0" smtClean="0">
                <a:solidFill>
                  <a:srgbClr val="FFFFCC"/>
                </a:solidFill>
                <a:latin typeface="Georgia" panose="02040502050405020303" pitchFamily="18" charset="0"/>
              </a:rPr>
              <a:t>Liturgy</a:t>
            </a:r>
            <a:r>
              <a:rPr lang="en-NZ" sz="1200" dirty="0" smtClean="0">
                <a:solidFill>
                  <a:srgbClr val="FFFFCC"/>
                </a:solidFill>
                <a:latin typeface="Georgia" panose="02040502050405020303" pitchFamily="18" charset="0"/>
              </a:rPr>
              <a:t> </a:t>
            </a:r>
            <a:r>
              <a:rPr lang="en-NZ" sz="1200" dirty="0">
                <a:solidFill>
                  <a:srgbClr val="FFFFCC"/>
                </a:solidFill>
                <a:latin typeface="Georgia" panose="02040502050405020303" pitchFamily="18" charset="0"/>
              </a:rPr>
              <a:t>is </a:t>
            </a:r>
            <a:r>
              <a:rPr lang="en-NZ" sz="1200" dirty="0" smtClean="0">
                <a:solidFill>
                  <a:srgbClr val="FFFFCC"/>
                </a:solidFill>
                <a:latin typeface="Georgia" panose="02040502050405020303" pitchFamily="18" charset="0"/>
              </a:rPr>
              <a:t>a </a:t>
            </a:r>
            <a:r>
              <a:rPr lang="en-NZ" sz="1200" dirty="0">
                <a:solidFill>
                  <a:srgbClr val="FFFFCC"/>
                </a:solidFill>
                <a:latin typeface="Georgia" panose="02040502050405020303" pitchFamily="18" charset="0"/>
              </a:rPr>
              <a:t>stark </a:t>
            </a:r>
            <a:r>
              <a:rPr lang="en-NZ" sz="1200" dirty="0" smtClean="0">
                <a:solidFill>
                  <a:srgbClr val="FFFFCC"/>
                </a:solidFill>
                <a:latin typeface="Georgia" panose="02040502050405020303" pitchFamily="18" charset="0"/>
              </a:rPr>
              <a:t>reminder </a:t>
            </a:r>
            <a:r>
              <a:rPr lang="en-NZ" sz="1200" dirty="0">
                <a:solidFill>
                  <a:srgbClr val="FFFFCC"/>
                </a:solidFill>
                <a:latin typeface="Georgia" panose="02040502050405020303" pitchFamily="18" charset="0"/>
              </a:rPr>
              <a:t>of </a:t>
            </a:r>
            <a:r>
              <a:rPr lang="en-NZ" sz="1200" dirty="0" smtClean="0">
                <a:solidFill>
                  <a:srgbClr val="FFFFCC"/>
                </a:solidFill>
                <a:latin typeface="Georgia" panose="02040502050405020303" pitchFamily="18" charset="0"/>
              </a:rPr>
              <a:t>	the solemnity </a:t>
            </a:r>
            <a:r>
              <a:rPr lang="en-NZ" sz="1200" dirty="0">
                <a:solidFill>
                  <a:srgbClr val="FFFFCC"/>
                </a:solidFill>
                <a:latin typeface="Georgia" panose="02040502050405020303" pitchFamily="18" charset="0"/>
              </a:rPr>
              <a:t>of the day as the </a:t>
            </a:r>
            <a:r>
              <a:rPr lang="en-NZ" sz="1200" dirty="0" smtClean="0">
                <a:solidFill>
                  <a:srgbClr val="FFFFCC"/>
                </a:solidFill>
                <a:latin typeface="Georgia" panose="02040502050405020303" pitchFamily="18" charset="0"/>
              </a:rPr>
              <a:t>community gather 	at </a:t>
            </a:r>
            <a:r>
              <a:rPr lang="en-NZ" sz="1200" dirty="0">
                <a:solidFill>
                  <a:srgbClr val="FFFFCC"/>
                </a:solidFill>
                <a:latin typeface="Georgia" panose="02040502050405020303" pitchFamily="18" charset="0"/>
              </a:rPr>
              <a:t>3pm </a:t>
            </a:r>
            <a:r>
              <a:rPr lang="en-NZ" sz="1200" dirty="0" smtClean="0">
                <a:solidFill>
                  <a:srgbClr val="FFFFCC"/>
                </a:solidFill>
                <a:latin typeface="Georgia" panose="02040502050405020303" pitchFamily="18" charset="0"/>
              </a:rPr>
              <a:t>in silence </a:t>
            </a:r>
            <a:r>
              <a:rPr lang="en-NZ" sz="1200" dirty="0">
                <a:solidFill>
                  <a:srgbClr val="FFFFCC"/>
                </a:solidFill>
                <a:latin typeface="Georgia" panose="02040502050405020303" pitchFamily="18" charset="0"/>
              </a:rPr>
              <a:t>before </a:t>
            </a:r>
            <a:r>
              <a:rPr lang="en-NZ" sz="1200" dirty="0" smtClean="0">
                <a:solidFill>
                  <a:srgbClr val="FFFFCC"/>
                </a:solidFill>
                <a:latin typeface="Georgia" panose="02040502050405020303" pitchFamily="18" charset="0"/>
              </a:rPr>
              <a:t>the bare altar </a:t>
            </a:r>
            <a:r>
              <a:rPr lang="en-NZ" sz="1200" dirty="0">
                <a:solidFill>
                  <a:srgbClr val="FFFFCC"/>
                </a:solidFill>
                <a:latin typeface="Georgia" panose="02040502050405020303" pitchFamily="18" charset="0"/>
              </a:rPr>
              <a:t>and empty </a:t>
            </a:r>
            <a:r>
              <a:rPr lang="en-NZ" sz="1200" dirty="0" smtClean="0">
                <a:solidFill>
                  <a:srgbClr val="FFFFCC"/>
                </a:solidFill>
                <a:latin typeface="Georgia" panose="02040502050405020303" pitchFamily="18" charset="0"/>
              </a:rPr>
              <a:t>	tabernacle</a:t>
            </a:r>
            <a:r>
              <a:rPr lang="en-NZ" sz="1200" dirty="0">
                <a:solidFill>
                  <a:srgbClr val="FFFFCC"/>
                </a:solidFill>
                <a:latin typeface="Georgia" panose="02040502050405020303" pitchFamily="18" charset="0"/>
              </a:rPr>
              <a:t>. </a:t>
            </a:r>
            <a:r>
              <a:rPr lang="en-NZ" sz="1200" dirty="0" smtClean="0">
                <a:solidFill>
                  <a:srgbClr val="FFFFCC"/>
                </a:solidFill>
                <a:latin typeface="Georgia" panose="02040502050405020303" pitchFamily="18" charset="0"/>
              </a:rPr>
              <a:t>There </a:t>
            </a:r>
            <a:r>
              <a:rPr lang="en-NZ" sz="1200" dirty="0">
                <a:solidFill>
                  <a:srgbClr val="FFFFCC"/>
                </a:solidFill>
                <a:latin typeface="Georgia" panose="02040502050405020303" pitchFamily="18" charset="0"/>
              </a:rPr>
              <a:t>is no cross bearer, </a:t>
            </a:r>
            <a:r>
              <a:rPr lang="en-NZ" sz="1200" dirty="0" smtClean="0">
                <a:solidFill>
                  <a:srgbClr val="FFFFCC"/>
                </a:solidFill>
                <a:latin typeface="Georgia" panose="02040502050405020303" pitchFamily="18" charset="0"/>
              </a:rPr>
              <a:t>no	candles</a:t>
            </a:r>
            <a:r>
              <a:rPr lang="en-NZ" sz="1200" dirty="0">
                <a:solidFill>
                  <a:srgbClr val="FFFFCC"/>
                </a:solidFill>
                <a:latin typeface="Georgia" panose="02040502050405020303" pitchFamily="18" charset="0"/>
              </a:rPr>
              <a:t>, no </a:t>
            </a:r>
            <a:r>
              <a:rPr lang="en-NZ" sz="1200" dirty="0" smtClean="0">
                <a:solidFill>
                  <a:srgbClr val="FFFFCC"/>
                </a:solidFill>
                <a:latin typeface="Georgia" panose="02040502050405020303" pitchFamily="18" charset="0"/>
              </a:rPr>
              <a:t>	greeting and the red vestments </a:t>
            </a:r>
            <a:r>
              <a:rPr lang="en-NZ" sz="1200" dirty="0">
                <a:solidFill>
                  <a:srgbClr val="FFFFCC"/>
                </a:solidFill>
                <a:latin typeface="Georgia" panose="02040502050405020303" pitchFamily="18" charset="0"/>
              </a:rPr>
              <a:t>worn </a:t>
            </a:r>
            <a:r>
              <a:rPr lang="en-NZ" sz="1200" dirty="0" smtClean="0">
                <a:solidFill>
                  <a:srgbClr val="FFFFCC"/>
                </a:solidFill>
                <a:latin typeface="Georgia" panose="02040502050405020303" pitchFamily="18" charset="0"/>
              </a:rPr>
              <a:t>by	 the </a:t>
            </a:r>
            <a:r>
              <a:rPr lang="en-NZ" sz="1200" dirty="0">
                <a:solidFill>
                  <a:srgbClr val="FFFFCC"/>
                </a:solidFill>
                <a:latin typeface="Georgia" panose="02040502050405020303" pitchFamily="18" charset="0"/>
              </a:rPr>
              <a:t>priests </a:t>
            </a:r>
            <a:r>
              <a:rPr lang="en-NZ" sz="1200" dirty="0" smtClean="0">
                <a:solidFill>
                  <a:srgbClr val="FFFFCC"/>
                </a:solidFill>
                <a:latin typeface="Georgia" panose="02040502050405020303" pitchFamily="18" charset="0"/>
              </a:rPr>
              <a:t>	add </a:t>
            </a:r>
            <a:r>
              <a:rPr lang="en-NZ" sz="1200" dirty="0">
                <a:solidFill>
                  <a:srgbClr val="FFFFCC"/>
                </a:solidFill>
                <a:latin typeface="Georgia" panose="02040502050405020303" pitchFamily="18" charset="0"/>
              </a:rPr>
              <a:t>to the mood as </a:t>
            </a:r>
            <a:r>
              <a:rPr lang="en-NZ" sz="1200" dirty="0" smtClean="0">
                <a:solidFill>
                  <a:srgbClr val="FFFFCC"/>
                </a:solidFill>
                <a:latin typeface="Georgia" panose="02040502050405020303" pitchFamily="18" charset="0"/>
              </a:rPr>
              <a:t>the</a:t>
            </a:r>
            <a:br>
              <a:rPr lang="en-NZ" sz="1200" dirty="0" smtClean="0">
                <a:solidFill>
                  <a:srgbClr val="FFFFCC"/>
                </a:solidFill>
                <a:latin typeface="Georgia" panose="02040502050405020303" pitchFamily="18" charset="0"/>
              </a:rPr>
            </a:br>
            <a:r>
              <a:rPr lang="en-NZ" sz="1200" dirty="0" smtClean="0">
                <a:solidFill>
                  <a:srgbClr val="FFFFCC"/>
                </a:solidFill>
                <a:latin typeface="Georgia" panose="02040502050405020303" pitchFamily="18" charset="0"/>
              </a:rPr>
              <a:t>	Passion </a:t>
            </a:r>
            <a:r>
              <a:rPr lang="en-NZ" sz="1200" dirty="0">
                <a:solidFill>
                  <a:srgbClr val="FFFFCC"/>
                </a:solidFill>
                <a:latin typeface="Georgia" panose="02040502050405020303" pitchFamily="18" charset="0"/>
              </a:rPr>
              <a:t>Narrative </a:t>
            </a:r>
            <a:r>
              <a:rPr lang="en-NZ" sz="1200" dirty="0" smtClean="0">
                <a:solidFill>
                  <a:srgbClr val="FFFFCC"/>
                </a:solidFill>
                <a:latin typeface="Georgia" panose="02040502050405020303" pitchFamily="18" charset="0"/>
              </a:rPr>
              <a:t>from</a:t>
            </a:r>
            <a:br>
              <a:rPr lang="en-NZ" sz="1200" dirty="0" smtClean="0">
                <a:solidFill>
                  <a:srgbClr val="FFFFCC"/>
                </a:solidFill>
                <a:latin typeface="Georgia" panose="02040502050405020303" pitchFamily="18" charset="0"/>
              </a:rPr>
            </a:br>
            <a:r>
              <a:rPr lang="en-NZ" sz="1200" dirty="0" smtClean="0">
                <a:solidFill>
                  <a:srgbClr val="FFFFCC"/>
                </a:solidFill>
                <a:latin typeface="Georgia" panose="02040502050405020303" pitchFamily="18" charset="0"/>
              </a:rPr>
              <a:t>	John’s Gospel is dramatised</a:t>
            </a:r>
            <a:r>
              <a:rPr lang="en-NZ" sz="1200" dirty="0">
                <a:solidFill>
                  <a:srgbClr val="FFFFCC"/>
                </a:solidFill>
                <a:latin typeface="Georgia" panose="02040502050405020303" pitchFamily="18" charset="0"/>
              </a:rPr>
              <a:t>.</a:t>
            </a:r>
          </a:p>
        </p:txBody>
      </p:sp>
      <p:pic>
        <p:nvPicPr>
          <p:cNvPr id="2" name="Picture 1"/>
          <p:cNvPicPr>
            <a:picLocks noChangeAspect="1"/>
          </p:cNvPicPr>
          <p:nvPr/>
        </p:nvPicPr>
        <p:blipFill>
          <a:blip r:embed="rId11"/>
          <a:stretch>
            <a:fillRect/>
          </a:stretch>
        </p:blipFill>
        <p:spPr>
          <a:xfrm>
            <a:off x="3309534" y="1646183"/>
            <a:ext cx="2466879" cy="1851134"/>
          </a:xfrm>
          <a:prstGeom prst="rect">
            <a:avLst/>
          </a:prstGeom>
        </p:spPr>
      </p:pic>
      <p:sp>
        <p:nvSpPr>
          <p:cNvPr id="55" name="Title"/>
          <p:cNvSpPr>
            <a:spLocks noGrp="1"/>
          </p:cNvSpPr>
          <p:nvPr>
            <p:ph type="ctrTitle"/>
          </p:nvPr>
        </p:nvSpPr>
        <p:spPr>
          <a:xfrm>
            <a:off x="-128335" y="-55167"/>
            <a:ext cx="9482665" cy="608621"/>
          </a:xfrm>
        </p:spPr>
        <p:txBody>
          <a:bodyPr>
            <a:noAutofit/>
          </a:bodyPr>
          <a:lstStyle/>
          <a:p>
            <a:r>
              <a:rPr lang="en-NZ" sz="3200" dirty="0">
                <a:solidFill>
                  <a:srgbClr val="FFFFCC"/>
                </a:solidFill>
                <a:latin typeface="Georgia" panose="02040502050405020303" pitchFamily="18" charset="0"/>
              </a:rPr>
              <a:t>The Easter Triduum continues with Good Friday</a:t>
            </a:r>
            <a:endParaRPr lang="en-GB" sz="1400" dirty="0">
              <a:solidFill>
                <a:srgbClr val="FFFFCC"/>
              </a:solidFill>
              <a:latin typeface="Georgia" panose="02040502050405020303" pitchFamily="18" charset="0"/>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S-05</a:t>
            </a: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Video">
            <a:hlinkClick r:id="rId12"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ction Button: Audio">
            <a:hlinkClick r:id="" action="ppaction://noaction" highlightClick="1"/>
          </p:cNvPr>
          <p:cNvSpPr/>
          <p:nvPr/>
        </p:nvSpPr>
        <p:spPr>
          <a:xfrm>
            <a:off x="6660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Tool instructions stop"/>
          <p:cNvSpPr txBox="1"/>
          <p:nvPr/>
        </p:nvSpPr>
        <p:spPr>
          <a:xfrm>
            <a:off x="4376671" y="4912668"/>
            <a:ext cx="2302233" cy="230832"/>
          </a:xfrm>
          <a:prstGeom prst="rect">
            <a:avLst/>
          </a:prstGeom>
          <a:noFill/>
        </p:spPr>
        <p:txBody>
          <a:bodyPr wrap="none" rtlCol="0">
            <a:spAutoFit/>
          </a:bodyPr>
          <a:lstStyle/>
          <a:p>
            <a:pPr algn="ctr"/>
            <a:r>
              <a:rPr lang="en-GB" sz="900" dirty="0" smtClean="0">
                <a:solidFill>
                  <a:srgbClr val="FFFFCC"/>
                </a:solidFill>
                <a:latin typeface="Georgia" panose="02040502050405020303" pitchFamily="18" charset="0"/>
                <a:ea typeface="Adobe Gothic Std B" panose="020B0800000000000000" pitchFamily="34" charset="-128"/>
                <a:cs typeface="Arial" panose="020B0604020202020204" pitchFamily="34" charset="0"/>
              </a:rPr>
              <a:t>Click the audio button to stop </a:t>
            </a:r>
            <a:r>
              <a:rPr lang="en-GB" sz="900" dirty="0">
                <a:solidFill>
                  <a:srgbClr val="FFFFCC"/>
                </a:solidFill>
                <a:latin typeface="Georgia" panose="02040502050405020303" pitchFamily="18" charset="0"/>
                <a:ea typeface="Adobe Gothic Std B" panose="020B0800000000000000" pitchFamily="34" charset="-128"/>
                <a:cs typeface="Arial" panose="020B0604020202020204" pitchFamily="34" charset="0"/>
              </a:rPr>
              <a:t>‘My People’</a:t>
            </a:r>
            <a:endParaRPr lang="en-GB" sz="900" dirty="0">
              <a:solidFill>
                <a:srgbClr val="FFFFCC"/>
              </a:solidFill>
              <a:latin typeface="Georgia" panose="02040502050405020303" pitchFamily="18" charset="0"/>
              <a:ea typeface="Adobe Gothic Std B" panose="020B0800000000000000" pitchFamily="34" charset="-128"/>
              <a:cs typeface="Arial" panose="020B0604020202020204" pitchFamily="34" charset="0"/>
            </a:endParaRPr>
          </a:p>
        </p:txBody>
      </p:sp>
      <p:sp>
        <p:nvSpPr>
          <p:cNvPr id="27" name="TextBox: Tool instructions start"/>
          <p:cNvSpPr txBox="1"/>
          <p:nvPr/>
        </p:nvSpPr>
        <p:spPr>
          <a:xfrm>
            <a:off x="4375873" y="4912668"/>
            <a:ext cx="2297425" cy="230832"/>
          </a:xfrm>
          <a:prstGeom prst="rect">
            <a:avLst/>
          </a:prstGeom>
          <a:noFill/>
        </p:spPr>
        <p:txBody>
          <a:bodyPr wrap="none" rtlCol="0">
            <a:spAutoFit/>
          </a:bodyPr>
          <a:lstStyle/>
          <a:p>
            <a:pPr algn="ctr"/>
            <a:r>
              <a:rPr lang="en-GB" sz="900" dirty="0">
                <a:solidFill>
                  <a:srgbClr val="FFFFCC"/>
                </a:solidFill>
                <a:latin typeface="Georgia" panose="02040502050405020303" pitchFamily="18" charset="0"/>
                <a:ea typeface="Adobe Gothic Std B" panose="020B0800000000000000" pitchFamily="34" charset="-128"/>
                <a:cs typeface="Arial" panose="020B0604020202020204" pitchFamily="34" charset="0"/>
              </a:rPr>
              <a:t>Click the audio button to play </a:t>
            </a:r>
            <a:r>
              <a:rPr lang="en-GB" sz="900" dirty="0" smtClean="0">
                <a:solidFill>
                  <a:srgbClr val="FFFFCC"/>
                </a:solidFill>
                <a:latin typeface="Georgia" panose="02040502050405020303" pitchFamily="18" charset="0"/>
                <a:ea typeface="Adobe Gothic Std B" panose="020B0800000000000000" pitchFamily="34" charset="-128"/>
                <a:cs typeface="Arial" panose="020B0604020202020204" pitchFamily="34" charset="0"/>
              </a:rPr>
              <a:t>‘My People’</a:t>
            </a:r>
            <a:endParaRPr lang="en-GB" sz="900" dirty="0">
              <a:solidFill>
                <a:srgbClr val="FFFFCC"/>
              </a:solidFill>
              <a:latin typeface="Georgia" panose="02040502050405020303" pitchFamily="18" charset="0"/>
              <a:ea typeface="Adobe Gothic Std B" panose="020B0800000000000000" pitchFamily="34" charset="-128"/>
              <a:cs typeface="Arial" panose="020B0604020202020204" pitchFamily="34" charset="0"/>
            </a:endParaRPr>
          </a:p>
        </p:txBody>
      </p:sp>
      <p:sp>
        <p:nvSpPr>
          <p:cNvPr id="56" name="Textbox: Tool instructions"/>
          <p:cNvSpPr txBox="1"/>
          <p:nvPr/>
        </p:nvSpPr>
        <p:spPr>
          <a:xfrm>
            <a:off x="619166" y="4774168"/>
            <a:ext cx="5998758" cy="369332"/>
          </a:xfrm>
          <a:prstGeom prst="rect">
            <a:avLst/>
          </a:prstGeom>
          <a:noFill/>
        </p:spPr>
        <p:txBody>
          <a:bodyPr wrap="none" rtlCol="0">
            <a:spAutoFit/>
          </a:bodyPr>
          <a:lstStyle/>
          <a:p>
            <a:pPr algn="ctr"/>
            <a:r>
              <a:rPr lang="en-GB" sz="900" dirty="0" smtClean="0">
                <a:solidFill>
                  <a:srgbClr val="FFFFCC"/>
                </a:solidFill>
                <a:latin typeface="Georgia" panose="02040502050405020303" pitchFamily="18" charset="0"/>
                <a:ea typeface="Adobe Gothic Std B" panose="020B0800000000000000" pitchFamily="34" charset="-128"/>
                <a:cs typeface="Arial" pitchFamily="34" charset="0"/>
              </a:rPr>
              <a:t>Click the outer images to reveal text. Start in the left top corner and move clockwise.</a:t>
            </a:r>
          </a:p>
          <a:p>
            <a:pPr algn="ctr"/>
            <a:r>
              <a:rPr lang="en-GB" sz="900" dirty="0" smtClean="0">
                <a:solidFill>
                  <a:srgbClr val="FFFFCC"/>
                </a:solidFill>
                <a:latin typeface="Georgia" panose="02040502050405020303" pitchFamily="18" charset="0"/>
                <a:ea typeface="Adobe Gothic Std B" panose="020B0800000000000000" pitchFamily="34" charset="-128"/>
                <a:cs typeface="Arial" pitchFamily="34" charset="0"/>
              </a:rPr>
              <a:t>Click the video button to watch “Passion Song – The Story of Holy Week”. </a:t>
            </a:r>
            <a:r>
              <a:rPr lang="en-GB" sz="900" dirty="0" smtClean="0">
                <a:solidFill>
                  <a:srgbClr val="FFFFCC"/>
                </a:solidFill>
                <a:latin typeface="Georgia" panose="02040502050405020303" pitchFamily="18" charset="0"/>
                <a:ea typeface="Adobe Gothic Std B" panose="020B0800000000000000" pitchFamily="34" charset="-128"/>
                <a:cs typeface="Arial" pitchFamily="34" charset="0"/>
              </a:rPr>
              <a:t>                                                                           </a:t>
            </a:r>
            <a:endParaRPr lang="en-GB" sz="900" dirty="0">
              <a:solidFill>
                <a:srgbClr val="FFFFCC"/>
              </a:solidFill>
              <a:latin typeface="Georgia" panose="02040502050405020303" pitchFamily="18" charset="0"/>
              <a:ea typeface="Adobe Gothic Std B" panose="020B0800000000000000" pitchFamily="34" charset="-128"/>
              <a:cs typeface="Arial" pitchFamily="34" charset="0"/>
            </a:endParaRPr>
          </a:p>
        </p:txBody>
      </p:sp>
    </p:spTree>
    <p:extLst>
      <p:ext uri="{BB962C8B-B14F-4D97-AF65-F5344CB8AC3E}">
        <p14:creationId xmlns:p14="http://schemas.microsoft.com/office/powerpoint/2010/main" val="20068774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nextCondLst>
                <p:cond evt="onClick" delay="0">
                  <p:tgtEl>
                    <p:spTgt spid="8"/>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3"/>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nextCondLst>
                <p:cond evt="onClick" delay="0">
                  <p:tgtEl>
                    <p:spTgt spid="13"/>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grpId="1" nodeType="withEffect">
                                  <p:stCondLst>
                                    <p:cond delay="0"/>
                                  </p:stCondLst>
                                  <p:childTnLst>
                                    <p:set>
                                      <p:cBhvr>
                                        <p:cTn id="35" dur="1" fill="hold">
                                          <p:stCondLst>
                                            <p:cond delay="0"/>
                                          </p:stCondLst>
                                        </p:cTn>
                                        <p:tgtEl>
                                          <p:spTgt spid="17"/>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2"/>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9"/>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6"/>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2" nodeType="withEffect">
                                  <p:stCondLst>
                                    <p:cond delay="0"/>
                                  </p:stCondLst>
                                  <p:childTnLst>
                                    <p:set>
                                      <p:cBhvr>
                                        <p:cTn id="46" dur="1" fill="hold">
                                          <p:stCondLst>
                                            <p:cond delay="0"/>
                                          </p:stCondLst>
                                        </p:cTn>
                                        <p:tgtEl>
                                          <p:spTgt spid="17"/>
                                        </p:tgtEl>
                                        <p:attrNameLst>
                                          <p:attrName>style.visibility</p:attrName>
                                        </p:attrNameLst>
                                      </p:cBhvr>
                                      <p:to>
                                        <p:strVal val="hidden"/>
                                      </p:to>
                                    </p:set>
                                  </p:childTnLst>
                                </p:cTn>
                              </p:par>
                              <p:par>
                                <p:cTn id="47" presetID="1" presetClass="exit" presetSubtype="0" fill="hold" grpId="2" nodeType="withEffect">
                                  <p:stCondLst>
                                    <p:cond delay="0"/>
                                  </p:stCondLst>
                                  <p:childTnLst>
                                    <p:set>
                                      <p:cBhvr>
                                        <p:cTn id="48" dur="1" fill="hold">
                                          <p:stCondLst>
                                            <p:cond delay="0"/>
                                          </p:stCondLst>
                                        </p:cTn>
                                        <p:tgtEl>
                                          <p:spTgt spid="22"/>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19"/>
                                        </p:tgtEl>
                                        <p:attrNameLst>
                                          <p:attrName>style.visibility</p:attrName>
                                        </p:attrNameLst>
                                      </p:cBhvr>
                                      <p:to>
                                        <p:strVal val="hidden"/>
                                      </p:to>
                                    </p:set>
                                  </p:childTnLst>
                                </p:cTn>
                              </p:par>
                              <p:par>
                                <p:cTn id="51" presetID="1" presetClass="exit" presetSubtype="0" fill="hold" grpId="2" nodeType="withEffect">
                                  <p:stCondLst>
                                    <p:cond delay="0"/>
                                  </p:stCondLst>
                                  <p:childTnLst>
                                    <p:set>
                                      <p:cBhvr>
                                        <p:cTn id="52"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25"/>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par>
                                <p:cTn id="59" presetID="10" presetClass="exit" presetSubtype="0" fill="hold" grpId="1" nodeType="withEffect">
                                  <p:stCondLst>
                                    <p:cond delay="0"/>
                                  </p:stCondLst>
                                  <p:childTnLst>
                                    <p:animEffect transition="out" filter="fade">
                                      <p:cBhvr>
                                        <p:cTn id="60" dur="500"/>
                                        <p:tgtEl>
                                          <p:spTgt spid="27"/>
                                        </p:tgtEl>
                                      </p:cBhvr>
                                    </p:animEffect>
                                    <p:set>
                                      <p:cBhvr>
                                        <p:cTn id="61" dur="1" fill="hold">
                                          <p:stCondLst>
                                            <p:cond delay="499"/>
                                          </p:stCondLst>
                                        </p:cTn>
                                        <p:tgtEl>
                                          <p:spTgt spid="27"/>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192627" fill="hold"/>
                                        <p:tgtEl>
                                          <p:spTgt spid="3"/>
                                        </p:tgtEl>
                                      </p:cBhvr>
                                    </p:cmd>
                                  </p:childTnLst>
                                </p:cTn>
                              </p:par>
                              <p:par>
                                <p:cTn id="64" presetID="1" presetClass="emph" presetSubtype="2" fill="hold" nodeType="withEffect">
                                  <p:stCondLst>
                                    <p:cond delay="0"/>
                                  </p:stCondLst>
                                  <p:childTnLst>
                                    <p:animClr clrSpc="rgb" dir="cw">
                                      <p:cBhvr>
                                        <p:cTn id="65" dur="1000" fill="hold"/>
                                        <p:tgtEl>
                                          <p:spTgt spid="25"/>
                                        </p:tgtEl>
                                        <p:attrNameLst>
                                          <p:attrName>fillcolor</p:attrName>
                                        </p:attrNameLst>
                                      </p:cBhvr>
                                      <p:to>
                                        <a:schemeClr val="accent2"/>
                                      </p:to>
                                    </p:animClr>
                                    <p:set>
                                      <p:cBhvr>
                                        <p:cTn id="66" dur="1000" fill="hold"/>
                                        <p:tgtEl>
                                          <p:spTgt spid="25"/>
                                        </p:tgtEl>
                                        <p:attrNameLst>
                                          <p:attrName>fill.type</p:attrName>
                                        </p:attrNameLst>
                                      </p:cBhvr>
                                      <p:to>
                                        <p:strVal val="solid"/>
                                      </p:to>
                                    </p:set>
                                    <p:set>
                                      <p:cBhvr>
                                        <p:cTn id="67" dur="1000" fill="hold"/>
                                        <p:tgtEl>
                                          <p:spTgt spid="25"/>
                                        </p:tgtEl>
                                        <p:attrNameLst>
                                          <p:attrName>fill.on</p:attrName>
                                        </p:attrNameLst>
                                      </p:cBhvr>
                                      <p:to>
                                        <p:strVal val="true"/>
                                      </p:to>
                                    </p:set>
                                  </p:childTnLst>
                                </p:cTn>
                              </p:par>
                            </p:childTnLst>
                          </p:cTn>
                        </p:par>
                      </p:childTnLst>
                    </p:cTn>
                  </p:par>
                  <p:par>
                    <p:cTn id="68" fill="hold">
                      <p:stCondLst>
                        <p:cond delay="indefinite"/>
                      </p:stCondLst>
                      <p:childTnLst>
                        <p:par>
                          <p:cTn id="69" fill="hold">
                            <p:stCondLst>
                              <p:cond delay="0"/>
                            </p:stCondLst>
                            <p:childTnLst>
                              <p:par>
                                <p:cTn id="70" presetID="3" presetClass="mediacall" presetSubtype="0" fill="hold" nodeType="clickEffect">
                                  <p:stCondLst>
                                    <p:cond delay="0"/>
                                  </p:stCondLst>
                                  <p:childTnLst>
                                    <p:cmd type="call" cmd="stop">
                                      <p:cBhvr>
                                        <p:cTn id="71" dur="1" fill="hold"/>
                                        <p:tgtEl>
                                          <p:spTgt spid="3"/>
                                        </p:tgtEl>
                                      </p:cBhvr>
                                    </p:cmd>
                                  </p:childTnLst>
                                </p:cTn>
                              </p:par>
                              <p:par>
                                <p:cTn id="72" presetID="10" presetClass="exit" presetSubtype="0" fill="hold" grpId="1" nodeType="withEffect">
                                  <p:stCondLst>
                                    <p:cond delay="0"/>
                                  </p:stCondLst>
                                  <p:childTnLst>
                                    <p:animEffect transition="out" filter="fade">
                                      <p:cBhvr>
                                        <p:cTn id="73" dur="500"/>
                                        <p:tgtEl>
                                          <p:spTgt spid="26"/>
                                        </p:tgtEl>
                                      </p:cBhvr>
                                    </p:animEffect>
                                    <p:set>
                                      <p:cBhvr>
                                        <p:cTn id="74" dur="1" fill="hold">
                                          <p:stCondLst>
                                            <p:cond delay="499"/>
                                          </p:stCondLst>
                                        </p:cTn>
                                        <p:tgtEl>
                                          <p:spTgt spid="26"/>
                                        </p:tgtEl>
                                        <p:attrNameLst>
                                          <p:attrName>style.visibility</p:attrName>
                                        </p:attrNameLst>
                                      </p:cBhvr>
                                      <p:to>
                                        <p:strVal val="hidden"/>
                                      </p:to>
                                    </p:set>
                                  </p:childTnLst>
                                </p:cTn>
                              </p:par>
                              <p:par>
                                <p:cTn id="75" presetID="10" presetClass="entr" presetSubtype="0" fill="hold" grpId="2"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par>
                                <p:cTn id="78" presetID="1" presetClass="emph" presetSubtype="2" fill="hold" nodeType="withEffect">
                                  <p:stCondLst>
                                    <p:cond delay="0"/>
                                  </p:stCondLst>
                                  <p:childTnLst>
                                    <p:animClr clrSpc="rgb" dir="cw">
                                      <p:cBhvr>
                                        <p:cTn id="79" dur="2000" fill="hold"/>
                                        <p:tgtEl>
                                          <p:spTgt spid="25"/>
                                        </p:tgtEl>
                                        <p:attrNameLst>
                                          <p:attrName>fillcolor</p:attrName>
                                        </p:attrNameLst>
                                      </p:cBhvr>
                                      <p:to>
                                        <a:schemeClr val="bg1"/>
                                      </p:to>
                                    </p:animClr>
                                    <p:set>
                                      <p:cBhvr>
                                        <p:cTn id="80" dur="2000" fill="hold"/>
                                        <p:tgtEl>
                                          <p:spTgt spid="25"/>
                                        </p:tgtEl>
                                        <p:attrNameLst>
                                          <p:attrName>fill.type</p:attrName>
                                        </p:attrNameLst>
                                      </p:cBhvr>
                                      <p:to>
                                        <p:strVal val="solid"/>
                                      </p:to>
                                    </p:set>
                                    <p:set>
                                      <p:cBhvr>
                                        <p:cTn id="81" dur="20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audio>
              <p:cMediaNode vol="80000">
                <p:cTn id="82" fill="hold" display="0">
                  <p:stCondLst>
                    <p:cond delay="indefinite"/>
                  </p:stCondLst>
                  <p:endCondLst>
                    <p:cond evt="onStopAudio" delay="0">
                      <p:tgtEl>
                        <p:sldTgt/>
                      </p:tgtEl>
                    </p:cond>
                  </p:endCondLst>
                </p:cTn>
                <p:tgtEl>
                  <p:spTgt spid="3"/>
                </p:tgtEl>
              </p:cMediaNode>
            </p:audio>
          </p:childTnLst>
        </p:cTn>
      </p:par>
    </p:tnLst>
    <p:bldLst>
      <p:bldP spid="21" grpId="0"/>
      <p:bldP spid="21" grpId="1"/>
      <p:bldP spid="21" grpId="2"/>
      <p:bldP spid="19" grpId="0"/>
      <p:bldP spid="19" grpId="1"/>
      <p:bldP spid="19" grpId="2"/>
      <p:bldP spid="22" grpId="0"/>
      <p:bldP spid="22" grpId="1"/>
      <p:bldP spid="22" grpId="2"/>
      <p:bldP spid="17" grpId="0"/>
      <p:bldP spid="17" grpId="1"/>
      <p:bldP spid="17" grpId="2"/>
      <p:bldP spid="26" grpId="0"/>
      <p:bldP spid="26" grpId="1"/>
      <p:bldP spid="27" grpId="0"/>
      <p:bldP spid="27" grpId="1"/>
      <p:bldP spid="27"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6" name="Picture 2"/>
          <p:cNvPicPr>
            <a:picLocks noChangeAspect="1"/>
          </p:cNvPicPr>
          <p:nvPr/>
        </p:nvPicPr>
        <p:blipFill>
          <a:blip r:embed="rId4"/>
          <a:stretch>
            <a:fillRect/>
          </a:stretch>
        </p:blipFill>
        <p:spPr>
          <a:xfrm>
            <a:off x="3568886" y="1164604"/>
            <a:ext cx="2816596" cy="1865538"/>
          </a:xfrm>
          <a:prstGeom prst="rect">
            <a:avLst/>
          </a:prstGeom>
        </p:spPr>
      </p:pic>
      <p:pic>
        <p:nvPicPr>
          <p:cNvPr id="45" name="Picture 3"/>
          <p:cNvPicPr>
            <a:picLocks noChangeAspect="1"/>
          </p:cNvPicPr>
          <p:nvPr/>
        </p:nvPicPr>
        <p:blipFill>
          <a:blip r:embed="rId5"/>
          <a:stretch>
            <a:fillRect/>
          </a:stretch>
        </p:blipFill>
        <p:spPr>
          <a:xfrm>
            <a:off x="3235693" y="2386711"/>
            <a:ext cx="3554276" cy="1853345"/>
          </a:xfrm>
          <a:prstGeom prst="rect">
            <a:avLst/>
          </a:prstGeom>
        </p:spPr>
      </p:pic>
      <p:pic>
        <p:nvPicPr>
          <p:cNvPr id="44" name="Picture 1"/>
          <p:cNvPicPr>
            <a:picLocks noChangeAspect="1"/>
          </p:cNvPicPr>
          <p:nvPr/>
        </p:nvPicPr>
        <p:blipFill>
          <a:blip r:embed="rId6"/>
          <a:stretch>
            <a:fillRect/>
          </a:stretch>
        </p:blipFill>
        <p:spPr>
          <a:xfrm>
            <a:off x="6248707" y="944343"/>
            <a:ext cx="2469094" cy="1847248"/>
          </a:xfrm>
          <a:prstGeom prst="rect">
            <a:avLst/>
          </a:prstGeom>
        </p:spPr>
      </p:pic>
      <p:pic>
        <p:nvPicPr>
          <p:cNvPr id="47" name="Picture 4"/>
          <p:cNvPicPr>
            <a:picLocks noChangeAspect="1"/>
          </p:cNvPicPr>
          <p:nvPr/>
        </p:nvPicPr>
        <p:blipFill>
          <a:blip r:embed="rId7"/>
          <a:stretch>
            <a:fillRect/>
          </a:stretch>
        </p:blipFill>
        <p:spPr>
          <a:xfrm>
            <a:off x="1195359" y="1197009"/>
            <a:ext cx="2475191" cy="1847248"/>
          </a:xfrm>
          <a:prstGeom prst="rect">
            <a:avLst/>
          </a:prstGeom>
        </p:spPr>
      </p:pic>
      <p:pic>
        <p:nvPicPr>
          <p:cNvPr id="48" name="Picture 5"/>
          <p:cNvPicPr>
            <a:picLocks noChangeAspect="1"/>
          </p:cNvPicPr>
          <p:nvPr/>
        </p:nvPicPr>
        <p:blipFill rotWithShape="1">
          <a:blip r:embed="rId8"/>
          <a:srcRect r="1976"/>
          <a:stretch/>
        </p:blipFill>
        <p:spPr>
          <a:xfrm>
            <a:off x="862163" y="2728823"/>
            <a:ext cx="2701169" cy="1780186"/>
          </a:xfrm>
          <a:prstGeom prst="rect">
            <a:avLst/>
          </a:prstGeom>
        </p:spPr>
      </p:pic>
      <p:sp>
        <p:nvSpPr>
          <p:cNvPr id="31" name="Shape: Card 8 (bottom)"/>
          <p:cNvSpPr/>
          <p:nvPr/>
        </p:nvSpPr>
        <p:spPr>
          <a:xfrm>
            <a:off x="229396" y="1216096"/>
            <a:ext cx="4032000" cy="3312000"/>
          </a:xfrm>
          <a:prstGeom prst="roundRect">
            <a:avLst/>
          </a:prstGeom>
          <a:blipFill>
            <a:blip r:embed="rId9"/>
            <a:stretch>
              <a:fillRect/>
            </a:stretch>
          </a:blip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18000" bIns="36000" rtlCol="0" anchor="ctr"/>
          <a:lstStyle/>
          <a:p>
            <a:r>
              <a:rPr lang="en-US" b="1" dirty="0">
                <a:solidFill>
                  <a:srgbClr val="FFFFCC"/>
                </a:solidFill>
                <a:latin typeface="Georgia" panose="02040502050405020303" pitchFamily="18" charset="0"/>
                <a:ea typeface="Adobe Gothic Std B" panose="020B0800000000000000" pitchFamily="34" charset="-128"/>
              </a:rPr>
              <a:t>-8-</a:t>
            </a:r>
          </a:p>
          <a:p>
            <a:r>
              <a:rPr lang="en-NZ" sz="1600" dirty="0">
                <a:solidFill>
                  <a:srgbClr val="FFFFCC"/>
                </a:solidFill>
                <a:latin typeface="Georgia" panose="02040502050405020303" pitchFamily="18" charset="0"/>
              </a:rPr>
              <a:t>Throughout these three </a:t>
            </a:r>
            <a:r>
              <a:rPr lang="en-NZ" sz="1600" dirty="0" smtClean="0">
                <a:solidFill>
                  <a:srgbClr val="FFFFCC"/>
                </a:solidFill>
                <a:latin typeface="Georgia" panose="02040502050405020303" pitchFamily="18" charset="0"/>
              </a:rPr>
              <a:t>days, we </a:t>
            </a:r>
            <a:r>
              <a:rPr lang="en-NZ" sz="1600" dirty="0">
                <a:solidFill>
                  <a:srgbClr val="FFFFCC"/>
                </a:solidFill>
                <a:latin typeface="Georgia" panose="02040502050405020303" pitchFamily="18" charset="0"/>
              </a:rPr>
              <a:t>experience the highs </a:t>
            </a:r>
            <a:r>
              <a:rPr lang="en-NZ" sz="1600" dirty="0" smtClean="0">
                <a:solidFill>
                  <a:srgbClr val="FFFFCC"/>
                </a:solidFill>
                <a:latin typeface="Georgia" panose="02040502050405020303" pitchFamily="18" charset="0"/>
              </a:rPr>
              <a:t>and lows in</a:t>
            </a:r>
            <a:br>
              <a:rPr lang="en-NZ" sz="1600" dirty="0" smtClean="0">
                <a:solidFill>
                  <a:srgbClr val="FFFFCC"/>
                </a:solidFill>
                <a:latin typeface="Georgia" panose="02040502050405020303" pitchFamily="18" charset="0"/>
              </a:rPr>
            </a:br>
            <a:r>
              <a:rPr lang="en-NZ" sz="1600" dirty="0" smtClean="0">
                <a:solidFill>
                  <a:srgbClr val="FFFFCC"/>
                </a:solidFill>
                <a:latin typeface="Georgia" panose="02040502050405020303" pitchFamily="18" charset="0"/>
              </a:rPr>
              <a:t>our </a:t>
            </a:r>
            <a:r>
              <a:rPr lang="en-NZ" sz="1600" dirty="0">
                <a:solidFill>
                  <a:srgbClr val="FFFFCC"/>
                </a:solidFill>
                <a:latin typeface="Georgia" panose="02040502050405020303" pitchFamily="18" charset="0"/>
              </a:rPr>
              <a:t>faith, ending </a:t>
            </a:r>
            <a:r>
              <a:rPr lang="en-NZ" sz="1600" dirty="0" smtClean="0">
                <a:solidFill>
                  <a:srgbClr val="FFFFCC"/>
                </a:solidFill>
                <a:latin typeface="Georgia" panose="02040502050405020303" pitchFamily="18" charset="0"/>
              </a:rPr>
              <a:t>with the </a:t>
            </a:r>
            <a:r>
              <a:rPr lang="en-NZ" sz="1600" dirty="0">
                <a:solidFill>
                  <a:srgbClr val="FFFFCC"/>
                </a:solidFill>
                <a:latin typeface="Georgia" panose="02040502050405020303" pitchFamily="18" charset="0"/>
              </a:rPr>
              <a:t>ultimate high — the new life of the </a:t>
            </a:r>
            <a:r>
              <a:rPr lang="en-NZ" sz="1600" dirty="0" smtClean="0">
                <a:solidFill>
                  <a:srgbClr val="FFFFCC"/>
                </a:solidFill>
                <a:latin typeface="Georgia" panose="02040502050405020303" pitchFamily="18" charset="0"/>
              </a:rPr>
              <a:t>Resurrection</a:t>
            </a:r>
            <a:r>
              <a:rPr lang="en-NZ" sz="1600" dirty="0">
                <a:solidFill>
                  <a:srgbClr val="FFFFCC"/>
                </a:solidFill>
                <a:latin typeface="Georgia" panose="02040502050405020303" pitchFamily="18" charset="0"/>
              </a:rPr>
              <a:t>. The Easter Season begins with the Easter Vigil, and we enter a time of 50 days when endless “Alleluias” will ring out throughout all of our liturgical </a:t>
            </a:r>
            <a:r>
              <a:rPr lang="en-NZ" sz="1600" dirty="0" smtClean="0">
                <a:solidFill>
                  <a:srgbClr val="FFFFCC"/>
                </a:solidFill>
                <a:latin typeface="Georgia" panose="02040502050405020303" pitchFamily="18" charset="0"/>
              </a:rPr>
              <a:t>celebrations.</a:t>
            </a:r>
            <a:endParaRPr lang="en-GB" sz="1400" dirty="0">
              <a:solidFill>
                <a:srgbClr val="FFFFCC"/>
              </a:solidFill>
              <a:latin typeface="Georgia" panose="02040502050405020303" pitchFamily="18" charset="0"/>
              <a:ea typeface="Adobe Gothic Std B" panose="020B0800000000000000" pitchFamily="34" charset="-128"/>
            </a:endParaRPr>
          </a:p>
        </p:txBody>
      </p:sp>
      <p:pic>
        <p:nvPicPr>
          <p:cNvPr id="42" name="Icon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92807" y="1345712"/>
            <a:ext cx="320040" cy="1022465"/>
          </a:xfrm>
          <a:prstGeom prst="rect">
            <a:avLst/>
          </a:prstGeom>
        </p:spPr>
      </p:pic>
      <p:sp>
        <p:nvSpPr>
          <p:cNvPr id="30" name="Shape: Card 7"/>
          <p:cNvSpPr/>
          <p:nvPr/>
        </p:nvSpPr>
        <p:spPr>
          <a:xfrm>
            <a:off x="892699" y="1144105"/>
            <a:ext cx="4032000" cy="3312000"/>
          </a:xfrm>
          <a:prstGeom prst="roundRect">
            <a:avLst/>
          </a:prstGeom>
          <a:blipFill>
            <a:blip r:embed="rId9"/>
            <a:stretch>
              <a:fillRect/>
            </a:stretch>
          </a:blip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18000" bIns="36000" rtlCol="0" anchor="ctr"/>
          <a:lstStyle/>
          <a:p>
            <a:r>
              <a:rPr lang="en-US" b="1" dirty="0">
                <a:solidFill>
                  <a:srgbClr val="FFFFCC"/>
                </a:solidFill>
                <a:latin typeface="Georgia" panose="02040502050405020303" pitchFamily="18" charset="0"/>
                <a:ea typeface="Adobe Gothic Std B" panose="020B0800000000000000" pitchFamily="34" charset="-128"/>
              </a:rPr>
              <a:t>-7-</a:t>
            </a:r>
          </a:p>
          <a:p>
            <a:r>
              <a:rPr lang="en-NZ" sz="1500" b="1" dirty="0">
                <a:solidFill>
                  <a:srgbClr val="FFFFCC"/>
                </a:solidFill>
                <a:latin typeface="Georgia" panose="02040502050405020303" pitchFamily="18" charset="0"/>
              </a:rPr>
              <a:t>Liturgy of Eucharist </a:t>
            </a:r>
            <a:r>
              <a:rPr lang="en-NZ" sz="1500" b="1" dirty="0" smtClean="0">
                <a:solidFill>
                  <a:srgbClr val="FFFFCC"/>
                </a:solidFill>
                <a:latin typeface="Georgia" panose="02040502050405020303" pitchFamily="18" charset="0"/>
              </a:rPr>
              <a:t>follows</a:t>
            </a:r>
            <a:br>
              <a:rPr lang="en-NZ" sz="1500" b="1" dirty="0" smtClean="0">
                <a:solidFill>
                  <a:srgbClr val="FFFFCC"/>
                </a:solidFill>
                <a:latin typeface="Georgia" panose="02040502050405020303" pitchFamily="18" charset="0"/>
              </a:rPr>
            </a:br>
            <a:r>
              <a:rPr lang="en-NZ" sz="1500" dirty="0" smtClean="0">
                <a:solidFill>
                  <a:srgbClr val="FFFFCC"/>
                </a:solidFill>
                <a:latin typeface="Georgia" panose="02040502050405020303" pitchFamily="18" charset="0"/>
              </a:rPr>
              <a:t>after </a:t>
            </a:r>
            <a:r>
              <a:rPr lang="en-NZ" sz="1500" dirty="0">
                <a:solidFill>
                  <a:srgbClr val="FFFFCC"/>
                </a:solidFill>
                <a:latin typeface="Georgia" panose="02040502050405020303" pitchFamily="18" charset="0"/>
              </a:rPr>
              <a:t>the Prayer of the Faithful </a:t>
            </a:r>
            <a:r>
              <a:rPr lang="en-NZ" sz="1500" dirty="0" smtClean="0">
                <a:solidFill>
                  <a:srgbClr val="FFFFCC"/>
                </a:solidFill>
                <a:latin typeface="Georgia" panose="02040502050405020303" pitchFamily="18" charset="0"/>
              </a:rPr>
              <a:t>and</a:t>
            </a:r>
            <a:br>
              <a:rPr lang="en-NZ" sz="1500" dirty="0" smtClean="0">
                <a:solidFill>
                  <a:srgbClr val="FFFFCC"/>
                </a:solidFill>
                <a:latin typeface="Georgia" panose="02040502050405020303" pitchFamily="18" charset="0"/>
              </a:rPr>
            </a:br>
            <a:r>
              <a:rPr lang="en-NZ" sz="1500" dirty="0" smtClean="0">
                <a:solidFill>
                  <a:srgbClr val="FFFFCC"/>
                </a:solidFill>
                <a:latin typeface="Georgia" panose="02040502050405020303" pitchFamily="18" charset="0"/>
              </a:rPr>
              <a:t>the </a:t>
            </a:r>
            <a:r>
              <a:rPr lang="en-NZ" sz="1500" dirty="0">
                <a:solidFill>
                  <a:srgbClr val="FFFFCC"/>
                </a:solidFill>
                <a:latin typeface="Georgia" panose="02040502050405020303" pitchFamily="18" charset="0"/>
              </a:rPr>
              <a:t>Offertory Procession in </a:t>
            </a:r>
            <a:r>
              <a:rPr lang="en-NZ" sz="1500" dirty="0" smtClean="0">
                <a:solidFill>
                  <a:srgbClr val="FFFFCC"/>
                </a:solidFill>
                <a:latin typeface="Georgia" panose="02040502050405020303" pitchFamily="18" charset="0"/>
              </a:rPr>
              <a:t>which</a:t>
            </a:r>
            <a:br>
              <a:rPr lang="en-NZ" sz="1500" dirty="0" smtClean="0">
                <a:solidFill>
                  <a:srgbClr val="FFFFCC"/>
                </a:solidFill>
                <a:latin typeface="Georgia" panose="02040502050405020303" pitchFamily="18" charset="0"/>
              </a:rPr>
            </a:br>
            <a:r>
              <a:rPr lang="en-NZ" sz="1500" dirty="0" smtClean="0">
                <a:solidFill>
                  <a:srgbClr val="FFFFCC"/>
                </a:solidFill>
                <a:latin typeface="Georgia" panose="02040502050405020303" pitchFamily="18" charset="0"/>
              </a:rPr>
              <a:t>the </a:t>
            </a:r>
            <a:r>
              <a:rPr lang="en-NZ" sz="1500" dirty="0">
                <a:solidFill>
                  <a:srgbClr val="FFFFCC"/>
                </a:solidFill>
                <a:latin typeface="Georgia" panose="02040502050405020303" pitchFamily="18" charset="0"/>
              </a:rPr>
              <a:t>newly baptised may take </a:t>
            </a:r>
            <a:r>
              <a:rPr lang="en-NZ" sz="1500" dirty="0" smtClean="0">
                <a:solidFill>
                  <a:srgbClr val="FFFFCC"/>
                </a:solidFill>
                <a:latin typeface="Georgia" panose="02040502050405020303" pitchFamily="18" charset="0"/>
              </a:rPr>
              <a:t>part,</a:t>
            </a:r>
            <a:br>
              <a:rPr lang="en-NZ" sz="1500" dirty="0" smtClean="0">
                <a:solidFill>
                  <a:srgbClr val="FFFFCC"/>
                </a:solidFill>
                <a:latin typeface="Georgia" panose="02040502050405020303" pitchFamily="18" charset="0"/>
              </a:rPr>
            </a:br>
            <a:r>
              <a:rPr lang="en-NZ" sz="1500" dirty="0" smtClean="0">
                <a:solidFill>
                  <a:srgbClr val="FFFFCC"/>
                </a:solidFill>
                <a:latin typeface="Georgia" panose="02040502050405020303" pitchFamily="18" charset="0"/>
              </a:rPr>
              <a:t>the </a:t>
            </a:r>
            <a:r>
              <a:rPr lang="en-NZ" sz="1500" dirty="0">
                <a:solidFill>
                  <a:srgbClr val="FFFFCC"/>
                </a:solidFill>
                <a:latin typeface="Georgia" panose="02040502050405020303" pitchFamily="18" charset="0"/>
              </a:rPr>
              <a:t>Liturgy of the Eucharist continues as usual. This is the first Mass of Easter Day. During the Eucharist, the newly </a:t>
            </a:r>
            <a:r>
              <a:rPr lang="en-NZ" sz="1500" dirty="0" smtClean="0">
                <a:solidFill>
                  <a:srgbClr val="FFFFCC"/>
                </a:solidFill>
                <a:latin typeface="Georgia" panose="02040502050405020303" pitchFamily="18" charset="0"/>
              </a:rPr>
              <a:t>baptised </a:t>
            </a:r>
            <a:r>
              <a:rPr lang="en-NZ" sz="1500" dirty="0">
                <a:solidFill>
                  <a:srgbClr val="FFFFCC"/>
                </a:solidFill>
                <a:latin typeface="Georgia" panose="02040502050405020303" pitchFamily="18" charset="0"/>
              </a:rPr>
              <a:t>receive Holy Communion for the first time. The </a:t>
            </a:r>
            <a:r>
              <a:rPr lang="en-NZ" sz="1500" dirty="0" smtClean="0">
                <a:solidFill>
                  <a:srgbClr val="FFFFCC"/>
                </a:solidFill>
                <a:latin typeface="Georgia" panose="02040502050405020303" pitchFamily="18" charset="0"/>
              </a:rPr>
              <a:t>Mass </a:t>
            </a:r>
            <a:r>
              <a:rPr lang="en-NZ" sz="1500" dirty="0">
                <a:solidFill>
                  <a:srgbClr val="FFFFCC"/>
                </a:solidFill>
                <a:latin typeface="Georgia" panose="02040502050405020303" pitchFamily="18" charset="0"/>
              </a:rPr>
              <a:t>concludes with Easter hymns and bells ringing and people singing out the joy of the </a:t>
            </a:r>
            <a:r>
              <a:rPr lang="en-NZ" sz="1500" dirty="0" smtClean="0">
                <a:solidFill>
                  <a:srgbClr val="FFFFCC"/>
                </a:solidFill>
                <a:latin typeface="Georgia" panose="02040502050405020303" pitchFamily="18" charset="0"/>
              </a:rPr>
              <a:t>Resurrection</a:t>
            </a:r>
            <a:r>
              <a:rPr lang="en-NZ" sz="1500" dirty="0">
                <a:solidFill>
                  <a:srgbClr val="FFFFCC"/>
                </a:solidFill>
                <a:latin typeface="Georgia" panose="02040502050405020303" pitchFamily="18" charset="0"/>
              </a:rPr>
              <a:t>.</a:t>
            </a:r>
            <a:endParaRPr lang="en-NZ" sz="1500" dirty="0">
              <a:solidFill>
                <a:srgbClr val="FFFFCC"/>
              </a:solidFill>
              <a:latin typeface="Georgia" panose="02040502050405020303" pitchFamily="18" charset="0"/>
              <a:ea typeface="Adobe Gothic Std B" panose="020B0800000000000000" pitchFamily="34" charset="-128"/>
            </a:endParaRPr>
          </a:p>
        </p:txBody>
      </p:sp>
      <p:pic>
        <p:nvPicPr>
          <p:cNvPr id="36" name="Icon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7766" y="1282166"/>
            <a:ext cx="320040" cy="1022465"/>
          </a:xfrm>
          <a:prstGeom prst="rect">
            <a:avLst/>
          </a:prstGeom>
        </p:spPr>
      </p:pic>
      <p:sp>
        <p:nvSpPr>
          <p:cNvPr id="29" name="Shape: Card 6"/>
          <p:cNvSpPr/>
          <p:nvPr/>
        </p:nvSpPr>
        <p:spPr>
          <a:xfrm>
            <a:off x="1556002" y="1072117"/>
            <a:ext cx="4032000" cy="3312000"/>
          </a:xfrm>
          <a:prstGeom prst="roundRect">
            <a:avLst/>
          </a:prstGeom>
          <a:blipFill>
            <a:blip r:embed="rId9"/>
            <a:stretch>
              <a:fillRect/>
            </a:stretch>
          </a:blip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18000" bIns="36000" rtlCol="0" anchor="ctr"/>
          <a:lstStyle/>
          <a:p>
            <a:r>
              <a:rPr lang="en-US" b="1" dirty="0">
                <a:solidFill>
                  <a:srgbClr val="FFFFCC"/>
                </a:solidFill>
                <a:latin typeface="Georgia" panose="02040502050405020303" pitchFamily="18" charset="0"/>
                <a:ea typeface="Adobe Gothic Std B" panose="020B0800000000000000" pitchFamily="34" charset="-128"/>
              </a:rPr>
              <a:t>-6-</a:t>
            </a:r>
          </a:p>
          <a:p>
            <a:r>
              <a:rPr lang="en-NZ" sz="1300" dirty="0">
                <a:solidFill>
                  <a:srgbClr val="FFFFCC"/>
                </a:solidFill>
                <a:latin typeface="Georgia" panose="02040502050405020303" pitchFamily="18" charset="0"/>
              </a:rPr>
              <a:t>After the celebration </a:t>
            </a:r>
            <a:r>
              <a:rPr lang="en-NZ" sz="1300" dirty="0" smtClean="0">
                <a:solidFill>
                  <a:srgbClr val="FFFFCC"/>
                </a:solidFill>
                <a:latin typeface="Georgia" panose="02040502050405020303" pitchFamily="18" charset="0"/>
              </a:rPr>
              <a:t>of</a:t>
            </a:r>
            <a:br>
              <a:rPr lang="en-NZ" sz="1300" dirty="0" smtClean="0">
                <a:solidFill>
                  <a:srgbClr val="FFFFCC"/>
                </a:solidFill>
                <a:latin typeface="Georgia" panose="02040502050405020303" pitchFamily="18" charset="0"/>
              </a:rPr>
            </a:br>
            <a:r>
              <a:rPr lang="en-NZ" sz="1300" b="1" dirty="0" smtClean="0">
                <a:solidFill>
                  <a:srgbClr val="FFFFCC"/>
                </a:solidFill>
                <a:latin typeface="Georgia" panose="02040502050405020303" pitchFamily="18" charset="0"/>
              </a:rPr>
              <a:t>The </a:t>
            </a:r>
            <a:r>
              <a:rPr lang="en-NZ" sz="1300" b="1" dirty="0">
                <a:solidFill>
                  <a:srgbClr val="FFFFCC"/>
                </a:solidFill>
                <a:latin typeface="Georgia" panose="02040502050405020303" pitchFamily="18" charset="0"/>
              </a:rPr>
              <a:t>Sacraments of Initiation</a:t>
            </a:r>
            <a:r>
              <a:rPr lang="en-NZ" sz="1300" dirty="0">
                <a:solidFill>
                  <a:srgbClr val="FFFFCC"/>
                </a:solidFill>
                <a:latin typeface="Georgia" panose="02040502050405020303" pitchFamily="18" charset="0"/>
              </a:rPr>
              <a:t> </a:t>
            </a:r>
            <a:r>
              <a:rPr lang="en-NZ" sz="1300" dirty="0" smtClean="0">
                <a:solidFill>
                  <a:srgbClr val="FFFFCC"/>
                </a:solidFill>
                <a:latin typeface="Georgia" panose="02040502050405020303" pitchFamily="18" charset="0"/>
              </a:rPr>
              <a:t>the</a:t>
            </a:r>
            <a:br>
              <a:rPr lang="en-NZ" sz="1300" dirty="0" smtClean="0">
                <a:solidFill>
                  <a:srgbClr val="FFFFCC"/>
                </a:solidFill>
                <a:latin typeface="Georgia" panose="02040502050405020303" pitchFamily="18" charset="0"/>
              </a:rPr>
            </a:br>
            <a:r>
              <a:rPr lang="en-NZ" sz="1300" dirty="0" smtClean="0">
                <a:solidFill>
                  <a:srgbClr val="FFFFCC"/>
                </a:solidFill>
                <a:latin typeface="Georgia" panose="02040502050405020303" pitchFamily="18" charset="0"/>
              </a:rPr>
              <a:t>whole community </a:t>
            </a:r>
            <a:r>
              <a:rPr lang="en-NZ" sz="1300" dirty="0">
                <a:solidFill>
                  <a:srgbClr val="FFFFCC"/>
                </a:solidFill>
                <a:latin typeface="Georgia" panose="02040502050405020303" pitchFamily="18" charset="0"/>
              </a:rPr>
              <a:t>renew their </a:t>
            </a:r>
            <a:r>
              <a:rPr lang="en-NZ" sz="1300" dirty="0" smtClean="0">
                <a:solidFill>
                  <a:srgbClr val="FFFFCC"/>
                </a:solidFill>
                <a:latin typeface="Georgia" panose="02040502050405020303" pitchFamily="18" charset="0"/>
              </a:rPr>
              <a:t>baptismal</a:t>
            </a:r>
            <a:br>
              <a:rPr lang="en-NZ" sz="1300" dirty="0" smtClean="0">
                <a:solidFill>
                  <a:srgbClr val="FFFFCC"/>
                </a:solidFill>
                <a:latin typeface="Georgia" panose="02040502050405020303" pitchFamily="18" charset="0"/>
              </a:rPr>
            </a:br>
            <a:r>
              <a:rPr lang="en-NZ" sz="1300" dirty="0" smtClean="0">
                <a:solidFill>
                  <a:srgbClr val="FFFFCC"/>
                </a:solidFill>
                <a:latin typeface="Georgia" panose="02040502050405020303" pitchFamily="18" charset="0"/>
              </a:rPr>
              <a:t>promises</a:t>
            </a:r>
            <a:r>
              <a:rPr lang="en-NZ" sz="1300" dirty="0">
                <a:solidFill>
                  <a:srgbClr val="FFFFCC"/>
                </a:solidFill>
                <a:latin typeface="Georgia" panose="02040502050405020303" pitchFamily="18" charset="0"/>
              </a:rPr>
              <a:t>. The community responds </a:t>
            </a:r>
            <a:r>
              <a:rPr lang="en-NZ" sz="1300" dirty="0" smtClean="0">
                <a:solidFill>
                  <a:srgbClr val="FFFFCC"/>
                </a:solidFill>
                <a:latin typeface="Georgia" panose="02040502050405020303" pitchFamily="18" charset="0"/>
              </a:rPr>
              <a:t>to</a:t>
            </a:r>
            <a:br>
              <a:rPr lang="en-NZ" sz="1300" dirty="0" smtClean="0">
                <a:solidFill>
                  <a:srgbClr val="FFFFCC"/>
                </a:solidFill>
                <a:latin typeface="Georgia" panose="02040502050405020303" pitchFamily="18" charset="0"/>
              </a:rPr>
            </a:br>
            <a:r>
              <a:rPr lang="en-NZ" sz="1300" dirty="0" smtClean="0">
                <a:solidFill>
                  <a:srgbClr val="FFFFCC"/>
                </a:solidFill>
                <a:latin typeface="Georgia" panose="02040502050405020303" pitchFamily="18" charset="0"/>
              </a:rPr>
              <a:t>the </a:t>
            </a:r>
            <a:r>
              <a:rPr lang="en-NZ" sz="1300" dirty="0">
                <a:solidFill>
                  <a:srgbClr val="FFFFCC"/>
                </a:solidFill>
                <a:latin typeface="Georgia" panose="02040502050405020303" pitchFamily="18" charset="0"/>
              </a:rPr>
              <a:t>questions put to them as they stand and hold their lighted candles in their hands. They are then sprinkled with the newly blessed Easter water. This is done in a way that the gestures and words remind them of the Baptism they have received. The celebrating priest sprinkles the people by passing through the main part of the church. The newly baptised and confirmed are led to their place among the faithful.</a:t>
            </a:r>
            <a:endParaRPr lang="en-GB" sz="1300" dirty="0">
              <a:solidFill>
                <a:srgbClr val="FFFFCC"/>
              </a:solidFill>
              <a:latin typeface="Georgia" panose="02040502050405020303" pitchFamily="18" charset="0"/>
              <a:ea typeface="Adobe Gothic Std B" panose="020B0800000000000000" pitchFamily="34" charset="-128"/>
            </a:endParaRPr>
          </a:p>
        </p:txBody>
      </p:sp>
      <p:pic>
        <p:nvPicPr>
          <p:cNvPr id="18" name="Icon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94075" y="1184888"/>
            <a:ext cx="320040" cy="1022465"/>
          </a:xfrm>
          <a:prstGeom prst="rect">
            <a:avLst/>
          </a:prstGeom>
        </p:spPr>
      </p:pic>
      <p:sp>
        <p:nvSpPr>
          <p:cNvPr id="22" name="Shape: Card 5"/>
          <p:cNvSpPr/>
          <p:nvPr/>
        </p:nvSpPr>
        <p:spPr>
          <a:xfrm>
            <a:off x="2219305" y="1000129"/>
            <a:ext cx="4032000" cy="3312000"/>
          </a:xfrm>
          <a:prstGeom prst="roundRect">
            <a:avLst/>
          </a:prstGeom>
          <a:blipFill>
            <a:blip r:embed="rId9"/>
            <a:stretch>
              <a:fillRect/>
            </a:stretch>
          </a:blip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18000" bIns="36000" rtlCol="0" anchor="ctr"/>
          <a:lstStyle/>
          <a:p>
            <a:r>
              <a:rPr lang="en-US" b="1" dirty="0">
                <a:solidFill>
                  <a:srgbClr val="FFFFCC"/>
                </a:solidFill>
                <a:latin typeface="Georgia" panose="02040502050405020303" pitchFamily="18" charset="0"/>
                <a:ea typeface="Adobe Gothic Std B" panose="020B0800000000000000" pitchFamily="34" charset="-128"/>
              </a:rPr>
              <a:t>-5-</a:t>
            </a:r>
          </a:p>
          <a:p>
            <a:r>
              <a:rPr lang="en-NZ" sz="1400" b="1" dirty="0">
                <a:solidFill>
                  <a:srgbClr val="FFFFCC"/>
                </a:solidFill>
                <a:latin typeface="Georgia" panose="02040502050405020303" pitchFamily="18" charset="0"/>
              </a:rPr>
              <a:t>The Baptismal Liturgy </a:t>
            </a:r>
            <a:r>
              <a:rPr lang="en-NZ" sz="1400" b="1" dirty="0" smtClean="0">
                <a:solidFill>
                  <a:srgbClr val="FFFFCC"/>
                </a:solidFill>
                <a:latin typeface="Georgia" panose="02040502050405020303" pitchFamily="18" charset="0"/>
              </a:rPr>
              <a:t>continues</a:t>
            </a:r>
            <a:br>
              <a:rPr lang="en-NZ" sz="1400" b="1" dirty="0" smtClean="0">
                <a:solidFill>
                  <a:srgbClr val="FFFFCC"/>
                </a:solidFill>
                <a:latin typeface="Georgia" panose="02040502050405020303" pitchFamily="18" charset="0"/>
              </a:rPr>
            </a:br>
            <a:r>
              <a:rPr lang="en-NZ" sz="1400" dirty="0" smtClean="0">
                <a:solidFill>
                  <a:srgbClr val="FFFFCC"/>
                </a:solidFill>
                <a:latin typeface="Georgia" panose="02040502050405020303" pitchFamily="18" charset="0"/>
              </a:rPr>
              <a:t>even </a:t>
            </a:r>
            <a:r>
              <a:rPr lang="en-NZ" sz="1400" dirty="0">
                <a:solidFill>
                  <a:srgbClr val="FFFFCC"/>
                </a:solidFill>
                <a:latin typeface="Georgia" panose="02040502050405020303" pitchFamily="18" charset="0"/>
              </a:rPr>
              <a:t>if there are no candidates </a:t>
            </a:r>
            <a:r>
              <a:rPr lang="en-NZ" sz="1400" dirty="0" smtClean="0">
                <a:solidFill>
                  <a:srgbClr val="FFFFCC"/>
                </a:solidFill>
                <a:latin typeface="Georgia" panose="02040502050405020303" pitchFamily="18" charset="0"/>
              </a:rPr>
              <a:t>for</a:t>
            </a:r>
            <a:br>
              <a:rPr lang="en-NZ" sz="1400" dirty="0" smtClean="0">
                <a:solidFill>
                  <a:srgbClr val="FFFFCC"/>
                </a:solidFill>
                <a:latin typeface="Georgia" panose="02040502050405020303" pitchFamily="18" charset="0"/>
              </a:rPr>
            </a:br>
            <a:r>
              <a:rPr lang="en-NZ" sz="1400" dirty="0" smtClean="0">
                <a:solidFill>
                  <a:srgbClr val="FFFFCC"/>
                </a:solidFill>
                <a:latin typeface="Georgia" panose="02040502050405020303" pitchFamily="18" charset="0"/>
              </a:rPr>
              <a:t>Baptism</a:t>
            </a:r>
            <a:r>
              <a:rPr lang="en-NZ" sz="1400" dirty="0">
                <a:solidFill>
                  <a:srgbClr val="FFFFCC"/>
                </a:solidFill>
                <a:latin typeface="Georgia" panose="02040502050405020303" pitchFamily="18" charset="0"/>
              </a:rPr>
              <a:t>, the blessing of baptismal </a:t>
            </a:r>
            <a:r>
              <a:rPr lang="en-NZ" sz="1400" dirty="0" smtClean="0">
                <a:solidFill>
                  <a:srgbClr val="FFFFCC"/>
                </a:solidFill>
                <a:latin typeface="Georgia" panose="02040502050405020303" pitchFamily="18" charset="0"/>
              </a:rPr>
              <a:t>water</a:t>
            </a:r>
            <a:br>
              <a:rPr lang="en-NZ" sz="1400" dirty="0" smtClean="0">
                <a:solidFill>
                  <a:srgbClr val="FFFFCC"/>
                </a:solidFill>
                <a:latin typeface="Georgia" panose="02040502050405020303" pitchFamily="18" charset="0"/>
              </a:rPr>
            </a:br>
            <a:r>
              <a:rPr lang="en-NZ" sz="1400" dirty="0" smtClean="0">
                <a:solidFill>
                  <a:srgbClr val="FFFFCC"/>
                </a:solidFill>
                <a:latin typeface="Georgia" panose="02040502050405020303" pitchFamily="18" charset="0"/>
              </a:rPr>
              <a:t>still </a:t>
            </a:r>
            <a:r>
              <a:rPr lang="en-NZ" sz="1400" dirty="0">
                <a:solidFill>
                  <a:srgbClr val="FFFFCC"/>
                </a:solidFill>
                <a:latin typeface="Georgia" panose="02040502050405020303" pitchFamily="18" charset="0"/>
              </a:rPr>
              <a:t>takes place in parish churches usually at the baptismal font. If it cannot be seen easily a large bowl of water can be placed in the sanctuary for the blessing. Before the blessing of the water the Litany of the Saints is sung. Then any catechumens and candidates to become fully initiated into the church, by baptism and/or confirmation come forward with their god-parents.</a:t>
            </a:r>
            <a:endParaRPr lang="en-NZ" sz="1400" dirty="0">
              <a:solidFill>
                <a:srgbClr val="FFFFCC"/>
              </a:solidFill>
              <a:latin typeface="Georgia" panose="02040502050405020303" pitchFamily="18" charset="0"/>
              <a:ea typeface="Adobe Gothic Std B" panose="020B0800000000000000" pitchFamily="34" charset="-128"/>
            </a:endParaRPr>
          </a:p>
        </p:txBody>
      </p:sp>
      <p:pic>
        <p:nvPicPr>
          <p:cNvPr id="20" name="Icon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57375" y="1098168"/>
            <a:ext cx="320040" cy="1022465"/>
          </a:xfrm>
          <a:prstGeom prst="rect">
            <a:avLst/>
          </a:prstGeom>
        </p:spPr>
      </p:pic>
      <p:sp>
        <p:nvSpPr>
          <p:cNvPr id="23" name="Shape: Card 4"/>
          <p:cNvSpPr/>
          <p:nvPr/>
        </p:nvSpPr>
        <p:spPr>
          <a:xfrm>
            <a:off x="2882608" y="928141"/>
            <a:ext cx="4032000" cy="3312000"/>
          </a:xfrm>
          <a:prstGeom prst="roundRect">
            <a:avLst/>
          </a:prstGeom>
          <a:blipFill>
            <a:blip r:embed="rId9"/>
            <a:stretch>
              <a:fillRect/>
            </a:stretch>
          </a:blip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18000" bIns="36000" rtlCol="0" anchor="ctr"/>
          <a:lstStyle/>
          <a:p>
            <a:r>
              <a:rPr lang="en-US" b="1" dirty="0">
                <a:solidFill>
                  <a:srgbClr val="FFFFCC"/>
                </a:solidFill>
                <a:latin typeface="Georgia" panose="02040502050405020303" pitchFamily="18" charset="0"/>
                <a:ea typeface="Adobe Gothic Std B" panose="020B0800000000000000" pitchFamily="34" charset="-128"/>
              </a:rPr>
              <a:t>-4-</a:t>
            </a:r>
          </a:p>
          <a:p>
            <a:r>
              <a:rPr lang="en-NZ" sz="1400" dirty="0">
                <a:solidFill>
                  <a:srgbClr val="FFFFCC"/>
                </a:solidFill>
                <a:latin typeface="Georgia" panose="02040502050405020303" pitchFamily="18" charset="0"/>
              </a:rPr>
              <a:t>The </a:t>
            </a:r>
            <a:r>
              <a:rPr lang="en-NZ" sz="1400" b="1" dirty="0">
                <a:solidFill>
                  <a:srgbClr val="FFFFCC"/>
                </a:solidFill>
                <a:latin typeface="Georgia" panose="02040502050405020303" pitchFamily="18" charset="0"/>
              </a:rPr>
              <a:t>Liturgy of the Word</a:t>
            </a:r>
            <a:r>
              <a:rPr lang="en-NZ" sz="1400" dirty="0">
                <a:solidFill>
                  <a:srgbClr val="FFFFCC"/>
                </a:solidFill>
                <a:latin typeface="Georgia" panose="02040502050405020303" pitchFamily="18" charset="0"/>
              </a:rPr>
              <a:t> for </a:t>
            </a:r>
            <a:r>
              <a:rPr lang="en-NZ" sz="1400" dirty="0" smtClean="0">
                <a:solidFill>
                  <a:srgbClr val="FFFFCC"/>
                </a:solidFill>
                <a:latin typeface="Georgia" panose="02040502050405020303" pitchFamily="18" charset="0"/>
              </a:rPr>
              <a:t>the</a:t>
            </a:r>
            <a:br>
              <a:rPr lang="en-NZ" sz="1400" dirty="0" smtClean="0">
                <a:solidFill>
                  <a:srgbClr val="FFFFCC"/>
                </a:solidFill>
                <a:latin typeface="Georgia" panose="02040502050405020303" pitchFamily="18" charset="0"/>
              </a:rPr>
            </a:br>
            <a:r>
              <a:rPr lang="en-NZ" sz="1400" dirty="0" smtClean="0">
                <a:solidFill>
                  <a:srgbClr val="FFFFCC"/>
                </a:solidFill>
                <a:latin typeface="Georgia" panose="02040502050405020303" pitchFamily="18" charset="0"/>
              </a:rPr>
              <a:t>Easter </a:t>
            </a:r>
            <a:r>
              <a:rPr lang="en-NZ" sz="1400" dirty="0">
                <a:solidFill>
                  <a:srgbClr val="FFFFCC"/>
                </a:solidFill>
                <a:latin typeface="Georgia" panose="02040502050405020303" pitchFamily="18" charset="0"/>
              </a:rPr>
              <a:t>Vigil has nine readings and seven responsorial psalms. The first </a:t>
            </a:r>
            <a:r>
              <a:rPr lang="en-NZ" sz="1400" dirty="0" smtClean="0">
                <a:solidFill>
                  <a:srgbClr val="FFFFCC"/>
                </a:solidFill>
                <a:latin typeface="Georgia" panose="02040502050405020303" pitchFamily="18" charset="0"/>
              </a:rPr>
              <a:t>reading</a:t>
            </a:r>
            <a:br>
              <a:rPr lang="en-NZ" sz="1400" dirty="0" smtClean="0">
                <a:solidFill>
                  <a:srgbClr val="FFFFCC"/>
                </a:solidFill>
                <a:latin typeface="Georgia" panose="02040502050405020303" pitchFamily="18" charset="0"/>
              </a:rPr>
            </a:br>
            <a:r>
              <a:rPr lang="en-NZ" sz="1400" dirty="0" smtClean="0">
                <a:solidFill>
                  <a:srgbClr val="FFFFCC"/>
                </a:solidFill>
                <a:latin typeface="Georgia" panose="02040502050405020303" pitchFamily="18" charset="0"/>
              </a:rPr>
              <a:t>begins </a:t>
            </a:r>
            <a:r>
              <a:rPr lang="en-NZ" sz="1400" dirty="0">
                <a:solidFill>
                  <a:srgbClr val="FFFFCC"/>
                </a:solidFill>
                <a:latin typeface="Georgia" panose="02040502050405020303" pitchFamily="18" charset="0"/>
              </a:rPr>
              <a:t>with the story of Creation and </a:t>
            </a:r>
            <a:r>
              <a:rPr lang="en-NZ" sz="1400" dirty="0" smtClean="0">
                <a:solidFill>
                  <a:srgbClr val="FFFFCC"/>
                </a:solidFill>
                <a:latin typeface="Georgia" panose="02040502050405020303" pitchFamily="18" charset="0"/>
              </a:rPr>
              <a:t>then </a:t>
            </a:r>
            <a:r>
              <a:rPr lang="en-NZ" sz="1400" dirty="0">
                <a:solidFill>
                  <a:srgbClr val="FFFFCC"/>
                </a:solidFill>
                <a:latin typeface="Georgia" panose="02040502050405020303" pitchFamily="18" charset="0"/>
              </a:rPr>
              <a:t>each subsequent reading </a:t>
            </a:r>
            <a:r>
              <a:rPr lang="en-NZ" sz="1400" dirty="0" smtClean="0">
                <a:solidFill>
                  <a:srgbClr val="FFFFCC"/>
                </a:solidFill>
                <a:latin typeface="Georgia" panose="02040502050405020303" pitchFamily="18" charset="0"/>
              </a:rPr>
              <a:t>recounts </a:t>
            </a:r>
            <a:r>
              <a:rPr lang="en-NZ" sz="1400" dirty="0">
                <a:solidFill>
                  <a:srgbClr val="FFFFCC"/>
                </a:solidFill>
                <a:latin typeface="Georgia" panose="02040502050405020303" pitchFamily="18" charset="0"/>
              </a:rPr>
              <a:t>the story of our faith lives through history. This includes the famous stories about people who were part of the salvation stories such as </a:t>
            </a:r>
            <a:r>
              <a:rPr lang="en-NZ" sz="1400" dirty="0" smtClean="0">
                <a:solidFill>
                  <a:srgbClr val="FFFFCC"/>
                </a:solidFill>
                <a:latin typeface="Georgia" panose="02040502050405020303" pitchFamily="18" charset="0"/>
              </a:rPr>
              <a:t>Isaac</a:t>
            </a:r>
            <a:r>
              <a:rPr lang="en-NZ" sz="1400" dirty="0">
                <a:solidFill>
                  <a:srgbClr val="FFFFCC"/>
                </a:solidFill>
                <a:latin typeface="Georgia" panose="02040502050405020303" pitchFamily="18" charset="0"/>
              </a:rPr>
              <a:t>, Abraham, Moses and the Exodus story. All of these readings lead up to the singing of the Gloria when the church is flooded with lights and ringing bells to welcome the final reading - the gospel of the Resurrection of Christ.</a:t>
            </a:r>
            <a:endParaRPr lang="en-NZ" sz="1400" dirty="0">
              <a:solidFill>
                <a:srgbClr val="FFFFCC"/>
              </a:solidFill>
              <a:latin typeface="Georgia" panose="02040502050405020303" pitchFamily="18" charset="0"/>
              <a:ea typeface="Adobe Gothic Std B" panose="020B0800000000000000" pitchFamily="34" charset="-128"/>
            </a:endParaRPr>
          </a:p>
        </p:txBody>
      </p:sp>
      <p:pic>
        <p:nvPicPr>
          <p:cNvPr id="15" name="Icon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62799" y="1055220"/>
            <a:ext cx="320040" cy="1022465"/>
          </a:xfrm>
          <a:prstGeom prst="rect">
            <a:avLst/>
          </a:prstGeom>
        </p:spPr>
      </p:pic>
      <p:sp>
        <p:nvSpPr>
          <p:cNvPr id="24" name="Shape: Card 3"/>
          <p:cNvSpPr/>
          <p:nvPr/>
        </p:nvSpPr>
        <p:spPr>
          <a:xfrm>
            <a:off x="3545911" y="856153"/>
            <a:ext cx="4032000" cy="3312000"/>
          </a:xfrm>
          <a:prstGeom prst="roundRect">
            <a:avLst/>
          </a:prstGeom>
          <a:blipFill>
            <a:blip r:embed="rId9"/>
            <a:stretch>
              <a:fillRect/>
            </a:stretch>
          </a:blip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18000" bIns="36000" rtlCol="0" anchor="ctr"/>
          <a:lstStyle/>
          <a:p>
            <a:r>
              <a:rPr lang="en-US" b="1" dirty="0">
                <a:solidFill>
                  <a:srgbClr val="FFFFCC"/>
                </a:solidFill>
                <a:latin typeface="Georgia" panose="02040502050405020303" pitchFamily="18" charset="0"/>
                <a:ea typeface="Adobe Gothic Std B" panose="020B0800000000000000" pitchFamily="34" charset="-128"/>
              </a:rPr>
              <a:t> -3-</a:t>
            </a:r>
          </a:p>
          <a:p>
            <a:r>
              <a:rPr lang="en-NZ" sz="1400" b="1" dirty="0">
                <a:solidFill>
                  <a:srgbClr val="FFFFCC"/>
                </a:solidFill>
                <a:latin typeface="Georgia" panose="02040502050405020303" pitchFamily="18" charset="0"/>
              </a:rPr>
              <a:t>The </a:t>
            </a:r>
            <a:r>
              <a:rPr lang="en-NZ" sz="1400" b="1" dirty="0" err="1">
                <a:solidFill>
                  <a:srgbClr val="FFFFCC"/>
                </a:solidFill>
                <a:latin typeface="Georgia" panose="02040502050405020303" pitchFamily="18" charset="0"/>
              </a:rPr>
              <a:t>Exsultet</a:t>
            </a:r>
            <a:r>
              <a:rPr lang="en-NZ" sz="1400" dirty="0">
                <a:solidFill>
                  <a:srgbClr val="FFFFCC"/>
                </a:solidFill>
                <a:latin typeface="Georgia" panose="02040502050405020303" pitchFamily="18" charset="0"/>
              </a:rPr>
              <a:t> which means “</a:t>
            </a:r>
            <a:r>
              <a:rPr lang="en-NZ" sz="1400" dirty="0" smtClean="0">
                <a:solidFill>
                  <a:srgbClr val="FFFFCC"/>
                </a:solidFill>
                <a:latin typeface="Georgia" panose="02040502050405020303" pitchFamily="18" charset="0"/>
              </a:rPr>
              <a:t>Rejoice,”</a:t>
            </a:r>
            <a:r>
              <a:rPr lang="en-NZ" sz="1400" dirty="0" smtClean="0">
                <a:solidFill>
                  <a:srgbClr val="FFFFCC"/>
                </a:solidFill>
                <a:latin typeface="Georgia" panose="02040502050405020303" pitchFamily="18" charset="0"/>
              </a:rPr>
              <a:t/>
            </a:r>
            <a:br>
              <a:rPr lang="en-NZ" sz="1400" dirty="0" smtClean="0">
                <a:solidFill>
                  <a:srgbClr val="FFFFCC"/>
                </a:solidFill>
                <a:latin typeface="Georgia" panose="02040502050405020303" pitchFamily="18" charset="0"/>
              </a:rPr>
            </a:br>
            <a:r>
              <a:rPr lang="en-NZ" sz="1400" dirty="0" smtClean="0">
                <a:solidFill>
                  <a:srgbClr val="FFFFCC"/>
                </a:solidFill>
                <a:latin typeface="Georgia" panose="02040502050405020303" pitchFamily="18" charset="0"/>
              </a:rPr>
              <a:t>also </a:t>
            </a:r>
            <a:r>
              <a:rPr lang="en-NZ" sz="1400" dirty="0">
                <a:solidFill>
                  <a:srgbClr val="FFFFCC"/>
                </a:solidFill>
                <a:latin typeface="Georgia" panose="02040502050405020303" pitchFamily="18" charset="0"/>
              </a:rPr>
              <a:t>referred to as the </a:t>
            </a:r>
            <a:r>
              <a:rPr lang="en-NZ" sz="1400" dirty="0" smtClean="0">
                <a:solidFill>
                  <a:srgbClr val="FFFFCC"/>
                </a:solidFill>
                <a:latin typeface="Georgia" panose="02040502050405020303" pitchFamily="18" charset="0"/>
              </a:rPr>
              <a:t>Easter</a:t>
            </a:r>
            <a:br>
              <a:rPr lang="en-NZ" sz="1400" dirty="0" smtClean="0">
                <a:solidFill>
                  <a:srgbClr val="FFFFCC"/>
                </a:solidFill>
                <a:latin typeface="Georgia" panose="02040502050405020303" pitchFamily="18" charset="0"/>
              </a:rPr>
            </a:br>
            <a:r>
              <a:rPr lang="en-NZ" sz="1400" dirty="0" smtClean="0">
                <a:solidFill>
                  <a:srgbClr val="FFFFCC"/>
                </a:solidFill>
                <a:latin typeface="Georgia" panose="02040502050405020303" pitchFamily="18" charset="0"/>
              </a:rPr>
              <a:t>Proclamation, </a:t>
            </a:r>
            <a:r>
              <a:rPr lang="en-NZ" sz="1400" dirty="0">
                <a:solidFill>
                  <a:srgbClr val="FFFFCC"/>
                </a:solidFill>
                <a:latin typeface="Georgia" panose="02040502050405020303" pitchFamily="18" charset="0"/>
              </a:rPr>
              <a:t>follows. This is a </a:t>
            </a:r>
            <a:r>
              <a:rPr lang="en-NZ" sz="1400" dirty="0" smtClean="0">
                <a:solidFill>
                  <a:srgbClr val="FFFFCC"/>
                </a:solidFill>
                <a:latin typeface="Georgia" panose="02040502050405020303" pitchFamily="18" charset="0"/>
              </a:rPr>
              <a:t>hymn</a:t>
            </a:r>
            <a:r>
              <a:rPr lang="en-NZ" sz="1400" dirty="0">
                <a:solidFill>
                  <a:srgbClr val="FFFFCC"/>
                </a:solidFill>
                <a:latin typeface="Georgia" panose="02040502050405020303" pitchFamily="18" charset="0"/>
              </a:rPr>
              <a:t/>
            </a:r>
            <a:br>
              <a:rPr lang="en-NZ" sz="1400" dirty="0">
                <a:solidFill>
                  <a:srgbClr val="FFFFCC"/>
                </a:solidFill>
                <a:latin typeface="Georgia" panose="02040502050405020303" pitchFamily="18" charset="0"/>
              </a:rPr>
            </a:br>
            <a:r>
              <a:rPr lang="en-NZ" sz="1400" dirty="0" smtClean="0">
                <a:solidFill>
                  <a:srgbClr val="FFFFCC"/>
                </a:solidFill>
                <a:latin typeface="Georgia" panose="02040502050405020303" pitchFamily="18" charset="0"/>
              </a:rPr>
              <a:t>that is </a:t>
            </a:r>
            <a:r>
              <a:rPr lang="en-NZ" sz="1400" dirty="0">
                <a:solidFill>
                  <a:srgbClr val="FFFFCC"/>
                </a:solidFill>
                <a:latin typeface="Georgia" panose="02040502050405020303" pitchFamily="18" charset="0"/>
              </a:rPr>
              <a:t>sung by a deacon, priest, or cantor. This hymn speaks of how God has interceded on our behalf in human history. The </a:t>
            </a:r>
            <a:r>
              <a:rPr lang="en-NZ" sz="1400" dirty="0" err="1">
                <a:solidFill>
                  <a:srgbClr val="FFFFCC"/>
                </a:solidFill>
                <a:latin typeface="Georgia" panose="02040502050405020303" pitchFamily="18" charset="0"/>
              </a:rPr>
              <a:t>Exsultet</a:t>
            </a:r>
            <a:r>
              <a:rPr lang="en-NZ" sz="1400" dirty="0">
                <a:solidFill>
                  <a:srgbClr val="FFFFCC"/>
                </a:solidFill>
                <a:latin typeface="Georgia" panose="02040502050405020303" pitchFamily="18" charset="0"/>
              </a:rPr>
              <a:t> recalls the Holy Night when Jesus Christ rose from the dead. What makes this moment particularly dramatic is that the </a:t>
            </a:r>
            <a:r>
              <a:rPr lang="en-NZ" sz="1400" dirty="0" err="1">
                <a:solidFill>
                  <a:srgbClr val="FFFFCC"/>
                </a:solidFill>
                <a:latin typeface="Georgia" panose="02040502050405020303" pitchFamily="18" charset="0"/>
              </a:rPr>
              <a:t>Exsultet</a:t>
            </a:r>
            <a:r>
              <a:rPr lang="en-NZ" sz="1400" dirty="0">
                <a:solidFill>
                  <a:srgbClr val="FFFFCC"/>
                </a:solidFill>
                <a:latin typeface="Georgia" panose="02040502050405020303" pitchFamily="18" charset="0"/>
              </a:rPr>
              <a:t> is sung in a church lit only with the light of the Paschal Candle and other smaller candles lit from it, which people are holding.</a:t>
            </a:r>
            <a:endParaRPr lang="en-NZ" sz="1400" dirty="0">
              <a:solidFill>
                <a:srgbClr val="FFFFCC"/>
              </a:solidFill>
              <a:latin typeface="Georgia" panose="02040502050405020303" pitchFamily="18" charset="0"/>
              <a:ea typeface="Adobe Gothic Std B" panose="020B0800000000000000" pitchFamily="34" charset="-128"/>
            </a:endParaRPr>
          </a:p>
        </p:txBody>
      </p:sp>
      <p:pic>
        <p:nvPicPr>
          <p:cNvPr id="13" name="Icon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37574" y="1000129"/>
            <a:ext cx="320040" cy="1022465"/>
          </a:xfrm>
          <a:prstGeom prst="rect">
            <a:avLst/>
          </a:prstGeom>
        </p:spPr>
      </p:pic>
      <p:sp>
        <p:nvSpPr>
          <p:cNvPr id="25" name="Shape: Card 2"/>
          <p:cNvSpPr/>
          <p:nvPr/>
        </p:nvSpPr>
        <p:spPr>
          <a:xfrm>
            <a:off x="4209214" y="784165"/>
            <a:ext cx="4032000" cy="3312000"/>
          </a:xfrm>
          <a:prstGeom prst="roundRect">
            <a:avLst/>
          </a:prstGeom>
          <a:blipFill>
            <a:blip r:embed="rId9"/>
            <a:stretch>
              <a:fillRect/>
            </a:stretch>
          </a:blip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18000" bIns="36000" rtlCol="0" anchor="ctr"/>
          <a:lstStyle/>
          <a:p>
            <a:r>
              <a:rPr lang="en-US" dirty="0">
                <a:solidFill>
                  <a:srgbClr val="FFFFCC"/>
                </a:solidFill>
                <a:latin typeface="Georgia" panose="02040502050405020303" pitchFamily="18" charset="0"/>
                <a:ea typeface="Adobe Gothic Std B" panose="020B0800000000000000" pitchFamily="34" charset="-128"/>
              </a:rPr>
              <a:t> </a:t>
            </a:r>
            <a:r>
              <a:rPr lang="en-US" b="1" dirty="0">
                <a:solidFill>
                  <a:srgbClr val="FFFFCC"/>
                </a:solidFill>
                <a:latin typeface="Georgia" panose="02040502050405020303" pitchFamily="18" charset="0"/>
                <a:ea typeface="Adobe Gothic Std B" panose="020B0800000000000000" pitchFamily="34" charset="-128"/>
              </a:rPr>
              <a:t>-2-</a:t>
            </a:r>
          </a:p>
          <a:p>
            <a:r>
              <a:rPr lang="en-NZ" sz="1600" dirty="0">
                <a:solidFill>
                  <a:srgbClr val="FFFFCC"/>
                </a:solidFill>
                <a:latin typeface="Georgia" panose="02040502050405020303" pitchFamily="18" charset="0"/>
              </a:rPr>
              <a:t>The priest greets the people </a:t>
            </a:r>
            <a:r>
              <a:rPr lang="en-NZ" sz="1600" dirty="0" smtClean="0">
                <a:solidFill>
                  <a:srgbClr val="FFFFCC"/>
                </a:solidFill>
                <a:latin typeface="Georgia" panose="02040502050405020303" pitchFamily="18" charset="0"/>
              </a:rPr>
              <a:t>and</a:t>
            </a:r>
            <a:br>
              <a:rPr lang="en-NZ" sz="1600" dirty="0" smtClean="0">
                <a:solidFill>
                  <a:srgbClr val="FFFFCC"/>
                </a:solidFill>
                <a:latin typeface="Georgia" panose="02040502050405020303" pitchFamily="18" charset="0"/>
              </a:rPr>
            </a:br>
            <a:r>
              <a:rPr lang="en-NZ" sz="1600" dirty="0" smtClean="0">
                <a:solidFill>
                  <a:srgbClr val="FFFFCC"/>
                </a:solidFill>
                <a:latin typeface="Georgia" panose="02040502050405020303" pitchFamily="18" charset="0"/>
              </a:rPr>
              <a:t>carries the </a:t>
            </a:r>
            <a:r>
              <a:rPr lang="en-NZ" sz="1600" dirty="0">
                <a:solidFill>
                  <a:srgbClr val="FFFFCC"/>
                </a:solidFill>
                <a:latin typeface="Georgia" panose="02040502050405020303" pitchFamily="18" charset="0"/>
              </a:rPr>
              <a:t>Easter candle to </a:t>
            </a:r>
            <a:r>
              <a:rPr lang="en-NZ" sz="1600" dirty="0" smtClean="0">
                <a:solidFill>
                  <a:srgbClr val="FFFFCC"/>
                </a:solidFill>
                <a:latin typeface="Georgia" panose="02040502050405020303" pitchFamily="18" charset="0"/>
              </a:rPr>
              <a:t>the</a:t>
            </a:r>
            <a:br>
              <a:rPr lang="en-NZ" sz="1600" dirty="0" smtClean="0">
                <a:solidFill>
                  <a:srgbClr val="FFFFCC"/>
                </a:solidFill>
                <a:latin typeface="Georgia" panose="02040502050405020303" pitchFamily="18" charset="0"/>
              </a:rPr>
            </a:br>
            <a:r>
              <a:rPr lang="en-NZ" sz="1600" dirty="0" smtClean="0">
                <a:solidFill>
                  <a:srgbClr val="FFFFCC"/>
                </a:solidFill>
                <a:latin typeface="Georgia" panose="02040502050405020303" pitchFamily="18" charset="0"/>
              </a:rPr>
              <a:t>Easter </a:t>
            </a:r>
            <a:r>
              <a:rPr lang="en-NZ" sz="1600" dirty="0">
                <a:solidFill>
                  <a:srgbClr val="FFFFCC"/>
                </a:solidFill>
                <a:latin typeface="Georgia" panose="02040502050405020303" pitchFamily="18" charset="0"/>
              </a:rPr>
              <a:t>fire. </a:t>
            </a:r>
            <a:r>
              <a:rPr lang="en-NZ" sz="1600" dirty="0" smtClean="0">
                <a:solidFill>
                  <a:srgbClr val="FFFFCC"/>
                </a:solidFill>
                <a:latin typeface="Georgia" panose="02040502050405020303" pitchFamily="18" charset="0"/>
              </a:rPr>
              <a:t>He blesses </a:t>
            </a:r>
            <a:r>
              <a:rPr lang="en-NZ" sz="1600" dirty="0">
                <a:solidFill>
                  <a:srgbClr val="FFFFCC"/>
                </a:solidFill>
                <a:latin typeface="Georgia" panose="02040502050405020303" pitchFamily="18" charset="0"/>
              </a:rPr>
              <a:t>the fire </a:t>
            </a:r>
            <a:r>
              <a:rPr lang="en-NZ" sz="1600" dirty="0" smtClean="0">
                <a:solidFill>
                  <a:srgbClr val="FFFFCC"/>
                </a:solidFill>
                <a:latin typeface="Georgia" panose="02040502050405020303" pitchFamily="18" charset="0"/>
              </a:rPr>
              <a:t>and</a:t>
            </a:r>
            <a:br>
              <a:rPr lang="en-NZ" sz="1600" dirty="0" smtClean="0">
                <a:solidFill>
                  <a:srgbClr val="FFFFCC"/>
                </a:solidFill>
                <a:latin typeface="Georgia" panose="02040502050405020303" pitchFamily="18" charset="0"/>
              </a:rPr>
            </a:br>
            <a:r>
              <a:rPr lang="en-NZ" sz="1600" dirty="0" smtClean="0">
                <a:solidFill>
                  <a:srgbClr val="FFFFCC"/>
                </a:solidFill>
                <a:latin typeface="Georgia" panose="02040502050405020303" pitchFamily="18" charset="0"/>
              </a:rPr>
              <a:t>lights </a:t>
            </a:r>
            <a:r>
              <a:rPr lang="en-NZ" sz="1600" dirty="0">
                <a:solidFill>
                  <a:srgbClr val="FFFFCC"/>
                </a:solidFill>
                <a:latin typeface="Georgia" panose="02040502050405020303" pitchFamily="18" charset="0"/>
              </a:rPr>
              <a:t>the candle from it. He then holds it high as he processes into the church chanting the </a:t>
            </a:r>
            <a:r>
              <a:rPr lang="en-NZ" sz="1600" dirty="0" smtClean="0">
                <a:solidFill>
                  <a:srgbClr val="FFFFCC"/>
                </a:solidFill>
                <a:latin typeface="Georgia" panose="02040502050405020303" pitchFamily="18" charset="0"/>
              </a:rPr>
              <a:t>words, </a:t>
            </a:r>
            <a:r>
              <a:rPr lang="en-NZ" sz="1600" dirty="0">
                <a:solidFill>
                  <a:srgbClr val="FFFFCC"/>
                </a:solidFill>
                <a:latin typeface="Georgia" panose="02040502050405020303" pitchFamily="18" charset="0"/>
              </a:rPr>
              <a:t>“Christ our </a:t>
            </a:r>
            <a:r>
              <a:rPr lang="en-NZ" sz="1600" dirty="0" smtClean="0">
                <a:solidFill>
                  <a:srgbClr val="FFFFCC"/>
                </a:solidFill>
                <a:latin typeface="Georgia" panose="02040502050405020303" pitchFamily="18" charset="0"/>
              </a:rPr>
              <a:t>Light.” </a:t>
            </a:r>
            <a:r>
              <a:rPr lang="en-NZ" sz="1600" dirty="0">
                <a:solidFill>
                  <a:srgbClr val="FFFFCC"/>
                </a:solidFill>
                <a:latin typeface="Georgia" panose="02040502050405020303" pitchFamily="18" charset="0"/>
              </a:rPr>
              <a:t>and the people respond, </a:t>
            </a:r>
            <a:r>
              <a:rPr lang="en-NZ" sz="1600" dirty="0" smtClean="0">
                <a:solidFill>
                  <a:srgbClr val="FFFFCC"/>
                </a:solidFill>
                <a:latin typeface="Georgia" panose="02040502050405020303" pitchFamily="18" charset="0"/>
              </a:rPr>
              <a:t>“</a:t>
            </a:r>
            <a:r>
              <a:rPr lang="en-NZ" sz="1600" dirty="0" smtClean="0">
                <a:solidFill>
                  <a:srgbClr val="FFFFCC"/>
                </a:solidFill>
                <a:latin typeface="Georgia" panose="02040502050405020303" pitchFamily="18" charset="0"/>
              </a:rPr>
              <a:t>Thanks </a:t>
            </a:r>
            <a:r>
              <a:rPr lang="en-NZ" sz="1600" dirty="0">
                <a:solidFill>
                  <a:srgbClr val="FFFFCC"/>
                </a:solidFill>
                <a:latin typeface="Georgia" panose="02040502050405020303" pitchFamily="18" charset="0"/>
              </a:rPr>
              <a:t>be to </a:t>
            </a:r>
            <a:r>
              <a:rPr lang="en-NZ" sz="1600" dirty="0" smtClean="0">
                <a:solidFill>
                  <a:srgbClr val="FFFFCC"/>
                </a:solidFill>
                <a:latin typeface="Georgia" panose="02040502050405020303" pitchFamily="18" charset="0"/>
              </a:rPr>
              <a:t>God.” </a:t>
            </a:r>
            <a:r>
              <a:rPr lang="en-NZ" sz="1600" dirty="0">
                <a:solidFill>
                  <a:srgbClr val="FFFFCC"/>
                </a:solidFill>
                <a:latin typeface="Georgia" panose="02040502050405020303" pitchFamily="18" charset="0"/>
              </a:rPr>
              <a:t>Then the light from the Easter candle is shared as the people light their candles and pass it around the church.</a:t>
            </a:r>
            <a:endParaRPr lang="en-NZ" sz="1600" dirty="0">
              <a:solidFill>
                <a:srgbClr val="FFFFCC"/>
              </a:solidFill>
              <a:latin typeface="Georgia" panose="02040502050405020303" pitchFamily="18" charset="0"/>
              <a:ea typeface="Adobe Gothic Std B" panose="020B0800000000000000" pitchFamily="34" charset="-128"/>
            </a:endParaRPr>
          </a:p>
        </p:txBody>
      </p:sp>
      <p:pic>
        <p:nvPicPr>
          <p:cNvPr id="9" name="Icon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47287" y="928141"/>
            <a:ext cx="320040" cy="1022465"/>
          </a:xfrm>
          <a:prstGeom prst="rect">
            <a:avLst/>
          </a:prstGeom>
        </p:spPr>
      </p:pic>
      <p:sp>
        <p:nvSpPr>
          <p:cNvPr id="27" name="Shape: Card 1 (top)"/>
          <p:cNvSpPr/>
          <p:nvPr/>
        </p:nvSpPr>
        <p:spPr>
          <a:xfrm>
            <a:off x="4872514" y="712177"/>
            <a:ext cx="4032000" cy="3312000"/>
          </a:xfrm>
          <a:prstGeom prst="roundRect">
            <a:avLst/>
          </a:prstGeom>
          <a:blipFill>
            <a:blip r:embed="rId9"/>
            <a:stretch>
              <a:fillRect/>
            </a:stretch>
          </a:blip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18000" bIns="36000" rtlCol="0" anchor="ctr"/>
          <a:lstStyle/>
          <a:p>
            <a:r>
              <a:rPr lang="en-NZ" b="1" dirty="0" smtClean="0">
                <a:solidFill>
                  <a:srgbClr val="FFFFCC"/>
                </a:solidFill>
                <a:latin typeface="Georgia" panose="02040502050405020303" pitchFamily="18" charset="0"/>
              </a:rPr>
              <a:t>-1-</a:t>
            </a:r>
          </a:p>
          <a:p>
            <a:r>
              <a:rPr lang="en-NZ" sz="1500" b="1" dirty="0" smtClean="0">
                <a:solidFill>
                  <a:srgbClr val="FFFFCC"/>
                </a:solidFill>
                <a:latin typeface="Georgia" panose="02040502050405020303" pitchFamily="18" charset="0"/>
              </a:rPr>
              <a:t>The </a:t>
            </a:r>
            <a:r>
              <a:rPr lang="en-NZ" sz="1500" b="1" dirty="0">
                <a:solidFill>
                  <a:srgbClr val="FFFFCC"/>
                </a:solidFill>
                <a:latin typeface="Georgia" panose="02040502050405020303" pitchFamily="18" charset="0"/>
              </a:rPr>
              <a:t>Easter Vigil</a:t>
            </a:r>
            <a:r>
              <a:rPr lang="en-NZ" sz="1500" dirty="0">
                <a:solidFill>
                  <a:srgbClr val="FFFFCC"/>
                </a:solidFill>
                <a:latin typeface="Georgia" panose="02040502050405020303" pitchFamily="18" charset="0"/>
              </a:rPr>
              <a:t> is the oldest </a:t>
            </a:r>
            <a:r>
              <a:rPr lang="en-NZ" sz="1500" dirty="0" smtClean="0">
                <a:solidFill>
                  <a:srgbClr val="FFFFCC"/>
                </a:solidFill>
                <a:latin typeface="Georgia" panose="02040502050405020303" pitchFamily="18" charset="0"/>
              </a:rPr>
              <a:t>annual</a:t>
            </a:r>
            <a:br>
              <a:rPr lang="en-NZ" sz="1500" dirty="0" smtClean="0">
                <a:solidFill>
                  <a:srgbClr val="FFFFCC"/>
                </a:solidFill>
                <a:latin typeface="Georgia" panose="02040502050405020303" pitchFamily="18" charset="0"/>
              </a:rPr>
            </a:br>
            <a:r>
              <a:rPr lang="en-NZ" sz="1500" dirty="0" smtClean="0">
                <a:solidFill>
                  <a:srgbClr val="FFFFCC"/>
                </a:solidFill>
                <a:latin typeface="Georgia" panose="02040502050405020303" pitchFamily="18" charset="0"/>
              </a:rPr>
              <a:t>liturgy </a:t>
            </a:r>
            <a:r>
              <a:rPr lang="en-NZ" sz="1500" dirty="0">
                <a:solidFill>
                  <a:srgbClr val="FFFFCC"/>
                </a:solidFill>
                <a:latin typeface="Georgia" panose="02040502050405020303" pitchFamily="18" charset="0"/>
              </a:rPr>
              <a:t>in the </a:t>
            </a:r>
            <a:r>
              <a:rPr lang="en-NZ" sz="1500" dirty="0" smtClean="0">
                <a:solidFill>
                  <a:srgbClr val="FFFFCC"/>
                </a:solidFill>
                <a:latin typeface="Georgia" panose="02040502050405020303" pitchFamily="18" charset="0"/>
              </a:rPr>
              <a:t>Church calendar and the</a:t>
            </a:r>
            <a:br>
              <a:rPr lang="en-NZ" sz="1500" dirty="0" smtClean="0">
                <a:solidFill>
                  <a:srgbClr val="FFFFCC"/>
                </a:solidFill>
                <a:latin typeface="Georgia" panose="02040502050405020303" pitchFamily="18" charset="0"/>
              </a:rPr>
            </a:br>
            <a:r>
              <a:rPr lang="en-NZ" sz="1500" dirty="0" smtClean="0">
                <a:solidFill>
                  <a:srgbClr val="FFFFCC"/>
                </a:solidFill>
                <a:latin typeface="Georgia" panose="02040502050405020303" pitchFamily="18" charset="0"/>
              </a:rPr>
              <a:t>Easter Vigil today is celebrated </a:t>
            </a:r>
            <a:r>
              <a:rPr lang="en-NZ" sz="1500" dirty="0">
                <a:solidFill>
                  <a:srgbClr val="FFFFCC"/>
                </a:solidFill>
                <a:latin typeface="Georgia" panose="02040502050405020303" pitchFamily="18" charset="0"/>
              </a:rPr>
              <a:t>in four </a:t>
            </a:r>
            <a:r>
              <a:rPr lang="en-NZ" sz="1500" dirty="0" smtClean="0">
                <a:solidFill>
                  <a:srgbClr val="FFFFCC"/>
                </a:solidFill>
                <a:latin typeface="Georgia" panose="02040502050405020303" pitchFamily="18" charset="0"/>
              </a:rPr>
              <a:t>parts: light</a:t>
            </a:r>
            <a:r>
              <a:rPr lang="en-NZ" sz="1500" dirty="0">
                <a:solidFill>
                  <a:srgbClr val="FFFFCC"/>
                </a:solidFill>
                <a:latin typeface="Georgia" panose="02040502050405020303" pitchFamily="18" charset="0"/>
              </a:rPr>
              <a:t>, word, baptism, and </a:t>
            </a:r>
            <a:r>
              <a:rPr lang="en-NZ" sz="1500" dirty="0" smtClean="0">
                <a:solidFill>
                  <a:srgbClr val="FFFFCC"/>
                </a:solidFill>
                <a:latin typeface="Georgia" panose="02040502050405020303" pitchFamily="18" charset="0"/>
              </a:rPr>
              <a:t>Eucharist. </a:t>
            </a:r>
            <a:r>
              <a:rPr lang="en-NZ" sz="1500" dirty="0">
                <a:solidFill>
                  <a:srgbClr val="FFFFCC"/>
                </a:solidFill>
                <a:latin typeface="Georgia" panose="02040502050405020303" pitchFamily="18" charset="0"/>
              </a:rPr>
              <a:t>In one sense our lives of faith are about keeping vigil as we await Christ’s second </a:t>
            </a:r>
            <a:r>
              <a:rPr lang="en-NZ" sz="1500" dirty="0" smtClean="0">
                <a:solidFill>
                  <a:srgbClr val="FFFFCC"/>
                </a:solidFill>
                <a:latin typeface="Georgia" panose="02040502050405020303" pitchFamily="18" charset="0"/>
              </a:rPr>
              <a:t>coming. </a:t>
            </a:r>
            <a:r>
              <a:rPr lang="en-NZ" sz="1500" dirty="0">
                <a:solidFill>
                  <a:srgbClr val="FFFFCC"/>
                </a:solidFill>
                <a:latin typeface="Georgia" panose="02040502050405020303" pitchFamily="18" charset="0"/>
              </a:rPr>
              <a:t>The Easter Vigil liturgy begins after nightfall outside the church where a fire has been lit in a suitable place for the people to gather around and </a:t>
            </a:r>
            <a:r>
              <a:rPr lang="en-NZ" sz="1500" dirty="0" smtClean="0">
                <a:solidFill>
                  <a:srgbClr val="FFFFCC"/>
                </a:solidFill>
                <a:latin typeface="Georgia" panose="02040502050405020303" pitchFamily="18" charset="0"/>
              </a:rPr>
              <a:t>watch</a:t>
            </a:r>
            <a:br>
              <a:rPr lang="en-NZ" sz="1500" dirty="0" smtClean="0">
                <a:solidFill>
                  <a:srgbClr val="FFFFCC"/>
                </a:solidFill>
                <a:latin typeface="Georgia" panose="02040502050405020303" pitchFamily="18" charset="0"/>
              </a:rPr>
            </a:br>
            <a:r>
              <a:rPr lang="en-NZ" sz="1500" b="1" dirty="0" smtClean="0">
                <a:solidFill>
                  <a:srgbClr val="FFFFCC"/>
                </a:solidFill>
                <a:latin typeface="Georgia" panose="02040502050405020303" pitchFamily="18" charset="0"/>
              </a:rPr>
              <a:t>The </a:t>
            </a:r>
            <a:r>
              <a:rPr lang="en-NZ" sz="1500" b="1" dirty="0">
                <a:solidFill>
                  <a:srgbClr val="FFFFCC"/>
                </a:solidFill>
                <a:latin typeface="Georgia" panose="02040502050405020303" pitchFamily="18" charset="0"/>
              </a:rPr>
              <a:t>Service of Light</a:t>
            </a:r>
            <a:r>
              <a:rPr lang="en-NZ" sz="1500" dirty="0">
                <a:solidFill>
                  <a:srgbClr val="FFFFCC"/>
                </a:solidFill>
                <a:latin typeface="Georgia" panose="02040502050405020303" pitchFamily="18" charset="0"/>
              </a:rPr>
              <a:t> unfold.</a:t>
            </a:r>
            <a:endParaRPr lang="en-GB" sz="1500" dirty="0">
              <a:solidFill>
                <a:srgbClr val="FFFFCC"/>
              </a:solidFill>
              <a:latin typeface="Georgia" panose="02040502050405020303" pitchFamily="18" charset="0"/>
              <a:ea typeface="Adobe Gothic Std B" panose="020B0800000000000000" pitchFamily="34" charset="-128"/>
            </a:endParaRPr>
          </a:p>
        </p:txBody>
      </p:sp>
      <p:pic>
        <p:nvPicPr>
          <p:cNvPr id="7" name="Icon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48241" y="860776"/>
            <a:ext cx="320040" cy="1022465"/>
          </a:xfrm>
          <a:prstGeom prst="rect">
            <a:avLst/>
          </a:prstGeom>
        </p:spPr>
      </p:pic>
      <p:sp>
        <p:nvSpPr>
          <p:cNvPr id="2" name="Title"/>
          <p:cNvSpPr>
            <a:spLocks noGrp="1"/>
          </p:cNvSpPr>
          <p:nvPr>
            <p:ph type="ctrTitle"/>
          </p:nvPr>
        </p:nvSpPr>
        <p:spPr>
          <a:xfrm>
            <a:off x="0" y="36170"/>
            <a:ext cx="9144000" cy="461665"/>
          </a:xfrm>
        </p:spPr>
        <p:txBody>
          <a:bodyPr>
            <a:spAutoFit/>
          </a:bodyPr>
          <a:lstStyle/>
          <a:p>
            <a:r>
              <a:rPr lang="en-NZ" sz="2400" dirty="0">
                <a:solidFill>
                  <a:srgbClr val="FFFFCC"/>
                </a:solidFill>
                <a:latin typeface="Georgia" panose="02040502050405020303" pitchFamily="18" charset="0"/>
              </a:rPr>
              <a:t>The Easter Triduum comes to its high point with the Easter Vigil</a:t>
            </a:r>
            <a:endParaRPr lang="en-GB" sz="1100" dirty="0">
              <a:solidFill>
                <a:srgbClr val="FFFFCC"/>
              </a:solidFill>
              <a:latin typeface="Georgia" panose="02040502050405020303" pitchFamily="18" charset="0"/>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S-06</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Tool instructions"/>
          <p:cNvSpPr txBox="1"/>
          <p:nvPr/>
        </p:nvSpPr>
        <p:spPr>
          <a:xfrm>
            <a:off x="3733720" y="4912668"/>
            <a:ext cx="1595309" cy="230832"/>
          </a:xfrm>
          <a:prstGeom prst="rect">
            <a:avLst/>
          </a:prstGeom>
          <a:noFill/>
        </p:spPr>
        <p:txBody>
          <a:bodyPr wrap="none" rtlCol="0">
            <a:spAutoFit/>
          </a:bodyPr>
          <a:lstStyle/>
          <a:p>
            <a:pPr algn="ctr"/>
            <a:r>
              <a:rPr lang="en-GB" sz="900" dirty="0" smtClean="0">
                <a:solidFill>
                  <a:srgbClr val="FFFFCC"/>
                </a:solidFill>
                <a:latin typeface="Georgia" panose="02040502050405020303" pitchFamily="18" charset="0"/>
                <a:ea typeface="Adobe Gothic Std B" panose="020B0800000000000000" pitchFamily="34" charset="-128"/>
                <a:cs typeface="Arial" pitchFamily="34" charset="0"/>
              </a:rPr>
              <a:t>Click top card to discard it.</a:t>
            </a:r>
            <a:endParaRPr lang="en-GB" sz="900" dirty="0">
              <a:solidFill>
                <a:srgbClr val="FFFFCC"/>
              </a:solidFill>
              <a:latin typeface="Georgia" panose="02040502050405020303" pitchFamily="18" charset="0"/>
              <a:ea typeface="Adobe Gothic Std B" panose="020B0800000000000000" pitchFamily="34" charset="-128"/>
              <a:cs typeface="Arial" pitchFamily="34" charset="0"/>
            </a:endParaRPr>
          </a:p>
        </p:txBody>
      </p:sp>
    </p:spTree>
    <p:extLst>
      <p:ext uri="{BB962C8B-B14F-4D97-AF65-F5344CB8AC3E}">
        <p14:creationId xmlns:p14="http://schemas.microsoft.com/office/powerpoint/2010/main" val="38541851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 presetClass="exit" presetSubtype="2" fill="hold" grpId="0" nodeType="withEffect">
                                  <p:stCondLst>
                                    <p:cond delay="0"/>
                                  </p:stCondLst>
                                  <p:childTnLst>
                                    <p:anim calcmode="lin" valueType="num">
                                      <p:cBhvr additive="base">
                                        <p:cTn id="8" dur="500"/>
                                        <p:tgtEl>
                                          <p:spTgt spid="27"/>
                                        </p:tgtEl>
                                        <p:attrNameLst>
                                          <p:attrName>ppt_x</p:attrName>
                                        </p:attrNameLst>
                                      </p:cBhvr>
                                      <p:tavLst>
                                        <p:tav tm="0">
                                          <p:val>
                                            <p:strVal val="ppt_x"/>
                                          </p:val>
                                        </p:tav>
                                        <p:tav tm="100000">
                                          <p:val>
                                            <p:strVal val="1+ppt_w/2"/>
                                          </p:val>
                                        </p:tav>
                                      </p:tavLst>
                                    </p:anim>
                                    <p:anim calcmode="lin" valueType="num">
                                      <p:cBhvr additive="base">
                                        <p:cTn id="9" dur="500"/>
                                        <p:tgtEl>
                                          <p:spTgt spid="27"/>
                                        </p:tgtEl>
                                        <p:attrNameLst>
                                          <p:attrName>ppt_y</p:attrName>
                                        </p:attrNameLst>
                                      </p:cBhvr>
                                      <p:tavLst>
                                        <p:tav tm="0">
                                          <p:val>
                                            <p:strVal val="ppt_y"/>
                                          </p:val>
                                        </p:tav>
                                        <p:tav tm="100000">
                                          <p:val>
                                            <p:strVal val="ppt_y"/>
                                          </p:val>
                                        </p:tav>
                                      </p:tavLst>
                                    </p:anim>
                                    <p:set>
                                      <p:cBhvr>
                                        <p:cTn id="10" dur="1" fill="hold">
                                          <p:stCondLst>
                                            <p:cond delay="499"/>
                                          </p:stCondLst>
                                        </p:cTn>
                                        <p:tgtEl>
                                          <p:spTgt spid="27"/>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5">
                                            <p:txEl>
                                              <p:charRg st="4294967295" end="4294967295"/>
                                            </p:txEl>
                                          </p:spTgt>
                                        </p:tgtEl>
                                        <p:attrNameLst>
                                          <p:attrName>style.visibility</p:attrName>
                                        </p:attrNameLst>
                                      </p:cBhvr>
                                      <p:to>
                                        <p:strVal val="visible"/>
                                      </p:to>
                                    </p:set>
                                    <p:animEffect transition="in" filter="fade">
                                      <p:cBhvr>
                                        <p:cTn id="13" dur="500"/>
                                        <p:tgtEl>
                                          <p:spTgt spid="25">
                                            <p:txEl>
                                              <p:charRg st="4294967295" end="4294967295"/>
                                            </p:txEl>
                                          </p:spTgt>
                                        </p:tgtEl>
                                      </p:cBhvr>
                                    </p:animEffec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2" presetClass="exit" presetSubtype="2" fill="hold" grpId="1" nodeType="withEffect">
                                  <p:stCondLst>
                                    <p:cond delay="0"/>
                                  </p:stCondLst>
                                  <p:childTnLst>
                                    <p:anim calcmode="lin" valueType="num">
                                      <p:cBhvr additive="base">
                                        <p:cTn id="20" dur="500"/>
                                        <p:tgtEl>
                                          <p:spTgt spid="25"/>
                                        </p:tgtEl>
                                        <p:attrNameLst>
                                          <p:attrName>ppt_x</p:attrName>
                                        </p:attrNameLst>
                                      </p:cBhvr>
                                      <p:tavLst>
                                        <p:tav tm="0">
                                          <p:val>
                                            <p:strVal val="ppt_x"/>
                                          </p:val>
                                        </p:tav>
                                        <p:tav tm="100000">
                                          <p:val>
                                            <p:strVal val="1+ppt_w/2"/>
                                          </p:val>
                                        </p:tav>
                                      </p:tavLst>
                                    </p:anim>
                                    <p:anim calcmode="lin" valueType="num">
                                      <p:cBhvr additive="base">
                                        <p:cTn id="21" dur="500"/>
                                        <p:tgtEl>
                                          <p:spTgt spid="25"/>
                                        </p:tgtEl>
                                        <p:attrNameLst>
                                          <p:attrName>ppt_y</p:attrName>
                                        </p:attrNameLst>
                                      </p:cBhvr>
                                      <p:tavLst>
                                        <p:tav tm="0">
                                          <p:val>
                                            <p:strVal val="ppt_y"/>
                                          </p:val>
                                        </p:tav>
                                        <p:tav tm="100000">
                                          <p:val>
                                            <p:strVal val="ppt_y"/>
                                          </p:val>
                                        </p:tav>
                                      </p:tavLst>
                                    </p:anim>
                                    <p:set>
                                      <p:cBhvr>
                                        <p:cTn id="22" dur="1" fill="hold">
                                          <p:stCondLst>
                                            <p:cond delay="499"/>
                                          </p:stCondLst>
                                        </p:cTn>
                                        <p:tgtEl>
                                          <p:spTgt spid="25"/>
                                        </p:tgtEl>
                                        <p:attrNameLst>
                                          <p:attrName>style.visibility</p:attrName>
                                        </p:attrNameLst>
                                      </p:cBhvr>
                                      <p:to>
                                        <p:strVal val="hidden"/>
                                      </p:to>
                                    </p:set>
                                  </p:childTnLst>
                                </p:cTn>
                              </p:par>
                              <p:par>
                                <p:cTn id="23" presetID="10" presetClass="entr" presetSubtype="0" fill="hold" grpId="1" nodeType="withEffect">
                                  <p:stCondLst>
                                    <p:cond delay="0"/>
                                  </p:stCondLst>
                                  <p:childTnLst>
                                    <p:set>
                                      <p:cBhvr>
                                        <p:cTn id="24" dur="1" fill="hold">
                                          <p:stCondLst>
                                            <p:cond delay="0"/>
                                          </p:stCondLst>
                                        </p:cTn>
                                        <p:tgtEl>
                                          <p:spTgt spid="24">
                                            <p:txEl>
                                              <p:charRg st="4294967295" end="4294967295"/>
                                            </p:txEl>
                                          </p:spTgt>
                                        </p:tgtEl>
                                        <p:attrNameLst>
                                          <p:attrName>style.visibility</p:attrName>
                                        </p:attrNameLst>
                                      </p:cBhvr>
                                      <p:to>
                                        <p:strVal val="visible"/>
                                      </p:to>
                                    </p:set>
                                    <p:animEffect transition="in" filter="fade">
                                      <p:cBhvr>
                                        <p:cTn id="25" dur="500"/>
                                        <p:tgtEl>
                                          <p:spTgt spid="24">
                                            <p:txEl>
                                              <p:charRg st="4294967295" end="4294967295"/>
                                            </p:txEl>
                                          </p:spTgt>
                                        </p:tgtEl>
                                      </p:cBhvr>
                                    </p:animEffec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nodeType="with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2" presetClass="exit" presetSubtype="2" fill="hold" grpId="2" nodeType="withEffect">
                                  <p:stCondLst>
                                    <p:cond delay="0"/>
                                  </p:stCondLst>
                                  <p:childTnLst>
                                    <p:anim calcmode="lin" valueType="num">
                                      <p:cBhvr additive="base">
                                        <p:cTn id="32" dur="500"/>
                                        <p:tgtEl>
                                          <p:spTgt spid="24"/>
                                        </p:tgtEl>
                                        <p:attrNameLst>
                                          <p:attrName>ppt_x</p:attrName>
                                        </p:attrNameLst>
                                      </p:cBhvr>
                                      <p:tavLst>
                                        <p:tav tm="0">
                                          <p:val>
                                            <p:strVal val="ppt_x"/>
                                          </p:val>
                                        </p:tav>
                                        <p:tav tm="100000">
                                          <p:val>
                                            <p:strVal val="1+ppt_w/2"/>
                                          </p:val>
                                        </p:tav>
                                      </p:tavLst>
                                    </p:anim>
                                    <p:anim calcmode="lin" valueType="num">
                                      <p:cBhvr additive="base">
                                        <p:cTn id="33" dur="500"/>
                                        <p:tgtEl>
                                          <p:spTgt spid="24"/>
                                        </p:tgtEl>
                                        <p:attrNameLst>
                                          <p:attrName>ppt_y</p:attrName>
                                        </p:attrNameLst>
                                      </p:cBhvr>
                                      <p:tavLst>
                                        <p:tav tm="0">
                                          <p:val>
                                            <p:strVal val="ppt_y"/>
                                          </p:val>
                                        </p:tav>
                                        <p:tav tm="100000">
                                          <p:val>
                                            <p:strVal val="ppt_y"/>
                                          </p:val>
                                        </p:tav>
                                      </p:tavLst>
                                    </p:anim>
                                    <p:set>
                                      <p:cBhvr>
                                        <p:cTn id="34" dur="1" fill="hold">
                                          <p:stCondLst>
                                            <p:cond delay="499"/>
                                          </p:stCondLst>
                                        </p:cTn>
                                        <p:tgtEl>
                                          <p:spTgt spid="24"/>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37" dur="500"/>
                                        <p:tgtEl>
                                          <p:spTgt spid="23">
                                            <p:txEl>
                                              <p:charRg st="4294967295" end="4294967295"/>
                                            </p:txEl>
                                          </p:spTgt>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with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2" presetClass="exit" presetSubtype="2" fill="hold" grpId="1" nodeType="withEffect">
                                  <p:stCondLst>
                                    <p:cond delay="0"/>
                                  </p:stCondLst>
                                  <p:childTnLst>
                                    <p:anim calcmode="lin" valueType="num">
                                      <p:cBhvr additive="base">
                                        <p:cTn id="44" dur="500"/>
                                        <p:tgtEl>
                                          <p:spTgt spid="23"/>
                                        </p:tgtEl>
                                        <p:attrNameLst>
                                          <p:attrName>ppt_x</p:attrName>
                                        </p:attrNameLst>
                                      </p:cBhvr>
                                      <p:tavLst>
                                        <p:tav tm="0">
                                          <p:val>
                                            <p:strVal val="ppt_x"/>
                                          </p:val>
                                        </p:tav>
                                        <p:tav tm="100000">
                                          <p:val>
                                            <p:strVal val="1+ppt_w/2"/>
                                          </p:val>
                                        </p:tav>
                                      </p:tavLst>
                                    </p:anim>
                                    <p:anim calcmode="lin" valueType="num">
                                      <p:cBhvr additive="base">
                                        <p:cTn id="45" dur="500"/>
                                        <p:tgtEl>
                                          <p:spTgt spid="23"/>
                                        </p:tgtEl>
                                        <p:attrNameLst>
                                          <p:attrName>ppt_y</p:attrName>
                                        </p:attrNameLst>
                                      </p:cBhvr>
                                      <p:tavLst>
                                        <p:tav tm="0">
                                          <p:val>
                                            <p:strVal val="ppt_y"/>
                                          </p:val>
                                        </p:tav>
                                        <p:tav tm="100000">
                                          <p:val>
                                            <p:strVal val="ppt_y"/>
                                          </p:val>
                                        </p:tav>
                                      </p:tavLst>
                                    </p:anim>
                                    <p:set>
                                      <p:cBhvr>
                                        <p:cTn id="46" dur="1" fill="hold">
                                          <p:stCondLst>
                                            <p:cond delay="499"/>
                                          </p:stCondLst>
                                        </p:cTn>
                                        <p:tgtEl>
                                          <p:spTgt spid="23"/>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22">
                                            <p:txEl>
                                              <p:charRg st="4294967295" end="4294967295"/>
                                            </p:txEl>
                                          </p:spTgt>
                                        </p:tgtEl>
                                        <p:attrNameLst>
                                          <p:attrName>style.visibility</p:attrName>
                                        </p:attrNameLst>
                                      </p:cBhvr>
                                      <p:to>
                                        <p:strVal val="visible"/>
                                      </p:to>
                                    </p:set>
                                    <p:animEffect transition="in" filter="fade">
                                      <p:cBhvr>
                                        <p:cTn id="49" dur="500"/>
                                        <p:tgtEl>
                                          <p:spTgt spid="22">
                                            <p:txEl>
                                              <p:charRg st="4294967295" end="4294967295"/>
                                            </p:txEl>
                                          </p:spTgt>
                                        </p:tgtEl>
                                      </p:cBhvr>
                                    </p:animEffect>
                                  </p:childTnLst>
                                </p:cTn>
                              </p:par>
                            </p:childTnLst>
                          </p:cTn>
                        </p:par>
                      </p:childTnLst>
                    </p:cTn>
                  </p:par>
                </p:childTnLst>
              </p:cTn>
              <p:nextCondLst>
                <p:cond evt="onClick" delay="0">
                  <p:tgtEl>
                    <p:spTgt spid="23"/>
                  </p:tgtEl>
                </p:cond>
              </p:nextCondLst>
            </p:seq>
            <p:seq concurrent="1" nextAc="seek">
              <p:cTn id="50" restart="whenNotActive" fill="hold" evtFilter="cancelBubble" nodeType="interactiveSeq">
                <p:stCondLst>
                  <p:cond evt="onClick" delay="0">
                    <p:tgtEl>
                      <p:spTgt spid="22"/>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withEffect">
                                  <p:stCondLst>
                                    <p:cond delay="0"/>
                                  </p:stCondLst>
                                  <p:childTnLst>
                                    <p:set>
                                      <p:cBhvr>
                                        <p:cTn id="54" dur="1" fill="hold">
                                          <p:stCondLst>
                                            <p:cond delay="0"/>
                                          </p:stCondLst>
                                        </p:cTn>
                                        <p:tgtEl>
                                          <p:spTgt spid="20"/>
                                        </p:tgtEl>
                                        <p:attrNameLst>
                                          <p:attrName>style.visibility</p:attrName>
                                        </p:attrNameLst>
                                      </p:cBhvr>
                                      <p:to>
                                        <p:strVal val="hidden"/>
                                      </p:to>
                                    </p:set>
                                  </p:childTnLst>
                                </p:cTn>
                              </p:par>
                              <p:par>
                                <p:cTn id="55" presetID="2" presetClass="exit" presetSubtype="2" fill="hold" grpId="1" nodeType="withEffect">
                                  <p:stCondLst>
                                    <p:cond delay="0"/>
                                  </p:stCondLst>
                                  <p:childTnLst>
                                    <p:anim calcmode="lin" valueType="num">
                                      <p:cBhvr additive="base">
                                        <p:cTn id="56" dur="500"/>
                                        <p:tgtEl>
                                          <p:spTgt spid="22"/>
                                        </p:tgtEl>
                                        <p:attrNameLst>
                                          <p:attrName>ppt_x</p:attrName>
                                        </p:attrNameLst>
                                      </p:cBhvr>
                                      <p:tavLst>
                                        <p:tav tm="0">
                                          <p:val>
                                            <p:strVal val="ppt_x"/>
                                          </p:val>
                                        </p:tav>
                                        <p:tav tm="100000">
                                          <p:val>
                                            <p:strVal val="1+ppt_w/2"/>
                                          </p:val>
                                        </p:tav>
                                      </p:tavLst>
                                    </p:anim>
                                    <p:anim calcmode="lin" valueType="num">
                                      <p:cBhvr additive="base">
                                        <p:cTn id="57" dur="500"/>
                                        <p:tgtEl>
                                          <p:spTgt spid="22"/>
                                        </p:tgtEl>
                                        <p:attrNameLst>
                                          <p:attrName>ppt_y</p:attrName>
                                        </p:attrNameLst>
                                      </p:cBhvr>
                                      <p:tavLst>
                                        <p:tav tm="0">
                                          <p:val>
                                            <p:strVal val="ppt_y"/>
                                          </p:val>
                                        </p:tav>
                                        <p:tav tm="100000">
                                          <p:val>
                                            <p:strVal val="ppt_y"/>
                                          </p:val>
                                        </p:tav>
                                      </p:tavLst>
                                    </p:anim>
                                    <p:set>
                                      <p:cBhvr>
                                        <p:cTn id="58" dur="1" fill="hold">
                                          <p:stCondLst>
                                            <p:cond delay="499"/>
                                          </p:stCondLst>
                                        </p:cTn>
                                        <p:tgtEl>
                                          <p:spTgt spid="22"/>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29">
                                            <p:txEl>
                                              <p:charRg st="4294967295" end="4294967295"/>
                                            </p:txEl>
                                          </p:spTgt>
                                        </p:tgtEl>
                                        <p:attrNameLst>
                                          <p:attrName>style.visibility</p:attrName>
                                        </p:attrNameLst>
                                      </p:cBhvr>
                                      <p:to>
                                        <p:strVal val="visible"/>
                                      </p:to>
                                    </p:set>
                                    <p:animEffect transition="in" filter="fade">
                                      <p:cBhvr>
                                        <p:cTn id="61" dur="500"/>
                                        <p:tgtEl>
                                          <p:spTgt spid="29">
                                            <p:txEl>
                                              <p:charRg st="4294967295" end="4294967295"/>
                                            </p:txEl>
                                          </p:spTgt>
                                        </p:tgtEl>
                                      </p:cBhvr>
                                    </p:animEffect>
                                  </p:childTnLst>
                                </p:cTn>
                              </p:par>
                            </p:childTnLst>
                          </p:cTn>
                        </p:par>
                      </p:childTnLst>
                    </p:cTn>
                  </p:par>
                </p:childTnLst>
              </p:cTn>
              <p:nextCondLst>
                <p:cond evt="onClick" delay="0">
                  <p:tgtEl>
                    <p:spTgt spid="22"/>
                  </p:tgtEl>
                </p:cond>
              </p:nextCondLst>
            </p:seq>
            <p:seq concurrent="1" nextAc="seek">
              <p:cTn id="62" restart="whenNotActive" fill="hold" evtFilter="cancelBubble" nodeType="interactiveSeq">
                <p:stCondLst>
                  <p:cond evt="onClick" delay="0">
                    <p:tgtEl>
                      <p:spTgt spid="29"/>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withEffect">
                                  <p:stCondLst>
                                    <p:cond delay="0"/>
                                  </p:stCondLst>
                                  <p:childTnLst>
                                    <p:set>
                                      <p:cBhvr>
                                        <p:cTn id="66" dur="1" fill="hold">
                                          <p:stCondLst>
                                            <p:cond delay="0"/>
                                          </p:stCondLst>
                                        </p:cTn>
                                        <p:tgtEl>
                                          <p:spTgt spid="18"/>
                                        </p:tgtEl>
                                        <p:attrNameLst>
                                          <p:attrName>style.visibility</p:attrName>
                                        </p:attrNameLst>
                                      </p:cBhvr>
                                      <p:to>
                                        <p:strVal val="hidden"/>
                                      </p:to>
                                    </p:set>
                                  </p:childTnLst>
                                </p:cTn>
                              </p:par>
                              <p:par>
                                <p:cTn id="67" presetID="2" presetClass="exit" presetSubtype="2" fill="hold" grpId="1" nodeType="withEffect">
                                  <p:stCondLst>
                                    <p:cond delay="0"/>
                                  </p:stCondLst>
                                  <p:childTnLst>
                                    <p:anim calcmode="lin" valueType="num">
                                      <p:cBhvr additive="base">
                                        <p:cTn id="68" dur="500"/>
                                        <p:tgtEl>
                                          <p:spTgt spid="29"/>
                                        </p:tgtEl>
                                        <p:attrNameLst>
                                          <p:attrName>ppt_x</p:attrName>
                                        </p:attrNameLst>
                                      </p:cBhvr>
                                      <p:tavLst>
                                        <p:tav tm="0">
                                          <p:val>
                                            <p:strVal val="ppt_x"/>
                                          </p:val>
                                        </p:tav>
                                        <p:tav tm="100000">
                                          <p:val>
                                            <p:strVal val="1+ppt_w/2"/>
                                          </p:val>
                                        </p:tav>
                                      </p:tavLst>
                                    </p:anim>
                                    <p:anim calcmode="lin" valueType="num">
                                      <p:cBhvr additive="base">
                                        <p:cTn id="69" dur="500"/>
                                        <p:tgtEl>
                                          <p:spTgt spid="29"/>
                                        </p:tgtEl>
                                        <p:attrNameLst>
                                          <p:attrName>ppt_y</p:attrName>
                                        </p:attrNameLst>
                                      </p:cBhvr>
                                      <p:tavLst>
                                        <p:tav tm="0">
                                          <p:val>
                                            <p:strVal val="ppt_y"/>
                                          </p:val>
                                        </p:tav>
                                        <p:tav tm="100000">
                                          <p:val>
                                            <p:strVal val="ppt_y"/>
                                          </p:val>
                                        </p:tav>
                                      </p:tavLst>
                                    </p:anim>
                                    <p:set>
                                      <p:cBhvr>
                                        <p:cTn id="70" dur="1" fill="hold">
                                          <p:stCondLst>
                                            <p:cond delay="499"/>
                                          </p:stCondLst>
                                        </p:cTn>
                                        <p:tgtEl>
                                          <p:spTgt spid="29"/>
                                        </p:tgtEl>
                                        <p:attrNameLst>
                                          <p:attrName>style.visibility</p:attrName>
                                        </p:attrNameLst>
                                      </p:cBhvr>
                                      <p:to>
                                        <p:strVal val="hidden"/>
                                      </p:to>
                                    </p:set>
                                  </p:childTnLst>
                                </p:cTn>
                              </p:par>
                              <p:par>
                                <p:cTn id="71" presetID="10" presetClass="entr" presetSubtype="0" fill="hold" grpId="0" nodeType="withEffect">
                                  <p:stCondLst>
                                    <p:cond delay="0"/>
                                  </p:stCondLst>
                                  <p:childTnLst>
                                    <p:set>
                                      <p:cBhvr>
                                        <p:cTn id="72" dur="1" fill="hold">
                                          <p:stCondLst>
                                            <p:cond delay="0"/>
                                          </p:stCondLst>
                                        </p:cTn>
                                        <p:tgtEl>
                                          <p:spTgt spid="30">
                                            <p:txEl>
                                              <p:charRg st="4294967295" end="4294967295"/>
                                            </p:txEl>
                                          </p:spTgt>
                                        </p:tgtEl>
                                        <p:attrNameLst>
                                          <p:attrName>style.visibility</p:attrName>
                                        </p:attrNameLst>
                                      </p:cBhvr>
                                      <p:to>
                                        <p:strVal val="visible"/>
                                      </p:to>
                                    </p:set>
                                    <p:animEffect transition="in" filter="fade">
                                      <p:cBhvr>
                                        <p:cTn id="73" dur="500"/>
                                        <p:tgtEl>
                                          <p:spTgt spid="30">
                                            <p:txEl>
                                              <p:charRg st="4294967295" end="4294967295"/>
                                            </p:txEl>
                                          </p:spTgt>
                                        </p:tgtEl>
                                      </p:cBhvr>
                                    </p:animEffect>
                                  </p:childTnLst>
                                </p:cTn>
                              </p:par>
                            </p:childTnLst>
                          </p:cTn>
                        </p:par>
                      </p:childTnLst>
                    </p:cTn>
                  </p:par>
                </p:childTnLst>
              </p:cTn>
              <p:nextCondLst>
                <p:cond evt="onClick" delay="0">
                  <p:tgtEl>
                    <p:spTgt spid="29"/>
                  </p:tgtEl>
                </p:cond>
              </p:nextCondLst>
            </p:seq>
            <p:seq concurrent="1" nextAc="seek">
              <p:cTn id="74" restart="whenNotActive" fill="hold" evtFilter="cancelBubble" nodeType="interactiveSeq">
                <p:stCondLst>
                  <p:cond evt="onClick" delay="0">
                    <p:tgtEl>
                      <p:spTgt spid="30"/>
                    </p:tgtEl>
                  </p:cond>
                </p:stCondLst>
                <p:endSync evt="end" delay="0">
                  <p:rtn val="all"/>
                </p:endSync>
                <p:childTnLst>
                  <p:par>
                    <p:cTn id="75" fill="hold">
                      <p:stCondLst>
                        <p:cond delay="0"/>
                      </p:stCondLst>
                      <p:childTnLst>
                        <p:par>
                          <p:cTn id="76" fill="hold">
                            <p:stCondLst>
                              <p:cond delay="0"/>
                            </p:stCondLst>
                            <p:childTnLst>
                              <p:par>
                                <p:cTn id="77" presetID="2" presetClass="exit" presetSubtype="2" fill="hold" nodeType="withEffect">
                                  <p:stCondLst>
                                    <p:cond delay="0"/>
                                  </p:stCondLst>
                                  <p:childTnLst>
                                    <p:anim calcmode="lin" valueType="num">
                                      <p:cBhvr additive="base">
                                        <p:cTn id="78" dur="500"/>
                                        <p:tgtEl>
                                          <p:spTgt spid="36"/>
                                        </p:tgtEl>
                                        <p:attrNameLst>
                                          <p:attrName>ppt_x</p:attrName>
                                        </p:attrNameLst>
                                      </p:cBhvr>
                                      <p:tavLst>
                                        <p:tav tm="0">
                                          <p:val>
                                            <p:strVal val="ppt_x"/>
                                          </p:val>
                                        </p:tav>
                                        <p:tav tm="100000">
                                          <p:val>
                                            <p:strVal val="1+ppt_w/2"/>
                                          </p:val>
                                        </p:tav>
                                      </p:tavLst>
                                    </p:anim>
                                    <p:anim calcmode="lin" valueType="num">
                                      <p:cBhvr additive="base">
                                        <p:cTn id="79" dur="500"/>
                                        <p:tgtEl>
                                          <p:spTgt spid="36"/>
                                        </p:tgtEl>
                                        <p:attrNameLst>
                                          <p:attrName>ppt_y</p:attrName>
                                        </p:attrNameLst>
                                      </p:cBhvr>
                                      <p:tavLst>
                                        <p:tav tm="0">
                                          <p:val>
                                            <p:strVal val="ppt_y"/>
                                          </p:val>
                                        </p:tav>
                                        <p:tav tm="100000">
                                          <p:val>
                                            <p:strVal val="ppt_y"/>
                                          </p:val>
                                        </p:tav>
                                      </p:tavLst>
                                    </p:anim>
                                    <p:set>
                                      <p:cBhvr>
                                        <p:cTn id="80" dur="1" fill="hold">
                                          <p:stCondLst>
                                            <p:cond delay="499"/>
                                          </p:stCondLst>
                                        </p:cTn>
                                        <p:tgtEl>
                                          <p:spTgt spid="36"/>
                                        </p:tgtEl>
                                        <p:attrNameLst>
                                          <p:attrName>style.visibility</p:attrName>
                                        </p:attrNameLst>
                                      </p:cBhvr>
                                      <p:to>
                                        <p:strVal val="hidden"/>
                                      </p:to>
                                    </p:set>
                                  </p:childTnLst>
                                </p:cTn>
                              </p:par>
                              <p:par>
                                <p:cTn id="81" presetID="2" presetClass="exit" presetSubtype="2" fill="hold" grpId="1" nodeType="withEffect">
                                  <p:stCondLst>
                                    <p:cond delay="0"/>
                                  </p:stCondLst>
                                  <p:childTnLst>
                                    <p:anim calcmode="lin" valueType="num">
                                      <p:cBhvr additive="base">
                                        <p:cTn id="82" dur="500"/>
                                        <p:tgtEl>
                                          <p:spTgt spid="30"/>
                                        </p:tgtEl>
                                        <p:attrNameLst>
                                          <p:attrName>ppt_x</p:attrName>
                                        </p:attrNameLst>
                                      </p:cBhvr>
                                      <p:tavLst>
                                        <p:tav tm="0">
                                          <p:val>
                                            <p:strVal val="ppt_x"/>
                                          </p:val>
                                        </p:tav>
                                        <p:tav tm="100000">
                                          <p:val>
                                            <p:strVal val="1+ppt_w/2"/>
                                          </p:val>
                                        </p:tav>
                                      </p:tavLst>
                                    </p:anim>
                                    <p:anim calcmode="lin" valueType="num">
                                      <p:cBhvr additive="base">
                                        <p:cTn id="83" dur="500"/>
                                        <p:tgtEl>
                                          <p:spTgt spid="30"/>
                                        </p:tgtEl>
                                        <p:attrNameLst>
                                          <p:attrName>ppt_y</p:attrName>
                                        </p:attrNameLst>
                                      </p:cBhvr>
                                      <p:tavLst>
                                        <p:tav tm="0">
                                          <p:val>
                                            <p:strVal val="ppt_y"/>
                                          </p:val>
                                        </p:tav>
                                        <p:tav tm="100000">
                                          <p:val>
                                            <p:strVal val="ppt_y"/>
                                          </p:val>
                                        </p:tav>
                                      </p:tavLst>
                                    </p:anim>
                                    <p:set>
                                      <p:cBhvr>
                                        <p:cTn id="84" dur="1" fill="hold">
                                          <p:stCondLst>
                                            <p:cond delay="499"/>
                                          </p:stCondLst>
                                        </p:cTn>
                                        <p:tgtEl>
                                          <p:spTgt spid="30"/>
                                        </p:tgtEl>
                                        <p:attrNameLst>
                                          <p:attrName>style.visibility</p:attrName>
                                        </p:attrNameLst>
                                      </p:cBhvr>
                                      <p:to>
                                        <p:strVal val="hidden"/>
                                      </p:to>
                                    </p:set>
                                  </p:childTnLst>
                                </p:cTn>
                              </p:par>
                              <p:par>
                                <p:cTn id="85" presetID="10" presetClass="entr" presetSubtype="0" fill="hold" grpId="0" nodeType="withEffect">
                                  <p:stCondLst>
                                    <p:cond delay="0"/>
                                  </p:stCondLst>
                                  <p:childTnLst>
                                    <p:set>
                                      <p:cBhvr>
                                        <p:cTn id="86" dur="1" fill="hold">
                                          <p:stCondLst>
                                            <p:cond delay="0"/>
                                          </p:stCondLst>
                                        </p:cTn>
                                        <p:tgtEl>
                                          <p:spTgt spid="31">
                                            <p:txEl>
                                              <p:charRg st="4294967295" end="4294967295"/>
                                            </p:txEl>
                                          </p:spTgt>
                                        </p:tgtEl>
                                        <p:attrNameLst>
                                          <p:attrName>style.visibility</p:attrName>
                                        </p:attrNameLst>
                                      </p:cBhvr>
                                      <p:to>
                                        <p:strVal val="visible"/>
                                      </p:to>
                                    </p:set>
                                    <p:animEffect transition="in" filter="fade">
                                      <p:cBhvr>
                                        <p:cTn id="87" dur="500"/>
                                        <p:tgtEl>
                                          <p:spTgt spid="31">
                                            <p:txEl>
                                              <p:charRg st="4294967295" end="4294967295"/>
                                            </p:txEl>
                                          </p:spTgt>
                                        </p:tgtEl>
                                      </p:cBhvr>
                                    </p:animEffect>
                                  </p:childTnLst>
                                </p:cTn>
                              </p:par>
                            </p:childTnLst>
                          </p:cTn>
                        </p:par>
                      </p:childTnLst>
                    </p:cTn>
                  </p:par>
                </p:childTnLst>
              </p:cTn>
              <p:nextCondLst>
                <p:cond evt="onClick" delay="0">
                  <p:tgtEl>
                    <p:spTgt spid="30"/>
                  </p:tgtEl>
                </p:cond>
              </p:nextCondLst>
            </p:seq>
            <p:seq concurrent="1" nextAc="seek">
              <p:cTn id="88" restart="whenNotActive" fill="hold" evtFilter="cancelBubble" nodeType="interactiveSeq">
                <p:stCondLst>
                  <p:cond evt="onClick" delay="0">
                    <p:tgtEl>
                      <p:spTgt spid="31"/>
                    </p:tgtEl>
                  </p:cond>
                </p:stCondLst>
                <p:endSync evt="end" delay="0">
                  <p:rtn val="all"/>
                </p:endSync>
                <p:childTnLst>
                  <p:par>
                    <p:cTn id="89" fill="hold">
                      <p:stCondLst>
                        <p:cond delay="0"/>
                      </p:stCondLst>
                      <p:childTnLst>
                        <p:par>
                          <p:cTn id="90" fill="hold">
                            <p:stCondLst>
                              <p:cond delay="0"/>
                            </p:stCondLst>
                            <p:childTnLst>
                              <p:par>
                                <p:cTn id="91" presetID="1" presetClass="exit" presetSubtype="0" fill="hold" nodeType="withEffect">
                                  <p:stCondLst>
                                    <p:cond delay="0"/>
                                  </p:stCondLst>
                                  <p:childTnLst>
                                    <p:set>
                                      <p:cBhvr>
                                        <p:cTn id="92" dur="1" fill="hold">
                                          <p:stCondLst>
                                            <p:cond delay="0"/>
                                          </p:stCondLst>
                                        </p:cTn>
                                        <p:tgtEl>
                                          <p:spTgt spid="42"/>
                                        </p:tgtEl>
                                        <p:attrNameLst>
                                          <p:attrName>style.visibility</p:attrName>
                                        </p:attrNameLst>
                                      </p:cBhvr>
                                      <p:to>
                                        <p:strVal val="hidden"/>
                                      </p:to>
                                    </p:set>
                                  </p:childTnLst>
                                </p:cTn>
                              </p:par>
                              <p:par>
                                <p:cTn id="93" presetID="2" presetClass="exit" presetSubtype="2" fill="hold" grpId="1" nodeType="withEffect">
                                  <p:stCondLst>
                                    <p:cond delay="0"/>
                                  </p:stCondLst>
                                  <p:childTnLst>
                                    <p:anim calcmode="lin" valueType="num">
                                      <p:cBhvr additive="base">
                                        <p:cTn id="94" dur="500"/>
                                        <p:tgtEl>
                                          <p:spTgt spid="31"/>
                                        </p:tgtEl>
                                        <p:attrNameLst>
                                          <p:attrName>ppt_x</p:attrName>
                                        </p:attrNameLst>
                                      </p:cBhvr>
                                      <p:tavLst>
                                        <p:tav tm="0">
                                          <p:val>
                                            <p:strVal val="ppt_x"/>
                                          </p:val>
                                        </p:tav>
                                        <p:tav tm="100000">
                                          <p:val>
                                            <p:strVal val="1+ppt_w/2"/>
                                          </p:val>
                                        </p:tav>
                                      </p:tavLst>
                                    </p:anim>
                                    <p:anim calcmode="lin" valueType="num">
                                      <p:cBhvr additive="base">
                                        <p:cTn id="95" dur="500"/>
                                        <p:tgtEl>
                                          <p:spTgt spid="31"/>
                                        </p:tgtEl>
                                        <p:attrNameLst>
                                          <p:attrName>ppt_y</p:attrName>
                                        </p:attrNameLst>
                                      </p:cBhvr>
                                      <p:tavLst>
                                        <p:tav tm="0">
                                          <p:val>
                                            <p:strVal val="ppt_y"/>
                                          </p:val>
                                        </p:tav>
                                        <p:tav tm="100000">
                                          <p:val>
                                            <p:strVal val="ppt_y"/>
                                          </p:val>
                                        </p:tav>
                                      </p:tavLst>
                                    </p:anim>
                                    <p:set>
                                      <p:cBhvr>
                                        <p:cTn id="96"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97" restart="whenNotActive" fill="hold" evtFilter="cancelBubble" nodeType="interactiveSeq">
                <p:stCondLst>
                  <p:cond evt="onClick" delay="0">
                    <p:tgtEl>
                      <p:spTgt spid="5"/>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withEffect">
                                  <p:stCondLst>
                                    <p:cond delay="0"/>
                                  </p:stCondLst>
                                  <p:childTnLst>
                                    <p:set>
                                      <p:cBhvr>
                                        <p:cTn id="101" dur="1" fill="hold">
                                          <p:stCondLst>
                                            <p:cond delay="0"/>
                                          </p:stCondLst>
                                        </p:cTn>
                                        <p:tgtEl>
                                          <p:spTgt spid="7"/>
                                        </p:tgtEl>
                                        <p:attrNameLst>
                                          <p:attrName>style.visibility</p:attrName>
                                        </p:attrNameLst>
                                      </p:cBhvr>
                                      <p:to>
                                        <p:strVal val="visible"/>
                                      </p:to>
                                    </p:set>
                                  </p:childTnLst>
                                </p:cTn>
                              </p:par>
                              <p:par>
                                <p:cTn id="102" presetID="1" presetClass="entr" presetSubtype="0" fill="hold" grpId="1" nodeType="withEffect">
                                  <p:stCondLst>
                                    <p:cond delay="0"/>
                                  </p:stCondLst>
                                  <p:childTnLst>
                                    <p:set>
                                      <p:cBhvr>
                                        <p:cTn id="103" dur="1" fill="hold">
                                          <p:stCondLst>
                                            <p:cond delay="0"/>
                                          </p:stCondLst>
                                        </p:cTn>
                                        <p:tgtEl>
                                          <p:spTgt spid="27"/>
                                        </p:tgtEl>
                                        <p:attrNameLst>
                                          <p:attrName>style.visibility</p:attrName>
                                        </p:attrNameLst>
                                      </p:cBhvr>
                                      <p:to>
                                        <p:strVal val="visible"/>
                                      </p:to>
                                    </p:set>
                                  </p:childTnLst>
                                </p:cTn>
                              </p:par>
                              <p:par>
                                <p:cTn id="104" presetID="1" presetClass="entr" presetSubtype="0" fill="hold" grpId="2" nodeType="withEffect">
                                  <p:stCondLst>
                                    <p:cond delay="0"/>
                                  </p:stCondLst>
                                  <p:childTnLst>
                                    <p:set>
                                      <p:cBhvr>
                                        <p:cTn id="105" dur="1" fill="hold">
                                          <p:stCondLst>
                                            <p:cond delay="0"/>
                                          </p:stCondLst>
                                        </p:cTn>
                                        <p:tgtEl>
                                          <p:spTgt spid="25"/>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9"/>
                                        </p:tgtEl>
                                        <p:attrNameLst>
                                          <p:attrName>style.visibility</p:attrName>
                                        </p:attrNameLst>
                                      </p:cBhvr>
                                      <p:to>
                                        <p:strVal val="visible"/>
                                      </p:to>
                                    </p:set>
                                  </p:childTnLst>
                                </p:cTn>
                              </p:par>
                              <p:par>
                                <p:cTn id="108" presetID="1" presetClass="entr" presetSubtype="0" fill="hold" grpId="3" nodeType="withEffect">
                                  <p:stCondLst>
                                    <p:cond delay="0"/>
                                  </p:stCondLst>
                                  <p:childTnLst>
                                    <p:set>
                                      <p:cBhvr>
                                        <p:cTn id="109" dur="1" fill="hold">
                                          <p:stCondLst>
                                            <p:cond delay="0"/>
                                          </p:stCondLst>
                                        </p:cTn>
                                        <p:tgtEl>
                                          <p:spTgt spid="24"/>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13"/>
                                        </p:tgtEl>
                                        <p:attrNameLst>
                                          <p:attrName>style.visibility</p:attrName>
                                        </p:attrNameLst>
                                      </p:cBhvr>
                                      <p:to>
                                        <p:strVal val="visible"/>
                                      </p:to>
                                    </p:set>
                                  </p:childTnLst>
                                </p:cTn>
                              </p:par>
                              <p:par>
                                <p:cTn id="112" presetID="1" presetClass="entr" presetSubtype="0" fill="hold" grpId="2" nodeType="withEffect">
                                  <p:stCondLst>
                                    <p:cond delay="0"/>
                                  </p:stCondLst>
                                  <p:childTnLst>
                                    <p:set>
                                      <p:cBhvr>
                                        <p:cTn id="113" dur="1" fill="hold">
                                          <p:stCondLst>
                                            <p:cond delay="0"/>
                                          </p:stCondLst>
                                        </p:cTn>
                                        <p:tgtEl>
                                          <p:spTgt spid="23"/>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0"/>
                                          </p:stCondLst>
                                        </p:cTn>
                                        <p:tgtEl>
                                          <p:spTgt spid="15"/>
                                        </p:tgtEl>
                                        <p:attrNameLst>
                                          <p:attrName>style.visibility</p:attrName>
                                        </p:attrNameLst>
                                      </p:cBhvr>
                                      <p:to>
                                        <p:strVal val="visible"/>
                                      </p:to>
                                    </p:set>
                                  </p:childTnLst>
                                </p:cTn>
                              </p:par>
                              <p:par>
                                <p:cTn id="116" presetID="1" presetClass="entr" presetSubtype="0" fill="hold" grpId="2" nodeType="withEffect">
                                  <p:stCondLst>
                                    <p:cond delay="0"/>
                                  </p:stCondLst>
                                  <p:childTnLst>
                                    <p:set>
                                      <p:cBhvr>
                                        <p:cTn id="117" dur="1" fill="hold">
                                          <p:stCondLst>
                                            <p:cond delay="0"/>
                                          </p:stCondLst>
                                        </p:cTn>
                                        <p:tgtEl>
                                          <p:spTgt spid="22"/>
                                        </p:tgtEl>
                                        <p:attrNameLst>
                                          <p:attrName>style.visibility</p:attrName>
                                        </p:attrNameLst>
                                      </p:cBhvr>
                                      <p:to>
                                        <p:strVal val="visible"/>
                                      </p:to>
                                    </p:set>
                                  </p:childTnLst>
                                </p:cTn>
                              </p:par>
                              <p:par>
                                <p:cTn id="118" presetID="1" presetClass="entr" presetSubtype="0" fill="hold" nodeType="withEffect">
                                  <p:stCondLst>
                                    <p:cond delay="0"/>
                                  </p:stCondLst>
                                  <p:childTnLst>
                                    <p:set>
                                      <p:cBhvr>
                                        <p:cTn id="119" dur="1" fill="hold">
                                          <p:stCondLst>
                                            <p:cond delay="0"/>
                                          </p:stCondLst>
                                        </p:cTn>
                                        <p:tgtEl>
                                          <p:spTgt spid="20"/>
                                        </p:tgtEl>
                                        <p:attrNameLst>
                                          <p:attrName>style.visibility</p:attrName>
                                        </p:attrNameLst>
                                      </p:cBhvr>
                                      <p:to>
                                        <p:strVal val="visible"/>
                                      </p:to>
                                    </p:set>
                                  </p:childTnLst>
                                </p:cTn>
                              </p:par>
                              <p:par>
                                <p:cTn id="120" presetID="1" presetClass="entr" presetSubtype="0" fill="hold" grpId="2" nodeType="withEffect">
                                  <p:stCondLst>
                                    <p:cond delay="0"/>
                                  </p:stCondLst>
                                  <p:childTnLst>
                                    <p:set>
                                      <p:cBhvr>
                                        <p:cTn id="121" dur="1" fill="hold">
                                          <p:stCondLst>
                                            <p:cond delay="0"/>
                                          </p:stCondLst>
                                        </p:cTn>
                                        <p:tgtEl>
                                          <p:spTgt spid="29"/>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18"/>
                                        </p:tgtEl>
                                        <p:attrNameLst>
                                          <p:attrName>style.visibility</p:attrName>
                                        </p:attrNameLst>
                                      </p:cBhvr>
                                      <p:to>
                                        <p:strVal val="visible"/>
                                      </p:to>
                                    </p:set>
                                  </p:childTnLst>
                                </p:cTn>
                              </p:par>
                              <p:par>
                                <p:cTn id="124" presetID="1" presetClass="entr" presetSubtype="0" fill="hold" grpId="2" nodeType="withEffect">
                                  <p:stCondLst>
                                    <p:cond delay="0"/>
                                  </p:stCondLst>
                                  <p:childTnLst>
                                    <p:set>
                                      <p:cBhvr>
                                        <p:cTn id="125" dur="1" fill="hold">
                                          <p:stCondLst>
                                            <p:cond delay="0"/>
                                          </p:stCondLst>
                                        </p:cTn>
                                        <p:tgtEl>
                                          <p:spTgt spid="30"/>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36"/>
                                        </p:tgtEl>
                                        <p:attrNameLst>
                                          <p:attrName>style.visibility</p:attrName>
                                        </p:attrNameLst>
                                      </p:cBhvr>
                                      <p:to>
                                        <p:strVal val="visible"/>
                                      </p:to>
                                    </p:set>
                                  </p:childTnLst>
                                </p:cTn>
                              </p:par>
                              <p:par>
                                <p:cTn id="128" presetID="1" presetClass="entr" presetSubtype="0" fill="hold" grpId="2" nodeType="withEffect">
                                  <p:stCondLst>
                                    <p:cond delay="0"/>
                                  </p:stCondLst>
                                  <p:childTnLst>
                                    <p:set>
                                      <p:cBhvr>
                                        <p:cTn id="129" dur="1" fill="hold">
                                          <p:stCondLst>
                                            <p:cond delay="0"/>
                                          </p:stCondLst>
                                        </p:cTn>
                                        <p:tgtEl>
                                          <p:spTgt spid="31"/>
                                        </p:tgtEl>
                                        <p:attrNameLst>
                                          <p:attrName>style.visibility</p:attrName>
                                        </p:attrNameLst>
                                      </p:cBhvr>
                                      <p:to>
                                        <p:strVal val="visible"/>
                                      </p:to>
                                    </p:set>
                                  </p:childTnLst>
                                </p:cTn>
                              </p:par>
                              <p:par>
                                <p:cTn id="130" presetID="1" presetClass="entr" presetSubtype="0" fill="hold" nodeType="withEffect">
                                  <p:stCondLst>
                                    <p:cond delay="0"/>
                                  </p:stCondLst>
                                  <p:childTnLst>
                                    <p:set>
                                      <p:cBhvr>
                                        <p:cTn id="131" dur="1" fill="hold">
                                          <p:stCondLst>
                                            <p:cond delay="0"/>
                                          </p:stCondLst>
                                        </p:cTn>
                                        <p:tgtEl>
                                          <p:spTgt spid="42"/>
                                        </p:tgtEl>
                                        <p:attrNameLst>
                                          <p:attrName>style.visibility</p:attrName>
                                        </p:attrNameLst>
                                      </p:cBhvr>
                                      <p:to>
                                        <p:strVal val="visible"/>
                                      </p:to>
                                    </p:set>
                                  </p:childTnLst>
                                </p:cTn>
                              </p:par>
                              <p:par>
                                <p:cTn id="132" presetID="1" presetClass="exit" presetSubtype="0" fill="hold" grpId="3" nodeType="withEffect">
                                  <p:stCondLst>
                                    <p:cond delay="0"/>
                                  </p:stCondLst>
                                  <p:childTnLst>
                                    <p:set>
                                      <p:cBhvr>
                                        <p:cTn id="133" dur="1" fill="hold">
                                          <p:stCondLst>
                                            <p:cond delay="0"/>
                                          </p:stCondLst>
                                        </p:cTn>
                                        <p:tgtEl>
                                          <p:spTgt spid="25">
                                            <p:txEl>
                                              <p:charRg st="4294967295" end="4294967295"/>
                                            </p:txEl>
                                          </p:spTgt>
                                        </p:tgtEl>
                                        <p:attrNameLst>
                                          <p:attrName>style.visibility</p:attrName>
                                        </p:attrNameLst>
                                      </p:cBhvr>
                                      <p:to>
                                        <p:strVal val="hidden"/>
                                      </p:to>
                                    </p:set>
                                  </p:childTnLst>
                                </p:cTn>
                              </p:par>
                              <p:par>
                                <p:cTn id="134" presetID="1" presetClass="exit" presetSubtype="0" fill="hold" grpId="4" nodeType="withEffect">
                                  <p:stCondLst>
                                    <p:cond delay="0"/>
                                  </p:stCondLst>
                                  <p:childTnLst>
                                    <p:set>
                                      <p:cBhvr>
                                        <p:cTn id="135" dur="1" fill="hold">
                                          <p:stCondLst>
                                            <p:cond delay="0"/>
                                          </p:stCondLst>
                                        </p:cTn>
                                        <p:tgtEl>
                                          <p:spTgt spid="24">
                                            <p:txEl>
                                              <p:charRg st="4294967295" end="4294967295"/>
                                            </p:txEl>
                                          </p:spTgt>
                                        </p:tgtEl>
                                        <p:attrNameLst>
                                          <p:attrName>style.visibility</p:attrName>
                                        </p:attrNameLst>
                                      </p:cBhvr>
                                      <p:to>
                                        <p:strVal val="hidden"/>
                                      </p:to>
                                    </p:set>
                                  </p:childTnLst>
                                </p:cTn>
                              </p:par>
                              <p:par>
                                <p:cTn id="136" presetID="1" presetClass="exit" presetSubtype="0" fill="hold" grpId="3" nodeType="withEffect">
                                  <p:stCondLst>
                                    <p:cond delay="0"/>
                                  </p:stCondLst>
                                  <p:childTnLst>
                                    <p:set>
                                      <p:cBhvr>
                                        <p:cTn id="137" dur="1" fill="hold">
                                          <p:stCondLst>
                                            <p:cond delay="0"/>
                                          </p:stCondLst>
                                        </p:cTn>
                                        <p:tgtEl>
                                          <p:spTgt spid="23">
                                            <p:txEl>
                                              <p:charRg st="4294967295" end="4294967295"/>
                                            </p:txEl>
                                          </p:spTgt>
                                        </p:tgtEl>
                                        <p:attrNameLst>
                                          <p:attrName>style.visibility</p:attrName>
                                        </p:attrNameLst>
                                      </p:cBhvr>
                                      <p:to>
                                        <p:strVal val="hidden"/>
                                      </p:to>
                                    </p:set>
                                  </p:childTnLst>
                                </p:cTn>
                              </p:par>
                              <p:par>
                                <p:cTn id="138" presetID="1" presetClass="exit" presetSubtype="0" fill="hold" grpId="3" nodeType="withEffect">
                                  <p:stCondLst>
                                    <p:cond delay="0"/>
                                  </p:stCondLst>
                                  <p:childTnLst>
                                    <p:set>
                                      <p:cBhvr>
                                        <p:cTn id="139" dur="1" fill="hold">
                                          <p:stCondLst>
                                            <p:cond delay="0"/>
                                          </p:stCondLst>
                                        </p:cTn>
                                        <p:tgtEl>
                                          <p:spTgt spid="22">
                                            <p:txEl>
                                              <p:charRg st="4294967295" end="4294967295"/>
                                            </p:txEl>
                                          </p:spTgt>
                                        </p:tgtEl>
                                        <p:attrNameLst>
                                          <p:attrName>style.visibility</p:attrName>
                                        </p:attrNameLst>
                                      </p:cBhvr>
                                      <p:to>
                                        <p:strVal val="hidden"/>
                                      </p:to>
                                    </p:set>
                                  </p:childTnLst>
                                </p:cTn>
                              </p:par>
                              <p:par>
                                <p:cTn id="140" presetID="1" presetClass="exit" presetSubtype="0" fill="hold" grpId="3" nodeType="withEffect">
                                  <p:stCondLst>
                                    <p:cond delay="0"/>
                                  </p:stCondLst>
                                  <p:childTnLst>
                                    <p:set>
                                      <p:cBhvr>
                                        <p:cTn id="141" dur="1" fill="hold">
                                          <p:stCondLst>
                                            <p:cond delay="0"/>
                                          </p:stCondLst>
                                        </p:cTn>
                                        <p:tgtEl>
                                          <p:spTgt spid="29">
                                            <p:txEl>
                                              <p:charRg st="4294967295" end="4294967295"/>
                                            </p:txEl>
                                          </p:spTgt>
                                        </p:tgtEl>
                                        <p:attrNameLst>
                                          <p:attrName>style.visibility</p:attrName>
                                        </p:attrNameLst>
                                      </p:cBhvr>
                                      <p:to>
                                        <p:strVal val="hidden"/>
                                      </p:to>
                                    </p:set>
                                  </p:childTnLst>
                                </p:cTn>
                              </p:par>
                              <p:par>
                                <p:cTn id="142" presetID="1" presetClass="exit" presetSubtype="0" fill="hold" grpId="3" nodeType="withEffect">
                                  <p:stCondLst>
                                    <p:cond delay="0"/>
                                  </p:stCondLst>
                                  <p:childTnLst>
                                    <p:set>
                                      <p:cBhvr>
                                        <p:cTn id="143" dur="1" fill="hold">
                                          <p:stCondLst>
                                            <p:cond delay="0"/>
                                          </p:stCondLst>
                                        </p:cTn>
                                        <p:tgtEl>
                                          <p:spTgt spid="30">
                                            <p:txEl>
                                              <p:charRg st="4294967295" end="4294967295"/>
                                            </p:txEl>
                                          </p:spTgt>
                                        </p:tgtEl>
                                        <p:attrNameLst>
                                          <p:attrName>style.visibility</p:attrName>
                                        </p:attrNameLst>
                                      </p:cBhvr>
                                      <p:to>
                                        <p:strVal val="hidden"/>
                                      </p:to>
                                    </p:set>
                                  </p:childTnLst>
                                </p:cTn>
                              </p:par>
                              <p:par>
                                <p:cTn id="144" presetID="1" presetClass="exit" presetSubtype="0" fill="hold" grpId="3" nodeType="withEffect">
                                  <p:stCondLst>
                                    <p:cond delay="0"/>
                                  </p:stCondLst>
                                  <p:childTnLst>
                                    <p:set>
                                      <p:cBhvr>
                                        <p:cTn id="145" dur="1" fill="hold">
                                          <p:stCondLst>
                                            <p:cond delay="0"/>
                                          </p:stCondLst>
                                        </p:cTn>
                                        <p:tgtEl>
                                          <p:spTgt spid="31">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6" restart="whenNotActive" fill="hold" evtFilter="cancelBubble" nodeType="interactiveSeq">
                <p:stCondLst>
                  <p:cond evt="onClick" delay="0">
                    <p:tgtEl>
                      <p:spTgt spid="6"/>
                    </p:tgtEl>
                  </p:cond>
                </p:stCondLst>
                <p:endSync evt="end" delay="0">
                  <p:rtn val="all"/>
                </p:endSync>
                <p:childTnLst>
                  <p:par>
                    <p:cTn id="147" fill="hold">
                      <p:stCondLst>
                        <p:cond delay="0"/>
                      </p:stCondLst>
                      <p:childTnLst>
                        <p:par>
                          <p:cTn id="148" fill="hold">
                            <p:stCondLst>
                              <p:cond delay="0"/>
                            </p:stCondLst>
                            <p:childTnLst>
                              <p:par>
                                <p:cTn id="149" presetID="1" presetClass="entr" presetSubtype="0" fill="hold" nodeType="withEffect">
                                  <p:stCondLst>
                                    <p:cond delay="0"/>
                                  </p:stCondLst>
                                  <p:childTnLst>
                                    <p:set>
                                      <p:cBhvr>
                                        <p:cTn id="150" dur="1" fill="hold">
                                          <p:stCondLst>
                                            <p:cond delay="0"/>
                                          </p:stCondLst>
                                        </p:cTn>
                                        <p:tgtEl>
                                          <p:spTgt spid="7"/>
                                        </p:tgtEl>
                                        <p:attrNameLst>
                                          <p:attrName>style.visibility</p:attrName>
                                        </p:attrNameLst>
                                      </p:cBhvr>
                                      <p:to>
                                        <p:strVal val="visible"/>
                                      </p:to>
                                    </p:set>
                                  </p:childTnLst>
                                </p:cTn>
                              </p:par>
                              <p:par>
                                <p:cTn id="151" presetID="1" presetClass="entr" presetSubtype="0" fill="hold" grpId="2" nodeType="withEffect">
                                  <p:stCondLst>
                                    <p:cond delay="0"/>
                                  </p:stCondLst>
                                  <p:childTnLst>
                                    <p:set>
                                      <p:cBhvr>
                                        <p:cTn id="152" dur="1" fill="hold">
                                          <p:stCondLst>
                                            <p:cond delay="0"/>
                                          </p:stCondLst>
                                        </p:cTn>
                                        <p:tgtEl>
                                          <p:spTgt spid="27"/>
                                        </p:tgtEl>
                                        <p:attrNameLst>
                                          <p:attrName>style.visibility</p:attrName>
                                        </p:attrNameLst>
                                      </p:cBhvr>
                                      <p:to>
                                        <p:strVal val="visible"/>
                                      </p:to>
                                    </p:set>
                                  </p:childTnLst>
                                </p:cTn>
                              </p:par>
                              <p:par>
                                <p:cTn id="153" presetID="1" presetClass="entr" presetSubtype="0" fill="hold" grpId="4" nodeType="withEffect">
                                  <p:stCondLst>
                                    <p:cond delay="0"/>
                                  </p:stCondLst>
                                  <p:childTnLst>
                                    <p:set>
                                      <p:cBhvr>
                                        <p:cTn id="154" dur="1" fill="hold">
                                          <p:stCondLst>
                                            <p:cond delay="0"/>
                                          </p:stCondLst>
                                        </p:cTn>
                                        <p:tgtEl>
                                          <p:spTgt spid="25"/>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9"/>
                                        </p:tgtEl>
                                        <p:attrNameLst>
                                          <p:attrName>style.visibility</p:attrName>
                                        </p:attrNameLst>
                                      </p:cBhvr>
                                      <p:to>
                                        <p:strVal val="visible"/>
                                      </p:to>
                                    </p:set>
                                  </p:childTnLst>
                                </p:cTn>
                              </p:par>
                              <p:par>
                                <p:cTn id="157" presetID="1" presetClass="entr" presetSubtype="0" fill="hold" grpId="5" nodeType="withEffect">
                                  <p:stCondLst>
                                    <p:cond delay="0"/>
                                  </p:stCondLst>
                                  <p:childTnLst>
                                    <p:set>
                                      <p:cBhvr>
                                        <p:cTn id="158" dur="1" fill="hold">
                                          <p:stCondLst>
                                            <p:cond delay="0"/>
                                          </p:stCondLst>
                                        </p:cTn>
                                        <p:tgtEl>
                                          <p:spTgt spid="24"/>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13"/>
                                        </p:tgtEl>
                                        <p:attrNameLst>
                                          <p:attrName>style.visibility</p:attrName>
                                        </p:attrNameLst>
                                      </p:cBhvr>
                                      <p:to>
                                        <p:strVal val="visible"/>
                                      </p:to>
                                    </p:set>
                                  </p:childTnLst>
                                </p:cTn>
                              </p:par>
                              <p:par>
                                <p:cTn id="161" presetID="1" presetClass="entr" presetSubtype="0" fill="hold" grpId="4" nodeType="withEffect">
                                  <p:stCondLst>
                                    <p:cond delay="0"/>
                                  </p:stCondLst>
                                  <p:childTnLst>
                                    <p:set>
                                      <p:cBhvr>
                                        <p:cTn id="162" dur="1" fill="hold">
                                          <p:stCondLst>
                                            <p:cond delay="0"/>
                                          </p:stCondLst>
                                        </p:cTn>
                                        <p:tgtEl>
                                          <p:spTgt spid="23"/>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5"/>
                                        </p:tgtEl>
                                        <p:attrNameLst>
                                          <p:attrName>style.visibility</p:attrName>
                                        </p:attrNameLst>
                                      </p:cBhvr>
                                      <p:to>
                                        <p:strVal val="visible"/>
                                      </p:to>
                                    </p:set>
                                  </p:childTnLst>
                                </p:cTn>
                              </p:par>
                              <p:par>
                                <p:cTn id="165" presetID="1" presetClass="entr" presetSubtype="0" fill="hold" grpId="4" nodeType="withEffect">
                                  <p:stCondLst>
                                    <p:cond delay="0"/>
                                  </p:stCondLst>
                                  <p:childTnLst>
                                    <p:set>
                                      <p:cBhvr>
                                        <p:cTn id="166" dur="1" fill="hold">
                                          <p:stCondLst>
                                            <p:cond delay="0"/>
                                          </p:stCondLst>
                                        </p:cTn>
                                        <p:tgtEl>
                                          <p:spTgt spid="22"/>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20"/>
                                        </p:tgtEl>
                                        <p:attrNameLst>
                                          <p:attrName>style.visibility</p:attrName>
                                        </p:attrNameLst>
                                      </p:cBhvr>
                                      <p:to>
                                        <p:strVal val="visible"/>
                                      </p:to>
                                    </p:set>
                                  </p:childTnLst>
                                </p:cTn>
                              </p:par>
                              <p:par>
                                <p:cTn id="169" presetID="1" presetClass="entr" presetSubtype="0" fill="hold" grpId="4" nodeType="withEffect">
                                  <p:stCondLst>
                                    <p:cond delay="0"/>
                                  </p:stCondLst>
                                  <p:childTnLst>
                                    <p:set>
                                      <p:cBhvr>
                                        <p:cTn id="170" dur="1" fill="hold">
                                          <p:stCondLst>
                                            <p:cond delay="0"/>
                                          </p:stCondLst>
                                        </p:cTn>
                                        <p:tgtEl>
                                          <p:spTgt spid="29"/>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18"/>
                                        </p:tgtEl>
                                        <p:attrNameLst>
                                          <p:attrName>style.visibility</p:attrName>
                                        </p:attrNameLst>
                                      </p:cBhvr>
                                      <p:to>
                                        <p:strVal val="visible"/>
                                      </p:to>
                                    </p:set>
                                  </p:childTnLst>
                                </p:cTn>
                              </p:par>
                              <p:par>
                                <p:cTn id="173" presetID="1" presetClass="entr" presetSubtype="0" fill="hold" grpId="4" nodeType="withEffect">
                                  <p:stCondLst>
                                    <p:cond delay="0"/>
                                  </p:stCondLst>
                                  <p:childTnLst>
                                    <p:set>
                                      <p:cBhvr>
                                        <p:cTn id="174" dur="1" fill="hold">
                                          <p:stCondLst>
                                            <p:cond delay="0"/>
                                          </p:stCondLst>
                                        </p:cTn>
                                        <p:tgtEl>
                                          <p:spTgt spid="30"/>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36"/>
                                        </p:tgtEl>
                                        <p:attrNameLst>
                                          <p:attrName>style.visibility</p:attrName>
                                        </p:attrNameLst>
                                      </p:cBhvr>
                                      <p:to>
                                        <p:strVal val="visible"/>
                                      </p:to>
                                    </p:set>
                                  </p:childTnLst>
                                </p:cTn>
                              </p:par>
                              <p:par>
                                <p:cTn id="177" presetID="1" presetClass="entr" presetSubtype="0" fill="hold" grpId="4" nodeType="withEffect">
                                  <p:stCondLst>
                                    <p:cond delay="0"/>
                                  </p:stCondLst>
                                  <p:childTnLst>
                                    <p:set>
                                      <p:cBhvr>
                                        <p:cTn id="178" dur="1" fill="hold">
                                          <p:stCondLst>
                                            <p:cond delay="0"/>
                                          </p:stCondLst>
                                        </p:cTn>
                                        <p:tgtEl>
                                          <p:spTgt spid="31"/>
                                        </p:tgtEl>
                                        <p:attrNameLst>
                                          <p:attrName>style.visibility</p:attrName>
                                        </p:attrNameLst>
                                      </p:cBhvr>
                                      <p:to>
                                        <p:strVal val="visible"/>
                                      </p:to>
                                    </p:set>
                                  </p:childTnLst>
                                </p:cTn>
                              </p:par>
                              <p:par>
                                <p:cTn id="179" presetID="1" presetClass="entr" presetSubtype="0" fill="hold" nodeType="withEffect">
                                  <p:stCondLst>
                                    <p:cond delay="0"/>
                                  </p:stCondLst>
                                  <p:childTnLst>
                                    <p:set>
                                      <p:cBhvr>
                                        <p:cTn id="180" dur="1" fill="hold">
                                          <p:stCondLst>
                                            <p:cond delay="0"/>
                                          </p:stCondLst>
                                        </p:cTn>
                                        <p:tgtEl>
                                          <p:spTgt spid="42"/>
                                        </p:tgtEl>
                                        <p:attrNameLst>
                                          <p:attrName>style.visibility</p:attrName>
                                        </p:attrNameLst>
                                      </p:cBhvr>
                                      <p:to>
                                        <p:strVal val="visible"/>
                                      </p:to>
                                    </p:set>
                                  </p:childTnLst>
                                </p:cTn>
                              </p:par>
                              <p:par>
                                <p:cTn id="181" presetID="1" presetClass="exit" presetSubtype="0" fill="hold" grpId="5" nodeType="withEffect">
                                  <p:stCondLst>
                                    <p:cond delay="0"/>
                                  </p:stCondLst>
                                  <p:childTnLst>
                                    <p:set>
                                      <p:cBhvr>
                                        <p:cTn id="182" dur="1" fill="hold">
                                          <p:stCondLst>
                                            <p:cond delay="0"/>
                                          </p:stCondLst>
                                        </p:cTn>
                                        <p:tgtEl>
                                          <p:spTgt spid="25">
                                            <p:txEl>
                                              <p:charRg st="4294967295" end="4294967295"/>
                                            </p:txEl>
                                          </p:spTgt>
                                        </p:tgtEl>
                                        <p:attrNameLst>
                                          <p:attrName>style.visibility</p:attrName>
                                        </p:attrNameLst>
                                      </p:cBhvr>
                                      <p:to>
                                        <p:strVal val="hidden"/>
                                      </p:to>
                                    </p:set>
                                  </p:childTnLst>
                                </p:cTn>
                              </p:par>
                              <p:par>
                                <p:cTn id="183" presetID="1" presetClass="exit" presetSubtype="0" fill="hold" grpId="6" nodeType="withEffect">
                                  <p:stCondLst>
                                    <p:cond delay="0"/>
                                  </p:stCondLst>
                                  <p:childTnLst>
                                    <p:set>
                                      <p:cBhvr>
                                        <p:cTn id="184" dur="1" fill="hold">
                                          <p:stCondLst>
                                            <p:cond delay="0"/>
                                          </p:stCondLst>
                                        </p:cTn>
                                        <p:tgtEl>
                                          <p:spTgt spid="24">
                                            <p:txEl>
                                              <p:charRg st="4294967295" end="4294967295"/>
                                            </p:txEl>
                                          </p:spTgt>
                                        </p:tgtEl>
                                        <p:attrNameLst>
                                          <p:attrName>style.visibility</p:attrName>
                                        </p:attrNameLst>
                                      </p:cBhvr>
                                      <p:to>
                                        <p:strVal val="hidden"/>
                                      </p:to>
                                    </p:set>
                                  </p:childTnLst>
                                </p:cTn>
                              </p:par>
                              <p:par>
                                <p:cTn id="185" presetID="1" presetClass="exit" presetSubtype="0" fill="hold" grpId="5" nodeType="withEffect">
                                  <p:stCondLst>
                                    <p:cond delay="0"/>
                                  </p:stCondLst>
                                  <p:childTnLst>
                                    <p:set>
                                      <p:cBhvr>
                                        <p:cTn id="186" dur="1" fill="hold">
                                          <p:stCondLst>
                                            <p:cond delay="0"/>
                                          </p:stCondLst>
                                        </p:cTn>
                                        <p:tgtEl>
                                          <p:spTgt spid="23">
                                            <p:txEl>
                                              <p:charRg st="4294967295" end="4294967295"/>
                                            </p:txEl>
                                          </p:spTgt>
                                        </p:tgtEl>
                                        <p:attrNameLst>
                                          <p:attrName>style.visibility</p:attrName>
                                        </p:attrNameLst>
                                      </p:cBhvr>
                                      <p:to>
                                        <p:strVal val="hidden"/>
                                      </p:to>
                                    </p:set>
                                  </p:childTnLst>
                                </p:cTn>
                              </p:par>
                              <p:par>
                                <p:cTn id="187" presetID="1" presetClass="exit" presetSubtype="0" fill="hold" grpId="5" nodeType="withEffect">
                                  <p:stCondLst>
                                    <p:cond delay="0"/>
                                  </p:stCondLst>
                                  <p:childTnLst>
                                    <p:set>
                                      <p:cBhvr>
                                        <p:cTn id="188" dur="1" fill="hold">
                                          <p:stCondLst>
                                            <p:cond delay="0"/>
                                          </p:stCondLst>
                                        </p:cTn>
                                        <p:tgtEl>
                                          <p:spTgt spid="22">
                                            <p:txEl>
                                              <p:charRg st="4294967295" end="4294967295"/>
                                            </p:txEl>
                                          </p:spTgt>
                                        </p:tgtEl>
                                        <p:attrNameLst>
                                          <p:attrName>style.visibility</p:attrName>
                                        </p:attrNameLst>
                                      </p:cBhvr>
                                      <p:to>
                                        <p:strVal val="hidden"/>
                                      </p:to>
                                    </p:set>
                                  </p:childTnLst>
                                </p:cTn>
                              </p:par>
                              <p:par>
                                <p:cTn id="189" presetID="1" presetClass="exit" presetSubtype="0" fill="hold" grpId="5" nodeType="withEffect">
                                  <p:stCondLst>
                                    <p:cond delay="0"/>
                                  </p:stCondLst>
                                  <p:childTnLst>
                                    <p:set>
                                      <p:cBhvr>
                                        <p:cTn id="190" dur="1" fill="hold">
                                          <p:stCondLst>
                                            <p:cond delay="0"/>
                                          </p:stCondLst>
                                        </p:cTn>
                                        <p:tgtEl>
                                          <p:spTgt spid="29">
                                            <p:txEl>
                                              <p:charRg st="4294967295" end="4294967295"/>
                                            </p:txEl>
                                          </p:spTgt>
                                        </p:tgtEl>
                                        <p:attrNameLst>
                                          <p:attrName>style.visibility</p:attrName>
                                        </p:attrNameLst>
                                      </p:cBhvr>
                                      <p:to>
                                        <p:strVal val="hidden"/>
                                      </p:to>
                                    </p:set>
                                  </p:childTnLst>
                                </p:cTn>
                              </p:par>
                              <p:par>
                                <p:cTn id="191" presetID="1" presetClass="exit" presetSubtype="0" fill="hold" grpId="5" nodeType="withEffect">
                                  <p:stCondLst>
                                    <p:cond delay="0"/>
                                  </p:stCondLst>
                                  <p:childTnLst>
                                    <p:set>
                                      <p:cBhvr>
                                        <p:cTn id="192" dur="1" fill="hold">
                                          <p:stCondLst>
                                            <p:cond delay="0"/>
                                          </p:stCondLst>
                                        </p:cTn>
                                        <p:tgtEl>
                                          <p:spTgt spid="30">
                                            <p:txEl>
                                              <p:charRg st="4294967295" end="4294967295"/>
                                            </p:txEl>
                                          </p:spTgt>
                                        </p:tgtEl>
                                        <p:attrNameLst>
                                          <p:attrName>style.visibility</p:attrName>
                                        </p:attrNameLst>
                                      </p:cBhvr>
                                      <p:to>
                                        <p:strVal val="hidden"/>
                                      </p:to>
                                    </p:set>
                                  </p:childTnLst>
                                </p:cTn>
                              </p:par>
                              <p:par>
                                <p:cTn id="193" presetID="1" presetClass="exit" presetSubtype="0" fill="hold" grpId="5" nodeType="withEffect">
                                  <p:stCondLst>
                                    <p:cond delay="0"/>
                                  </p:stCondLst>
                                  <p:childTnLst>
                                    <p:set>
                                      <p:cBhvr>
                                        <p:cTn id="194" dur="1" fill="hold">
                                          <p:stCondLst>
                                            <p:cond delay="0"/>
                                          </p:stCondLst>
                                        </p:cTn>
                                        <p:tgtEl>
                                          <p:spTgt spid="31">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1" grpId="0" autoUpdateAnimBg="0"/>
      <p:bldP spid="31" grpId="1" animBg="1"/>
      <p:bldP spid="31" grpId="2" animBg="1"/>
      <p:bldP spid="31" grpId="3" autoUpdateAnimBg="0"/>
      <p:bldP spid="31" grpId="4" animBg="1"/>
      <p:bldP spid="31" grpId="5" autoUpdateAnimBg="0"/>
      <p:bldP spid="30" grpId="0" autoUpdateAnimBg="0"/>
      <p:bldP spid="30" grpId="1" animBg="1"/>
      <p:bldP spid="30" grpId="2" animBg="1"/>
      <p:bldP spid="30" grpId="3" autoUpdateAnimBg="0"/>
      <p:bldP spid="30" grpId="4" animBg="1"/>
      <p:bldP spid="30" grpId="5" autoUpdateAnimBg="0"/>
      <p:bldP spid="29" grpId="0" autoUpdateAnimBg="0"/>
      <p:bldP spid="29" grpId="1" animBg="1"/>
      <p:bldP spid="29" grpId="2" animBg="1"/>
      <p:bldP spid="29" grpId="3" autoUpdateAnimBg="0"/>
      <p:bldP spid="29" grpId="4" animBg="1"/>
      <p:bldP spid="29" grpId="5" autoUpdateAnimBg="0"/>
      <p:bldP spid="22" grpId="0" autoUpdateAnimBg="0"/>
      <p:bldP spid="22" grpId="1" animBg="1"/>
      <p:bldP spid="22" grpId="2" animBg="1"/>
      <p:bldP spid="22" grpId="3" autoUpdateAnimBg="0"/>
      <p:bldP spid="22" grpId="4" animBg="1"/>
      <p:bldP spid="22" grpId="5" autoUpdateAnimBg="0"/>
      <p:bldP spid="23" grpId="0" autoUpdateAnimBg="0"/>
      <p:bldP spid="23" grpId="1" animBg="1"/>
      <p:bldP spid="23" grpId="2" animBg="1"/>
      <p:bldP spid="23" grpId="3" autoUpdateAnimBg="0"/>
      <p:bldP spid="23" grpId="4" animBg="1"/>
      <p:bldP spid="23" grpId="5" autoUpdateAnimBg="0"/>
      <p:bldP spid="24" grpId="1" autoUpdateAnimBg="0"/>
      <p:bldP spid="24" grpId="2" animBg="1"/>
      <p:bldP spid="24" grpId="3" animBg="1"/>
      <p:bldP spid="24" grpId="4" autoUpdateAnimBg="0"/>
      <p:bldP spid="24" grpId="5" animBg="1"/>
      <p:bldP spid="24" grpId="6" autoUpdateAnimBg="0"/>
      <p:bldP spid="25" grpId="0" autoUpdateAnimBg="0"/>
      <p:bldP spid="25" grpId="1" animBg="1"/>
      <p:bldP spid="25" grpId="2" animBg="1"/>
      <p:bldP spid="25" grpId="3" autoUpdateAnimBg="0"/>
      <p:bldP spid="25" grpId="4" animBg="1"/>
      <p:bldP spid="25" grpId="5" autoUpdateAnimBg="0"/>
      <p:bldP spid="27" grpId="0" animBg="1" autoUpdateAnimBg="0"/>
      <p:bldP spid="27" grpId="1" animBg="1"/>
      <p:bldP spid="27"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0" name="Image 1 large left"/>
          <p:cNvSpPr/>
          <p:nvPr/>
        </p:nvSpPr>
        <p:spPr>
          <a:xfrm>
            <a:off x="2771540" y="494725"/>
            <a:ext cx="3751698" cy="4268622"/>
          </a:xfrm>
          <a:prstGeom prst="roundRect">
            <a:avLst/>
          </a:prstGeom>
          <a:blipFill>
            <a:blip r:embed="rId4"/>
            <a:stretch>
              <a:fillRect/>
            </a:stretch>
          </a:blipFill>
          <a:ln cmpd="sng">
            <a:solidFill>
              <a:srgbClr val="FFFF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8" name="Image 10"/>
          <p:cNvSpPr/>
          <p:nvPr/>
        </p:nvSpPr>
        <p:spPr>
          <a:xfrm>
            <a:off x="6430177" y="2795055"/>
            <a:ext cx="2630002" cy="1812871"/>
          </a:xfrm>
          <a:prstGeom prst="roundRect">
            <a:avLst/>
          </a:prstGeom>
          <a:blipFill>
            <a:blip r:embed="rId5"/>
            <a:stretch>
              <a:fillRect/>
            </a:stretch>
          </a:blipFill>
          <a:ln cmpd="sng">
            <a:solidFill>
              <a:srgbClr val="FFFF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7" name="Image 9"/>
          <p:cNvSpPr/>
          <p:nvPr/>
        </p:nvSpPr>
        <p:spPr>
          <a:xfrm>
            <a:off x="7730773" y="462246"/>
            <a:ext cx="1354207" cy="2434629"/>
          </a:xfrm>
          <a:prstGeom prst="roundRect">
            <a:avLst/>
          </a:prstGeom>
          <a:blipFill>
            <a:blip r:embed="rId6"/>
            <a:stretch>
              <a:fillRect/>
            </a:stretch>
          </a:blipFill>
          <a:ln cmpd="sng">
            <a:solidFill>
              <a:srgbClr val="FFFF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6" name="Image 8"/>
          <p:cNvSpPr/>
          <p:nvPr/>
        </p:nvSpPr>
        <p:spPr>
          <a:xfrm>
            <a:off x="5167580" y="2364003"/>
            <a:ext cx="1558800" cy="2361600"/>
          </a:xfrm>
          <a:prstGeom prst="roundRect">
            <a:avLst/>
          </a:prstGeom>
          <a:blipFill>
            <a:blip r:embed="rId7"/>
            <a:stretch>
              <a:fillRect/>
            </a:stretch>
          </a:blipFill>
          <a:ln cmpd="sng">
            <a:solidFill>
              <a:srgbClr val="FFFF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5" name="Image 7"/>
          <p:cNvSpPr/>
          <p:nvPr/>
        </p:nvSpPr>
        <p:spPr>
          <a:xfrm>
            <a:off x="6205816" y="630493"/>
            <a:ext cx="1685369" cy="2305794"/>
          </a:xfrm>
          <a:prstGeom prst="roundRect">
            <a:avLst/>
          </a:prstGeom>
          <a:blipFill>
            <a:blip r:embed="rId8"/>
            <a:stretch>
              <a:fillRect/>
            </a:stretch>
          </a:blipFill>
          <a:ln cmpd="sng">
            <a:solidFill>
              <a:srgbClr val="FFFF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4" name="Image 6"/>
          <p:cNvSpPr/>
          <p:nvPr/>
        </p:nvSpPr>
        <p:spPr>
          <a:xfrm>
            <a:off x="3230952" y="2342169"/>
            <a:ext cx="2354400" cy="2354400"/>
          </a:xfrm>
          <a:prstGeom prst="roundRect">
            <a:avLst/>
          </a:prstGeom>
          <a:blipFill>
            <a:blip r:embed="rId9"/>
            <a:stretch>
              <a:fillRect/>
            </a:stretch>
          </a:blipFill>
          <a:ln cmpd="sng">
            <a:solidFill>
              <a:srgbClr val="FFFF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3" name="Image 5"/>
          <p:cNvSpPr/>
          <p:nvPr/>
        </p:nvSpPr>
        <p:spPr>
          <a:xfrm>
            <a:off x="3704917" y="534004"/>
            <a:ext cx="2768438" cy="1845625"/>
          </a:xfrm>
          <a:prstGeom prst="roundRect">
            <a:avLst/>
          </a:prstGeom>
          <a:blipFill>
            <a:blip r:embed="rId10"/>
            <a:stretch>
              <a:fillRect/>
            </a:stretch>
          </a:blipFill>
          <a:ln cmpd="sng">
            <a:solidFill>
              <a:srgbClr val="FFFF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1" name="Image 3"/>
          <p:cNvSpPr/>
          <p:nvPr/>
        </p:nvSpPr>
        <p:spPr>
          <a:xfrm>
            <a:off x="164122" y="509537"/>
            <a:ext cx="2343368" cy="2054349"/>
          </a:xfrm>
          <a:prstGeom prst="roundRect">
            <a:avLst/>
          </a:prstGeom>
          <a:blipFill>
            <a:blip r:embed="rId11"/>
            <a:srcRect/>
            <a:stretch>
              <a:fillRect l="-12715" r="-18475"/>
            </a:stretch>
          </a:blipFill>
          <a:ln cmpd="sng">
            <a:solidFill>
              <a:srgbClr val="FFFF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2" name="Image 4"/>
          <p:cNvSpPr/>
          <p:nvPr/>
        </p:nvSpPr>
        <p:spPr>
          <a:xfrm>
            <a:off x="164476" y="2390566"/>
            <a:ext cx="1388281" cy="2469434"/>
          </a:xfrm>
          <a:prstGeom prst="roundRect">
            <a:avLst/>
          </a:prstGeom>
          <a:blipFill>
            <a:blip r:embed="rId12"/>
            <a:stretch>
              <a:fillRect/>
            </a:stretch>
          </a:blipFill>
          <a:ln cmpd="sng">
            <a:solidFill>
              <a:srgbClr val="FFFF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0" name="Image 2"/>
          <p:cNvSpPr/>
          <p:nvPr/>
        </p:nvSpPr>
        <p:spPr>
          <a:xfrm>
            <a:off x="1344771" y="2487218"/>
            <a:ext cx="2392116" cy="2276129"/>
          </a:xfrm>
          <a:prstGeom prst="roundRect">
            <a:avLst/>
          </a:prstGeom>
          <a:blipFill>
            <a:blip r:embed="rId13"/>
            <a:srcRect/>
            <a:stretch>
              <a:fillRect l="-31050" r="-16827"/>
            </a:stretch>
          </a:blipFill>
          <a:ln cmpd="sng">
            <a:solidFill>
              <a:srgbClr val="FFFF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3" name="Image 1"/>
          <p:cNvSpPr/>
          <p:nvPr/>
        </p:nvSpPr>
        <p:spPr>
          <a:xfrm>
            <a:off x="2106729" y="585052"/>
            <a:ext cx="1858184" cy="2114212"/>
          </a:xfrm>
          <a:prstGeom prst="roundRect">
            <a:avLst/>
          </a:prstGeom>
          <a:blipFill>
            <a:blip r:embed="rId4"/>
            <a:stretch>
              <a:fillRect/>
            </a:stretch>
          </a:blipFill>
          <a:ln cmpd="sng">
            <a:solidFill>
              <a:srgbClr val="FFFF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p:cNvSpPr>
            <a:spLocks noGrp="1"/>
          </p:cNvSpPr>
          <p:nvPr>
            <p:ph type="ctrTitle"/>
          </p:nvPr>
        </p:nvSpPr>
        <p:spPr>
          <a:xfrm>
            <a:off x="0" y="28475"/>
            <a:ext cx="9144000" cy="477054"/>
          </a:xfrm>
        </p:spPr>
        <p:txBody>
          <a:bodyPr>
            <a:spAutoFit/>
          </a:bodyPr>
          <a:lstStyle/>
          <a:p>
            <a:r>
              <a:rPr lang="en-US" sz="2500" dirty="0">
                <a:solidFill>
                  <a:srgbClr val="FFFFCC"/>
                </a:solidFill>
                <a:latin typeface="Georgia" panose="02040502050405020303" pitchFamily="18" charset="0"/>
              </a:rPr>
              <a:t>The Easter Triduum Liturgies – How well do you know them?</a:t>
            </a:r>
            <a:endParaRPr lang="en-GB" sz="2500" dirty="0">
              <a:solidFill>
                <a:srgbClr val="FFFFCC"/>
              </a:solidFill>
              <a:latin typeface="Georgia" panose="02040502050405020303" pitchFamily="18" charset="0"/>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S-07</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Action Button: Video">
            <a:hlinkClick r:id="rId14"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ction Button: Worksheet">
            <a:hlinkClick r:id="rId1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Tool instructions"/>
          <p:cNvSpPr txBox="1"/>
          <p:nvPr/>
        </p:nvSpPr>
        <p:spPr>
          <a:xfrm>
            <a:off x="2974477" y="4774168"/>
            <a:ext cx="3195105" cy="369332"/>
          </a:xfrm>
          <a:prstGeom prst="rect">
            <a:avLst/>
          </a:prstGeom>
          <a:noFill/>
        </p:spPr>
        <p:txBody>
          <a:bodyPr wrap="none" rtlCol="0">
            <a:spAutoFit/>
          </a:bodyPr>
          <a:lstStyle/>
          <a:p>
            <a:pPr algn="ctr"/>
            <a:r>
              <a:rPr lang="en-US" sz="900" dirty="0" smtClean="0">
                <a:solidFill>
                  <a:srgbClr val="FFFFCC"/>
                </a:solidFill>
                <a:latin typeface="Georgia" panose="02040502050405020303" pitchFamily="18" charset="0"/>
                <a:ea typeface="Adobe Gothic Std B" panose="020B0800000000000000" pitchFamily="34" charset="-128"/>
                <a:cs typeface="Arial" panose="020B0604020202020204" pitchFamily="34" charset="0"/>
              </a:rPr>
              <a:t>Click the images to enlarge, click the large image to go back.</a:t>
            </a:r>
            <a:endParaRPr lang="en-NZ" sz="900" dirty="0" smtClean="0">
              <a:solidFill>
                <a:srgbClr val="FFFFCC"/>
              </a:solidFill>
              <a:latin typeface="Georgia" panose="02040502050405020303" pitchFamily="18" charset="0"/>
              <a:ea typeface="Adobe Gothic Std B" panose="020B0800000000000000" pitchFamily="34" charset="-128"/>
              <a:cs typeface="Arial" panose="020B0604020202020204" pitchFamily="34" charset="0"/>
            </a:endParaRPr>
          </a:p>
          <a:p>
            <a:pPr algn="ctr"/>
            <a:r>
              <a:rPr lang="en-NZ" sz="900" dirty="0" smtClean="0">
                <a:solidFill>
                  <a:srgbClr val="FFFFCC"/>
                </a:solidFill>
                <a:latin typeface="Georgia" panose="02040502050405020303" pitchFamily="18" charset="0"/>
                <a:ea typeface="Adobe Gothic Std B" panose="020B0800000000000000" pitchFamily="34" charset="-128"/>
                <a:cs typeface="Arial" panose="020B0604020202020204" pitchFamily="34" charset="0"/>
              </a:rPr>
              <a:t>Click on the worksheet button to go to the worksheet.</a:t>
            </a:r>
            <a:endParaRPr lang="en-GB" sz="900" dirty="0">
              <a:solidFill>
                <a:srgbClr val="FFFFCC"/>
              </a:solidFill>
              <a:latin typeface="Georgia" panose="02040502050405020303" pitchFamily="18" charset="0"/>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21460414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200"/>
                                        <p:tgtEl>
                                          <p:spTgt spid="51"/>
                                        </p:tgtEl>
                                      </p:cBhvr>
                                    </p:animEffect>
                                  </p:childTnLst>
                                </p:cTn>
                              </p:par>
                            </p:childTnLst>
                          </p:cTn>
                        </p:par>
                        <p:par>
                          <p:cTn id="8" fill="hold">
                            <p:stCondLst>
                              <p:cond delay="200"/>
                            </p:stCondLst>
                            <p:childTnLst>
                              <p:par>
                                <p:cTn id="9" presetID="22" presetClass="entr" presetSubtype="8"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left)">
                                      <p:cBhvr>
                                        <p:cTn id="11" dur="200"/>
                                        <p:tgtEl>
                                          <p:spTgt spid="53"/>
                                        </p:tgtEl>
                                      </p:cBhvr>
                                    </p:animEffect>
                                  </p:childTnLst>
                                </p:cTn>
                              </p:par>
                            </p:childTnLst>
                          </p:cTn>
                        </p:par>
                        <p:par>
                          <p:cTn id="12" fill="hold">
                            <p:stCondLst>
                              <p:cond delay="400"/>
                            </p:stCondLst>
                            <p:childTnLst>
                              <p:par>
                                <p:cTn id="13" presetID="22" presetClass="entr" presetSubtype="8"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left)">
                                      <p:cBhvr>
                                        <p:cTn id="15" dur="200"/>
                                        <p:tgtEl>
                                          <p:spTgt spid="55"/>
                                        </p:tgtEl>
                                      </p:cBhvr>
                                    </p:animEffect>
                                  </p:childTnLst>
                                </p:cTn>
                              </p:par>
                            </p:childTnLst>
                          </p:cTn>
                        </p:par>
                        <p:par>
                          <p:cTn id="16" fill="hold">
                            <p:stCondLst>
                              <p:cond delay="600"/>
                            </p:stCondLst>
                            <p:childTnLst>
                              <p:par>
                                <p:cTn id="17" presetID="10" presetClass="entr" presetSubtype="0" fill="hold" grpId="11"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200"/>
                                        <p:tgtEl>
                                          <p:spTgt spid="57"/>
                                        </p:tgtEl>
                                      </p:cBhvr>
                                    </p:animEffect>
                                  </p:childTnLst>
                                </p:cTn>
                              </p:par>
                            </p:childTnLst>
                          </p:cTn>
                        </p:par>
                        <p:par>
                          <p:cTn id="20" fill="hold">
                            <p:stCondLst>
                              <p:cond delay="800"/>
                            </p:stCondLst>
                            <p:childTnLst>
                              <p:par>
                                <p:cTn id="21" presetID="10" presetClass="entr" presetSubtype="0" fill="hold" grpId="0"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200"/>
                                        <p:tgtEl>
                                          <p:spTgt spid="5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200"/>
                                        <p:tgtEl>
                                          <p:spTgt spid="56"/>
                                        </p:tgtEl>
                                      </p:cBhvr>
                                    </p:animEffect>
                                  </p:childTnLst>
                                </p:cTn>
                              </p:par>
                            </p:childTnLst>
                          </p:cTn>
                        </p:par>
                        <p:par>
                          <p:cTn id="28" fill="hold">
                            <p:stCondLst>
                              <p:cond delay="1200"/>
                            </p:stCondLst>
                            <p:childTnLst>
                              <p:par>
                                <p:cTn id="29" presetID="10" presetClass="entr" presetSubtype="0" fill="hold" grpId="0" nodeType="after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200"/>
                                        <p:tgtEl>
                                          <p:spTgt spid="54"/>
                                        </p:tgtEl>
                                      </p:cBhvr>
                                    </p:animEffect>
                                  </p:childTnLst>
                                </p:cTn>
                              </p:par>
                            </p:childTnLst>
                          </p:cTn>
                        </p:par>
                        <p:par>
                          <p:cTn id="32" fill="hold">
                            <p:stCondLst>
                              <p:cond delay="1400"/>
                            </p:stCondLst>
                            <p:childTnLst>
                              <p:par>
                                <p:cTn id="33" presetID="10" presetClass="entr" presetSubtype="0" fill="hold" grpId="0"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200"/>
                                        <p:tgtEl>
                                          <p:spTgt spid="50"/>
                                        </p:tgtEl>
                                      </p:cBhvr>
                                    </p:animEffect>
                                  </p:childTnLst>
                                </p:cTn>
                              </p:par>
                            </p:childTnLst>
                          </p:cTn>
                        </p:par>
                        <p:par>
                          <p:cTn id="36" fill="hold">
                            <p:stCondLst>
                              <p:cond delay="1600"/>
                            </p:stCondLst>
                            <p:childTnLst>
                              <p:par>
                                <p:cTn id="37" presetID="10" presetClass="entr" presetSubtype="0" fill="hold" grpId="0" nodeType="after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200"/>
                                        <p:tgtEl>
                                          <p:spTgt spid="52"/>
                                        </p:tgtEl>
                                      </p:cBhvr>
                                    </p:animEffect>
                                  </p:childTnLst>
                                </p:cTn>
                              </p:par>
                            </p:childTnLst>
                          </p:cTn>
                        </p:par>
                        <p:par>
                          <p:cTn id="40" fill="hold">
                            <p:stCondLst>
                              <p:cond delay="1800"/>
                            </p:stCondLst>
                            <p:childTnLst>
                              <p:par>
                                <p:cTn id="41" presetID="10" presetClass="entr" presetSubtype="0" fill="hold" grpId="0"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51"/>
                    </p:tgtEl>
                  </p:cond>
                </p:stCondLst>
                <p:endSync evt="end" delay="0">
                  <p:rtn val="all"/>
                </p:endSync>
                <p:childTnLst>
                  <p:par>
                    <p:cTn id="45" fill="hold">
                      <p:stCondLst>
                        <p:cond delay="0"/>
                      </p:stCondLst>
                      <p:childTnLst>
                        <p:par>
                          <p:cTn id="46" fill="hold">
                            <p:stCondLst>
                              <p:cond delay="0"/>
                            </p:stCondLst>
                            <p:childTnLst>
                              <p:par>
                                <p:cTn id="47" presetID="32" presetClass="emph" presetSubtype="0" fill="hold" grpId="1" nodeType="clickEffect">
                                  <p:stCondLst>
                                    <p:cond delay="0"/>
                                  </p:stCondLst>
                                  <p:childTnLst>
                                    <p:animRot by="120000">
                                      <p:cBhvr>
                                        <p:cTn id="48" dur="100" fill="hold">
                                          <p:stCondLst>
                                            <p:cond delay="0"/>
                                          </p:stCondLst>
                                        </p:cTn>
                                        <p:tgtEl>
                                          <p:spTgt spid="51"/>
                                        </p:tgtEl>
                                        <p:attrNameLst>
                                          <p:attrName>r</p:attrName>
                                        </p:attrNameLst>
                                      </p:cBhvr>
                                    </p:animRot>
                                    <p:animRot by="-240000">
                                      <p:cBhvr>
                                        <p:cTn id="49" dur="200" fill="hold">
                                          <p:stCondLst>
                                            <p:cond delay="200"/>
                                          </p:stCondLst>
                                        </p:cTn>
                                        <p:tgtEl>
                                          <p:spTgt spid="51"/>
                                        </p:tgtEl>
                                        <p:attrNameLst>
                                          <p:attrName>r</p:attrName>
                                        </p:attrNameLst>
                                      </p:cBhvr>
                                    </p:animRot>
                                    <p:animRot by="240000">
                                      <p:cBhvr>
                                        <p:cTn id="50" dur="200" fill="hold">
                                          <p:stCondLst>
                                            <p:cond delay="400"/>
                                          </p:stCondLst>
                                        </p:cTn>
                                        <p:tgtEl>
                                          <p:spTgt spid="51"/>
                                        </p:tgtEl>
                                        <p:attrNameLst>
                                          <p:attrName>r</p:attrName>
                                        </p:attrNameLst>
                                      </p:cBhvr>
                                    </p:animRot>
                                    <p:animRot by="-240000">
                                      <p:cBhvr>
                                        <p:cTn id="51" dur="200" fill="hold">
                                          <p:stCondLst>
                                            <p:cond delay="600"/>
                                          </p:stCondLst>
                                        </p:cTn>
                                        <p:tgtEl>
                                          <p:spTgt spid="51"/>
                                        </p:tgtEl>
                                        <p:attrNameLst>
                                          <p:attrName>r</p:attrName>
                                        </p:attrNameLst>
                                      </p:cBhvr>
                                    </p:animRot>
                                    <p:animRot by="120000">
                                      <p:cBhvr>
                                        <p:cTn id="52" dur="200" fill="hold">
                                          <p:stCondLst>
                                            <p:cond delay="800"/>
                                          </p:stCondLst>
                                        </p:cTn>
                                        <p:tgtEl>
                                          <p:spTgt spid="51"/>
                                        </p:tgtEl>
                                        <p:attrNameLst>
                                          <p:attrName>r</p:attrName>
                                        </p:attrNameLst>
                                      </p:cBhvr>
                                    </p:animRot>
                                  </p:childTnLst>
                                </p:cTn>
                              </p:par>
                              <p:par>
                                <p:cTn id="53" presetID="10" presetClass="exit" presetSubtype="0" fill="hold" grpId="8" nodeType="withEffect">
                                  <p:stCondLst>
                                    <p:cond delay="0"/>
                                  </p:stCondLst>
                                  <p:childTnLst>
                                    <p:animEffect transition="out" filter="fade">
                                      <p:cBhvr>
                                        <p:cTn id="54" dur="500"/>
                                        <p:tgtEl>
                                          <p:spTgt spid="53"/>
                                        </p:tgtEl>
                                      </p:cBhvr>
                                    </p:animEffect>
                                    <p:set>
                                      <p:cBhvr>
                                        <p:cTn id="55" dur="1" fill="hold">
                                          <p:stCondLst>
                                            <p:cond delay="499"/>
                                          </p:stCondLst>
                                        </p:cTn>
                                        <p:tgtEl>
                                          <p:spTgt spid="53"/>
                                        </p:tgtEl>
                                        <p:attrNameLst>
                                          <p:attrName>style.visibility</p:attrName>
                                        </p:attrNameLst>
                                      </p:cBhvr>
                                      <p:to>
                                        <p:strVal val="hidden"/>
                                      </p:to>
                                    </p:set>
                                  </p:childTnLst>
                                </p:cTn>
                              </p:par>
                              <p:par>
                                <p:cTn id="56" presetID="10" presetClass="exit" presetSubtype="0" fill="hold" grpId="6" nodeType="withEffect">
                                  <p:stCondLst>
                                    <p:cond delay="0"/>
                                  </p:stCondLst>
                                  <p:childTnLst>
                                    <p:animEffect transition="out" filter="fade">
                                      <p:cBhvr>
                                        <p:cTn id="57" dur="500"/>
                                        <p:tgtEl>
                                          <p:spTgt spid="55"/>
                                        </p:tgtEl>
                                      </p:cBhvr>
                                    </p:animEffect>
                                    <p:set>
                                      <p:cBhvr>
                                        <p:cTn id="58" dur="1" fill="hold">
                                          <p:stCondLst>
                                            <p:cond delay="499"/>
                                          </p:stCondLst>
                                        </p:cTn>
                                        <p:tgtEl>
                                          <p:spTgt spid="55"/>
                                        </p:tgtEl>
                                        <p:attrNameLst>
                                          <p:attrName>style.visibility</p:attrName>
                                        </p:attrNameLst>
                                      </p:cBhvr>
                                      <p:to>
                                        <p:strVal val="hidden"/>
                                      </p:to>
                                    </p:set>
                                  </p:childTnLst>
                                </p:cTn>
                              </p:par>
                              <p:par>
                                <p:cTn id="59" presetID="10" presetClass="exit" presetSubtype="0" fill="hold" grpId="14" nodeType="withEffect">
                                  <p:stCondLst>
                                    <p:cond delay="0"/>
                                  </p:stCondLst>
                                  <p:childTnLst>
                                    <p:animEffect transition="out" filter="fade">
                                      <p:cBhvr>
                                        <p:cTn id="60" dur="500"/>
                                        <p:tgtEl>
                                          <p:spTgt spid="57"/>
                                        </p:tgtEl>
                                      </p:cBhvr>
                                    </p:animEffect>
                                    <p:set>
                                      <p:cBhvr>
                                        <p:cTn id="61" dur="1" fill="hold">
                                          <p:stCondLst>
                                            <p:cond delay="499"/>
                                          </p:stCondLst>
                                        </p:cTn>
                                        <p:tgtEl>
                                          <p:spTgt spid="57"/>
                                        </p:tgtEl>
                                        <p:attrNameLst>
                                          <p:attrName>style.visibility</p:attrName>
                                        </p:attrNameLst>
                                      </p:cBhvr>
                                      <p:to>
                                        <p:strVal val="hidden"/>
                                      </p:to>
                                    </p:set>
                                  </p:childTnLst>
                                </p:cTn>
                              </p:par>
                              <p:par>
                                <p:cTn id="62" presetID="10" presetClass="exit" presetSubtype="0" fill="hold" grpId="6" nodeType="withEffect">
                                  <p:stCondLst>
                                    <p:cond delay="0"/>
                                  </p:stCondLst>
                                  <p:childTnLst>
                                    <p:animEffect transition="out" filter="fade">
                                      <p:cBhvr>
                                        <p:cTn id="63" dur="500"/>
                                        <p:tgtEl>
                                          <p:spTgt spid="58"/>
                                        </p:tgtEl>
                                      </p:cBhvr>
                                    </p:animEffect>
                                    <p:set>
                                      <p:cBhvr>
                                        <p:cTn id="64" dur="1" fill="hold">
                                          <p:stCondLst>
                                            <p:cond delay="499"/>
                                          </p:stCondLst>
                                        </p:cTn>
                                        <p:tgtEl>
                                          <p:spTgt spid="58"/>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56"/>
                                        </p:tgtEl>
                                      </p:cBhvr>
                                    </p:animEffect>
                                    <p:set>
                                      <p:cBhvr>
                                        <p:cTn id="67" dur="1" fill="hold">
                                          <p:stCondLst>
                                            <p:cond delay="499"/>
                                          </p:stCondLst>
                                        </p:cTn>
                                        <p:tgtEl>
                                          <p:spTgt spid="56"/>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54"/>
                                        </p:tgtEl>
                                      </p:cBhvr>
                                    </p:animEffect>
                                    <p:set>
                                      <p:cBhvr>
                                        <p:cTn id="70" dur="1" fill="hold">
                                          <p:stCondLst>
                                            <p:cond delay="499"/>
                                          </p:stCondLst>
                                        </p:cTn>
                                        <p:tgtEl>
                                          <p:spTgt spid="54"/>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50"/>
                                        </p:tgtEl>
                                      </p:cBhvr>
                                    </p:animEffect>
                                    <p:set>
                                      <p:cBhvr>
                                        <p:cTn id="73" dur="1" fill="hold">
                                          <p:stCondLst>
                                            <p:cond delay="499"/>
                                          </p:stCondLst>
                                        </p:cTn>
                                        <p:tgtEl>
                                          <p:spTgt spid="50"/>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52"/>
                                        </p:tgtEl>
                                      </p:cBhvr>
                                    </p:animEffect>
                                    <p:set>
                                      <p:cBhvr>
                                        <p:cTn id="76" dur="1" fill="hold">
                                          <p:stCondLst>
                                            <p:cond delay="499"/>
                                          </p:stCondLst>
                                        </p:cTn>
                                        <p:tgtEl>
                                          <p:spTgt spid="52"/>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43"/>
                                        </p:tgtEl>
                                      </p:cBhvr>
                                    </p:animEffect>
                                    <p:set>
                                      <p:cBhvr>
                                        <p:cTn id="79" dur="1" fill="hold">
                                          <p:stCondLst>
                                            <p:cond delay="499"/>
                                          </p:stCondLst>
                                        </p:cTn>
                                        <p:tgtEl>
                                          <p:spTgt spid="43"/>
                                        </p:tgtEl>
                                        <p:attrNameLst>
                                          <p:attrName>style.visibility</p:attrName>
                                        </p:attrNameLst>
                                      </p:cBhvr>
                                      <p:to>
                                        <p:strVal val="hidden"/>
                                      </p:to>
                                    </p:set>
                                  </p:childTnLst>
                                </p:cTn>
                              </p:par>
                            </p:childTnLst>
                          </p:cTn>
                        </p:par>
                        <p:par>
                          <p:cTn id="80" fill="hold">
                            <p:stCondLst>
                              <p:cond delay="1000"/>
                            </p:stCondLst>
                            <p:childTnLst>
                              <p:par>
                                <p:cTn id="81" presetID="42" presetClass="path" presetSubtype="0" accel="50000" decel="50000" fill="hold" grpId="2" nodeType="afterEffect">
                                  <p:stCondLst>
                                    <p:cond delay="0"/>
                                  </p:stCondLst>
                                  <p:childTnLst>
                                    <p:animMotion origin="layout" path="M 3.05556E-6 4.5679E-6 L 0.35121 0.22067 " pathEditMode="relative" rAng="0" ptsTypes="AA">
                                      <p:cBhvr>
                                        <p:cTn id="82" dur="2000" fill="hold"/>
                                        <p:tgtEl>
                                          <p:spTgt spid="51"/>
                                        </p:tgtEl>
                                        <p:attrNameLst>
                                          <p:attrName>ppt_x</p:attrName>
                                          <p:attrName>ppt_y</p:attrName>
                                        </p:attrNameLst>
                                      </p:cBhvr>
                                      <p:rCtr x="17552" y="11019"/>
                                    </p:animMotion>
                                  </p:childTnLst>
                                </p:cTn>
                              </p:par>
                              <p:par>
                                <p:cTn id="83" presetID="6" presetClass="emph" presetSubtype="0" fill="hold" grpId="3" nodeType="withEffect">
                                  <p:stCondLst>
                                    <p:cond delay="0"/>
                                  </p:stCondLst>
                                  <p:childTnLst>
                                    <p:animScale>
                                      <p:cBhvr>
                                        <p:cTn id="84" dur="2000" fill="hold"/>
                                        <p:tgtEl>
                                          <p:spTgt spid="51"/>
                                        </p:tgtEl>
                                      </p:cBhvr>
                                      <p:by x="150000" y="150000"/>
                                    </p:animScale>
                                  </p:childTnLst>
                                </p:cTn>
                              </p:par>
                            </p:childTnLst>
                          </p:cTn>
                        </p:par>
                      </p:childTnLst>
                    </p:cTn>
                  </p:par>
                  <p:par>
                    <p:cTn id="85" fill="hold">
                      <p:stCondLst>
                        <p:cond delay="indefinite"/>
                      </p:stCondLst>
                      <p:childTnLst>
                        <p:par>
                          <p:cTn id="86" fill="hold">
                            <p:stCondLst>
                              <p:cond delay="0"/>
                            </p:stCondLst>
                            <p:childTnLst>
                              <p:par>
                                <p:cTn id="87" presetID="42" presetClass="path" presetSubtype="0" accel="50000" decel="50000" fill="hold" grpId="4" nodeType="clickEffect">
                                  <p:stCondLst>
                                    <p:cond delay="0"/>
                                  </p:stCondLst>
                                  <p:childTnLst>
                                    <p:animMotion origin="layout" path="M 0.35121 0.22067 L 1.38889E-6 -3.58025E-6 " pathEditMode="relative" rAng="0" ptsTypes="AA">
                                      <p:cBhvr>
                                        <p:cTn id="88" dur="2000" fill="hold"/>
                                        <p:tgtEl>
                                          <p:spTgt spid="51"/>
                                        </p:tgtEl>
                                        <p:attrNameLst>
                                          <p:attrName>ppt_x</p:attrName>
                                          <p:attrName>ppt_y</p:attrName>
                                        </p:attrNameLst>
                                      </p:cBhvr>
                                      <p:rCtr x="-17517" y="-11142"/>
                                    </p:animMotion>
                                  </p:childTnLst>
                                </p:cTn>
                              </p:par>
                              <p:par>
                                <p:cTn id="89" presetID="6" presetClass="emph" presetSubtype="0" fill="hold" grpId="5" nodeType="withEffect">
                                  <p:stCondLst>
                                    <p:cond delay="0"/>
                                  </p:stCondLst>
                                  <p:childTnLst>
                                    <p:animScale>
                                      <p:cBhvr>
                                        <p:cTn id="90" dur="2000" fill="hold"/>
                                        <p:tgtEl>
                                          <p:spTgt spid="51"/>
                                        </p:tgtEl>
                                      </p:cBhvr>
                                      <p:by x="66000" y="66000"/>
                                    </p:animScale>
                                  </p:childTnLst>
                                </p:cTn>
                              </p:par>
                            </p:childTnLst>
                          </p:cTn>
                        </p:par>
                        <p:par>
                          <p:cTn id="91" fill="hold">
                            <p:stCondLst>
                              <p:cond delay="2000"/>
                            </p:stCondLst>
                            <p:childTnLst>
                              <p:par>
                                <p:cTn id="92" presetID="10" presetClass="entr" presetSubtype="0" fill="hold" grpId="10" nodeType="afterEffect">
                                  <p:stCondLst>
                                    <p:cond delay="0"/>
                                  </p:stCondLst>
                                  <p:childTnLst>
                                    <p:set>
                                      <p:cBhvr>
                                        <p:cTn id="93" dur="1" fill="hold">
                                          <p:stCondLst>
                                            <p:cond delay="0"/>
                                          </p:stCondLst>
                                        </p:cTn>
                                        <p:tgtEl>
                                          <p:spTgt spid="53"/>
                                        </p:tgtEl>
                                        <p:attrNameLst>
                                          <p:attrName>style.visibility</p:attrName>
                                        </p:attrNameLst>
                                      </p:cBhvr>
                                      <p:to>
                                        <p:strVal val="visible"/>
                                      </p:to>
                                    </p:set>
                                    <p:animEffect transition="in" filter="fade">
                                      <p:cBhvr>
                                        <p:cTn id="94" dur="500"/>
                                        <p:tgtEl>
                                          <p:spTgt spid="53"/>
                                        </p:tgtEl>
                                      </p:cBhvr>
                                    </p:animEffect>
                                  </p:childTnLst>
                                </p:cTn>
                              </p:par>
                              <p:par>
                                <p:cTn id="95" presetID="10" presetClass="entr" presetSubtype="0" fill="hold" grpId="7" nodeType="withEffect">
                                  <p:stCondLst>
                                    <p:cond delay="0"/>
                                  </p:stCondLst>
                                  <p:childTnLst>
                                    <p:set>
                                      <p:cBhvr>
                                        <p:cTn id="96" dur="1" fill="hold">
                                          <p:stCondLst>
                                            <p:cond delay="0"/>
                                          </p:stCondLst>
                                        </p:cTn>
                                        <p:tgtEl>
                                          <p:spTgt spid="55"/>
                                        </p:tgtEl>
                                        <p:attrNameLst>
                                          <p:attrName>style.visibility</p:attrName>
                                        </p:attrNameLst>
                                      </p:cBhvr>
                                      <p:to>
                                        <p:strVal val="visible"/>
                                      </p:to>
                                    </p:set>
                                    <p:animEffect transition="in" filter="fade">
                                      <p:cBhvr>
                                        <p:cTn id="97" dur="500"/>
                                        <p:tgtEl>
                                          <p:spTgt spid="55"/>
                                        </p:tgtEl>
                                      </p:cBhvr>
                                    </p:animEffect>
                                  </p:childTnLst>
                                </p:cTn>
                              </p:par>
                              <p:par>
                                <p:cTn id="98" presetID="10" presetClass="entr" presetSubtype="0" fill="hold" grpId="15" nodeType="withEffect">
                                  <p:stCondLst>
                                    <p:cond delay="0"/>
                                  </p:stCondLst>
                                  <p:childTnLst>
                                    <p:set>
                                      <p:cBhvr>
                                        <p:cTn id="99" dur="1" fill="hold">
                                          <p:stCondLst>
                                            <p:cond delay="0"/>
                                          </p:stCondLst>
                                        </p:cTn>
                                        <p:tgtEl>
                                          <p:spTgt spid="57"/>
                                        </p:tgtEl>
                                        <p:attrNameLst>
                                          <p:attrName>style.visibility</p:attrName>
                                        </p:attrNameLst>
                                      </p:cBhvr>
                                      <p:to>
                                        <p:strVal val="visible"/>
                                      </p:to>
                                    </p:set>
                                    <p:animEffect transition="in" filter="fade">
                                      <p:cBhvr>
                                        <p:cTn id="100" dur="500"/>
                                        <p:tgtEl>
                                          <p:spTgt spid="57"/>
                                        </p:tgtEl>
                                      </p:cBhvr>
                                    </p:animEffect>
                                  </p:childTnLst>
                                </p:cTn>
                              </p:par>
                              <p:par>
                                <p:cTn id="101" presetID="10" presetClass="entr" presetSubtype="0" fill="hold" grpId="7" nodeType="with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cTn>
                              </p:par>
                              <p:par>
                                <p:cTn id="104" presetID="10" presetClass="entr" presetSubtype="0" fill="hold" grpId="2" nodeType="with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500"/>
                                        <p:tgtEl>
                                          <p:spTgt spid="56"/>
                                        </p:tgtEl>
                                      </p:cBhvr>
                                    </p:animEffect>
                                  </p:childTnLst>
                                </p:cTn>
                              </p:par>
                              <p:par>
                                <p:cTn id="107" presetID="10" presetClass="entr" presetSubtype="0" fill="hold" grpId="2" nodeType="withEffect">
                                  <p:stCondLst>
                                    <p:cond delay="0"/>
                                  </p:stCondLst>
                                  <p:childTnLst>
                                    <p:set>
                                      <p:cBhvr>
                                        <p:cTn id="108" dur="1" fill="hold">
                                          <p:stCondLst>
                                            <p:cond delay="0"/>
                                          </p:stCondLst>
                                        </p:cTn>
                                        <p:tgtEl>
                                          <p:spTgt spid="54"/>
                                        </p:tgtEl>
                                        <p:attrNameLst>
                                          <p:attrName>style.visibility</p:attrName>
                                        </p:attrNameLst>
                                      </p:cBhvr>
                                      <p:to>
                                        <p:strVal val="visible"/>
                                      </p:to>
                                    </p:set>
                                    <p:animEffect transition="in" filter="fade">
                                      <p:cBhvr>
                                        <p:cTn id="109" dur="500"/>
                                        <p:tgtEl>
                                          <p:spTgt spid="54"/>
                                        </p:tgtEl>
                                      </p:cBhvr>
                                    </p:animEffect>
                                  </p:childTnLst>
                                </p:cTn>
                              </p:par>
                              <p:par>
                                <p:cTn id="110" presetID="10" presetClass="entr" presetSubtype="0" fill="hold" grpId="2" nodeType="withEffect">
                                  <p:stCondLst>
                                    <p:cond delay="0"/>
                                  </p:stCondLst>
                                  <p:childTnLst>
                                    <p:set>
                                      <p:cBhvr>
                                        <p:cTn id="111" dur="1" fill="hold">
                                          <p:stCondLst>
                                            <p:cond delay="0"/>
                                          </p:stCondLst>
                                        </p:cTn>
                                        <p:tgtEl>
                                          <p:spTgt spid="50"/>
                                        </p:tgtEl>
                                        <p:attrNameLst>
                                          <p:attrName>style.visibility</p:attrName>
                                        </p:attrNameLst>
                                      </p:cBhvr>
                                      <p:to>
                                        <p:strVal val="visible"/>
                                      </p:to>
                                    </p:set>
                                    <p:animEffect transition="in" filter="fade">
                                      <p:cBhvr>
                                        <p:cTn id="112" dur="500"/>
                                        <p:tgtEl>
                                          <p:spTgt spid="50"/>
                                        </p:tgtEl>
                                      </p:cBhvr>
                                    </p:animEffect>
                                  </p:childTnLst>
                                </p:cTn>
                              </p:par>
                              <p:par>
                                <p:cTn id="113" presetID="10" presetClass="entr" presetSubtype="0" fill="hold" grpId="2" nodeType="withEffect">
                                  <p:stCondLst>
                                    <p:cond delay="0"/>
                                  </p:stCondLst>
                                  <p:childTnLst>
                                    <p:set>
                                      <p:cBhvr>
                                        <p:cTn id="114" dur="1" fill="hold">
                                          <p:stCondLst>
                                            <p:cond delay="0"/>
                                          </p:stCondLst>
                                        </p:cTn>
                                        <p:tgtEl>
                                          <p:spTgt spid="52"/>
                                        </p:tgtEl>
                                        <p:attrNameLst>
                                          <p:attrName>style.visibility</p:attrName>
                                        </p:attrNameLst>
                                      </p:cBhvr>
                                      <p:to>
                                        <p:strVal val="visible"/>
                                      </p:to>
                                    </p:set>
                                    <p:animEffect transition="in" filter="fade">
                                      <p:cBhvr>
                                        <p:cTn id="115" dur="500"/>
                                        <p:tgtEl>
                                          <p:spTgt spid="52"/>
                                        </p:tgtEl>
                                      </p:cBhvr>
                                    </p:animEffect>
                                  </p:childTnLst>
                                </p:cTn>
                              </p:par>
                              <p:par>
                                <p:cTn id="116" presetID="10" presetClass="entr" presetSubtype="0" fill="hold" grpId="2" nodeType="withEffect">
                                  <p:stCondLst>
                                    <p:cond delay="0"/>
                                  </p:stCondLst>
                                  <p:childTnLst>
                                    <p:set>
                                      <p:cBhvr>
                                        <p:cTn id="117" dur="1" fill="hold">
                                          <p:stCondLst>
                                            <p:cond delay="0"/>
                                          </p:stCondLst>
                                        </p:cTn>
                                        <p:tgtEl>
                                          <p:spTgt spid="43"/>
                                        </p:tgtEl>
                                        <p:attrNameLst>
                                          <p:attrName>style.visibility</p:attrName>
                                        </p:attrNameLst>
                                      </p:cBhvr>
                                      <p:to>
                                        <p:strVal val="visible"/>
                                      </p:to>
                                    </p:set>
                                    <p:animEffect transition="in" filter="fade">
                                      <p:cBhvr>
                                        <p:cTn id="118" dur="500"/>
                                        <p:tgtEl>
                                          <p:spTgt spid="43"/>
                                        </p:tgtEl>
                                      </p:cBhvr>
                                    </p:animEffect>
                                  </p:childTnLst>
                                </p:cTn>
                              </p:par>
                            </p:childTnLst>
                          </p:cTn>
                        </p:par>
                      </p:childTnLst>
                    </p:cTn>
                  </p:par>
                </p:childTnLst>
              </p:cTn>
              <p:nextCondLst>
                <p:cond evt="onClick" delay="0">
                  <p:tgtEl>
                    <p:spTgt spid="51"/>
                  </p:tgtEl>
                </p:cond>
              </p:nextCondLst>
            </p:seq>
            <p:seq concurrent="1" nextAc="seek">
              <p:cTn id="119" restart="whenNotActive" fill="hold" evtFilter="cancelBubble" nodeType="interactiveSeq">
                <p:stCondLst>
                  <p:cond evt="onClick" delay="0">
                    <p:tgtEl>
                      <p:spTgt spid="53"/>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1" nodeType="clickEffect">
                                  <p:stCondLst>
                                    <p:cond delay="0"/>
                                  </p:stCondLst>
                                  <p:childTnLst>
                                    <p:animRot by="120000">
                                      <p:cBhvr>
                                        <p:cTn id="123" dur="100" fill="hold">
                                          <p:stCondLst>
                                            <p:cond delay="0"/>
                                          </p:stCondLst>
                                        </p:cTn>
                                        <p:tgtEl>
                                          <p:spTgt spid="53"/>
                                        </p:tgtEl>
                                        <p:attrNameLst>
                                          <p:attrName>r</p:attrName>
                                        </p:attrNameLst>
                                      </p:cBhvr>
                                    </p:animRot>
                                    <p:animRot by="-240000">
                                      <p:cBhvr>
                                        <p:cTn id="124" dur="200" fill="hold">
                                          <p:stCondLst>
                                            <p:cond delay="200"/>
                                          </p:stCondLst>
                                        </p:cTn>
                                        <p:tgtEl>
                                          <p:spTgt spid="53"/>
                                        </p:tgtEl>
                                        <p:attrNameLst>
                                          <p:attrName>r</p:attrName>
                                        </p:attrNameLst>
                                      </p:cBhvr>
                                    </p:animRot>
                                    <p:animRot by="240000">
                                      <p:cBhvr>
                                        <p:cTn id="125" dur="200" fill="hold">
                                          <p:stCondLst>
                                            <p:cond delay="400"/>
                                          </p:stCondLst>
                                        </p:cTn>
                                        <p:tgtEl>
                                          <p:spTgt spid="53"/>
                                        </p:tgtEl>
                                        <p:attrNameLst>
                                          <p:attrName>r</p:attrName>
                                        </p:attrNameLst>
                                      </p:cBhvr>
                                    </p:animRot>
                                    <p:animRot by="-240000">
                                      <p:cBhvr>
                                        <p:cTn id="126" dur="200" fill="hold">
                                          <p:stCondLst>
                                            <p:cond delay="600"/>
                                          </p:stCondLst>
                                        </p:cTn>
                                        <p:tgtEl>
                                          <p:spTgt spid="53"/>
                                        </p:tgtEl>
                                        <p:attrNameLst>
                                          <p:attrName>r</p:attrName>
                                        </p:attrNameLst>
                                      </p:cBhvr>
                                    </p:animRot>
                                    <p:animRot by="120000">
                                      <p:cBhvr>
                                        <p:cTn id="127" dur="200" fill="hold">
                                          <p:stCondLst>
                                            <p:cond delay="800"/>
                                          </p:stCondLst>
                                        </p:cTn>
                                        <p:tgtEl>
                                          <p:spTgt spid="53"/>
                                        </p:tgtEl>
                                        <p:attrNameLst>
                                          <p:attrName>r</p:attrName>
                                        </p:attrNameLst>
                                      </p:cBhvr>
                                    </p:animRot>
                                  </p:childTnLst>
                                </p:cTn>
                              </p:par>
                              <p:par>
                                <p:cTn id="128" presetID="10" presetClass="exit" presetSubtype="0" fill="hold" grpId="6" nodeType="withEffect">
                                  <p:stCondLst>
                                    <p:cond delay="0"/>
                                  </p:stCondLst>
                                  <p:childTnLst>
                                    <p:animEffect transition="out" filter="fade">
                                      <p:cBhvr>
                                        <p:cTn id="129" dur="500"/>
                                        <p:tgtEl>
                                          <p:spTgt spid="51"/>
                                        </p:tgtEl>
                                      </p:cBhvr>
                                    </p:animEffect>
                                    <p:set>
                                      <p:cBhvr>
                                        <p:cTn id="130" dur="1" fill="hold">
                                          <p:stCondLst>
                                            <p:cond delay="499"/>
                                          </p:stCondLst>
                                        </p:cTn>
                                        <p:tgtEl>
                                          <p:spTgt spid="51"/>
                                        </p:tgtEl>
                                        <p:attrNameLst>
                                          <p:attrName>style.visibility</p:attrName>
                                        </p:attrNameLst>
                                      </p:cBhvr>
                                      <p:to>
                                        <p:strVal val="hidden"/>
                                      </p:to>
                                    </p:set>
                                  </p:childTnLst>
                                </p:cTn>
                              </p:par>
                              <p:par>
                                <p:cTn id="131" presetID="10" presetClass="exit" presetSubtype="0" fill="hold" grpId="8" nodeType="withEffect">
                                  <p:stCondLst>
                                    <p:cond delay="0"/>
                                  </p:stCondLst>
                                  <p:childTnLst>
                                    <p:animEffect transition="out" filter="fade">
                                      <p:cBhvr>
                                        <p:cTn id="132" dur="500"/>
                                        <p:tgtEl>
                                          <p:spTgt spid="55"/>
                                        </p:tgtEl>
                                      </p:cBhvr>
                                    </p:animEffect>
                                    <p:set>
                                      <p:cBhvr>
                                        <p:cTn id="133" dur="1" fill="hold">
                                          <p:stCondLst>
                                            <p:cond delay="499"/>
                                          </p:stCondLst>
                                        </p:cTn>
                                        <p:tgtEl>
                                          <p:spTgt spid="55"/>
                                        </p:tgtEl>
                                        <p:attrNameLst>
                                          <p:attrName>style.visibility</p:attrName>
                                        </p:attrNameLst>
                                      </p:cBhvr>
                                      <p:to>
                                        <p:strVal val="hidden"/>
                                      </p:to>
                                    </p:set>
                                  </p:childTnLst>
                                </p:cTn>
                              </p:par>
                              <p:par>
                                <p:cTn id="134" presetID="10" presetClass="exit" presetSubtype="0" fill="hold" grpId="16" nodeType="withEffect">
                                  <p:stCondLst>
                                    <p:cond delay="0"/>
                                  </p:stCondLst>
                                  <p:childTnLst>
                                    <p:animEffect transition="out" filter="fade">
                                      <p:cBhvr>
                                        <p:cTn id="135" dur="500"/>
                                        <p:tgtEl>
                                          <p:spTgt spid="57"/>
                                        </p:tgtEl>
                                      </p:cBhvr>
                                    </p:animEffect>
                                    <p:set>
                                      <p:cBhvr>
                                        <p:cTn id="136" dur="1" fill="hold">
                                          <p:stCondLst>
                                            <p:cond delay="499"/>
                                          </p:stCondLst>
                                        </p:cTn>
                                        <p:tgtEl>
                                          <p:spTgt spid="57"/>
                                        </p:tgtEl>
                                        <p:attrNameLst>
                                          <p:attrName>style.visibility</p:attrName>
                                        </p:attrNameLst>
                                      </p:cBhvr>
                                      <p:to>
                                        <p:strVal val="hidden"/>
                                      </p:to>
                                    </p:set>
                                  </p:childTnLst>
                                </p:cTn>
                              </p:par>
                              <p:par>
                                <p:cTn id="137" presetID="10" presetClass="exit" presetSubtype="0" fill="hold" grpId="8" nodeType="withEffect">
                                  <p:stCondLst>
                                    <p:cond delay="0"/>
                                  </p:stCondLst>
                                  <p:childTnLst>
                                    <p:animEffect transition="out" filter="fade">
                                      <p:cBhvr>
                                        <p:cTn id="138" dur="500"/>
                                        <p:tgtEl>
                                          <p:spTgt spid="58"/>
                                        </p:tgtEl>
                                      </p:cBhvr>
                                    </p:animEffect>
                                    <p:set>
                                      <p:cBhvr>
                                        <p:cTn id="139" dur="1" fill="hold">
                                          <p:stCondLst>
                                            <p:cond delay="499"/>
                                          </p:stCondLst>
                                        </p:cTn>
                                        <p:tgtEl>
                                          <p:spTgt spid="58"/>
                                        </p:tgtEl>
                                        <p:attrNameLst>
                                          <p:attrName>style.visibility</p:attrName>
                                        </p:attrNameLst>
                                      </p:cBhvr>
                                      <p:to>
                                        <p:strVal val="hidden"/>
                                      </p:to>
                                    </p:set>
                                  </p:childTnLst>
                                </p:cTn>
                              </p:par>
                              <p:par>
                                <p:cTn id="140" presetID="10" presetClass="exit" presetSubtype="0" fill="hold" grpId="3" nodeType="withEffect">
                                  <p:stCondLst>
                                    <p:cond delay="0"/>
                                  </p:stCondLst>
                                  <p:childTnLst>
                                    <p:animEffect transition="out" filter="fade">
                                      <p:cBhvr>
                                        <p:cTn id="141" dur="500"/>
                                        <p:tgtEl>
                                          <p:spTgt spid="56"/>
                                        </p:tgtEl>
                                      </p:cBhvr>
                                    </p:animEffect>
                                    <p:set>
                                      <p:cBhvr>
                                        <p:cTn id="142" dur="1" fill="hold">
                                          <p:stCondLst>
                                            <p:cond delay="499"/>
                                          </p:stCondLst>
                                        </p:cTn>
                                        <p:tgtEl>
                                          <p:spTgt spid="56"/>
                                        </p:tgtEl>
                                        <p:attrNameLst>
                                          <p:attrName>style.visibility</p:attrName>
                                        </p:attrNameLst>
                                      </p:cBhvr>
                                      <p:to>
                                        <p:strVal val="hidden"/>
                                      </p:to>
                                    </p:set>
                                  </p:childTnLst>
                                </p:cTn>
                              </p:par>
                              <p:par>
                                <p:cTn id="143" presetID="10" presetClass="exit" presetSubtype="0" fill="hold" grpId="3" nodeType="withEffect">
                                  <p:stCondLst>
                                    <p:cond delay="0"/>
                                  </p:stCondLst>
                                  <p:childTnLst>
                                    <p:animEffect transition="out" filter="fade">
                                      <p:cBhvr>
                                        <p:cTn id="144" dur="500"/>
                                        <p:tgtEl>
                                          <p:spTgt spid="54"/>
                                        </p:tgtEl>
                                      </p:cBhvr>
                                    </p:animEffect>
                                    <p:set>
                                      <p:cBhvr>
                                        <p:cTn id="145" dur="1" fill="hold">
                                          <p:stCondLst>
                                            <p:cond delay="499"/>
                                          </p:stCondLst>
                                        </p:cTn>
                                        <p:tgtEl>
                                          <p:spTgt spid="54"/>
                                        </p:tgtEl>
                                        <p:attrNameLst>
                                          <p:attrName>style.visibility</p:attrName>
                                        </p:attrNameLst>
                                      </p:cBhvr>
                                      <p:to>
                                        <p:strVal val="hidden"/>
                                      </p:to>
                                    </p:set>
                                  </p:childTnLst>
                                </p:cTn>
                              </p:par>
                              <p:par>
                                <p:cTn id="146" presetID="10" presetClass="exit" presetSubtype="0" fill="hold" grpId="3" nodeType="withEffect">
                                  <p:stCondLst>
                                    <p:cond delay="0"/>
                                  </p:stCondLst>
                                  <p:childTnLst>
                                    <p:animEffect transition="out" filter="fade">
                                      <p:cBhvr>
                                        <p:cTn id="147" dur="500"/>
                                        <p:tgtEl>
                                          <p:spTgt spid="50"/>
                                        </p:tgtEl>
                                      </p:cBhvr>
                                    </p:animEffect>
                                    <p:set>
                                      <p:cBhvr>
                                        <p:cTn id="148" dur="1" fill="hold">
                                          <p:stCondLst>
                                            <p:cond delay="499"/>
                                          </p:stCondLst>
                                        </p:cTn>
                                        <p:tgtEl>
                                          <p:spTgt spid="50"/>
                                        </p:tgtEl>
                                        <p:attrNameLst>
                                          <p:attrName>style.visibility</p:attrName>
                                        </p:attrNameLst>
                                      </p:cBhvr>
                                      <p:to>
                                        <p:strVal val="hidden"/>
                                      </p:to>
                                    </p:set>
                                  </p:childTnLst>
                                </p:cTn>
                              </p:par>
                              <p:par>
                                <p:cTn id="149" presetID="10" presetClass="exit" presetSubtype="0" fill="hold" grpId="3" nodeType="withEffect">
                                  <p:stCondLst>
                                    <p:cond delay="0"/>
                                  </p:stCondLst>
                                  <p:childTnLst>
                                    <p:animEffect transition="out" filter="fade">
                                      <p:cBhvr>
                                        <p:cTn id="150" dur="500"/>
                                        <p:tgtEl>
                                          <p:spTgt spid="52"/>
                                        </p:tgtEl>
                                      </p:cBhvr>
                                    </p:animEffect>
                                    <p:set>
                                      <p:cBhvr>
                                        <p:cTn id="151" dur="1" fill="hold">
                                          <p:stCondLst>
                                            <p:cond delay="499"/>
                                          </p:stCondLst>
                                        </p:cTn>
                                        <p:tgtEl>
                                          <p:spTgt spid="52"/>
                                        </p:tgtEl>
                                        <p:attrNameLst>
                                          <p:attrName>style.visibility</p:attrName>
                                        </p:attrNameLst>
                                      </p:cBhvr>
                                      <p:to>
                                        <p:strVal val="hidden"/>
                                      </p:to>
                                    </p:set>
                                  </p:childTnLst>
                                </p:cTn>
                              </p:par>
                              <p:par>
                                <p:cTn id="152" presetID="10" presetClass="exit" presetSubtype="0" fill="hold" grpId="3" nodeType="withEffect">
                                  <p:stCondLst>
                                    <p:cond delay="0"/>
                                  </p:stCondLst>
                                  <p:childTnLst>
                                    <p:animEffect transition="out" filter="fade">
                                      <p:cBhvr>
                                        <p:cTn id="153" dur="500"/>
                                        <p:tgtEl>
                                          <p:spTgt spid="43"/>
                                        </p:tgtEl>
                                      </p:cBhvr>
                                    </p:animEffect>
                                    <p:set>
                                      <p:cBhvr>
                                        <p:cTn id="154" dur="1" fill="hold">
                                          <p:stCondLst>
                                            <p:cond delay="499"/>
                                          </p:stCondLst>
                                        </p:cTn>
                                        <p:tgtEl>
                                          <p:spTgt spid="43"/>
                                        </p:tgtEl>
                                        <p:attrNameLst>
                                          <p:attrName>style.visibility</p:attrName>
                                        </p:attrNameLst>
                                      </p:cBhvr>
                                      <p:to>
                                        <p:strVal val="hidden"/>
                                      </p:to>
                                    </p:set>
                                  </p:childTnLst>
                                </p:cTn>
                              </p:par>
                            </p:childTnLst>
                          </p:cTn>
                        </p:par>
                        <p:par>
                          <p:cTn id="155" fill="hold">
                            <p:stCondLst>
                              <p:cond delay="1000"/>
                            </p:stCondLst>
                            <p:childTnLst>
                              <p:par>
                                <p:cTn id="156" presetID="42" presetClass="path" presetSubtype="0" accel="50000" decel="50000" fill="hold" grpId="2" nodeType="afterEffect">
                                  <p:stCondLst>
                                    <p:cond delay="0"/>
                                  </p:stCondLst>
                                  <p:childTnLst>
                                    <p:animMotion origin="layout" path="M 2.77778E-6 -4.69136E-6 L -0.05938 0.23642 " pathEditMode="relative" rAng="0" ptsTypes="AA">
                                      <p:cBhvr>
                                        <p:cTn id="157" dur="2000" fill="hold"/>
                                        <p:tgtEl>
                                          <p:spTgt spid="53"/>
                                        </p:tgtEl>
                                        <p:attrNameLst>
                                          <p:attrName>ppt_x</p:attrName>
                                          <p:attrName>ppt_y</p:attrName>
                                        </p:attrNameLst>
                                      </p:cBhvr>
                                      <p:rCtr x="-2969" y="12068"/>
                                    </p:animMotion>
                                  </p:childTnLst>
                                </p:cTn>
                              </p:par>
                              <p:par>
                                <p:cTn id="158" presetID="6" presetClass="emph" presetSubtype="0" fill="hold" grpId="3" nodeType="withEffect">
                                  <p:stCondLst>
                                    <p:cond delay="0"/>
                                  </p:stCondLst>
                                  <p:childTnLst>
                                    <p:animScale>
                                      <p:cBhvr>
                                        <p:cTn id="159" dur="2000" fill="hold"/>
                                        <p:tgtEl>
                                          <p:spTgt spid="53"/>
                                        </p:tgtEl>
                                      </p:cBhvr>
                                      <p:by x="150000" y="150000"/>
                                    </p:animScale>
                                  </p:childTnLst>
                                </p:cTn>
                              </p:par>
                            </p:childTnLst>
                          </p:cTn>
                        </p:par>
                      </p:childTnLst>
                    </p:cTn>
                  </p:par>
                  <p:par>
                    <p:cTn id="160" fill="hold">
                      <p:stCondLst>
                        <p:cond delay="indefinite"/>
                      </p:stCondLst>
                      <p:childTnLst>
                        <p:par>
                          <p:cTn id="161" fill="hold">
                            <p:stCondLst>
                              <p:cond delay="0"/>
                            </p:stCondLst>
                            <p:childTnLst>
                              <p:par>
                                <p:cTn id="162" presetID="42" presetClass="path" presetSubtype="0" accel="50000" decel="50000" fill="hold" grpId="4" nodeType="clickEffect">
                                  <p:stCondLst>
                                    <p:cond delay="0"/>
                                  </p:stCondLst>
                                  <p:childTnLst>
                                    <p:animMotion origin="layout" path="M -0.05938 0.23642 L 2.77778E-6 -4.69136E-6 " pathEditMode="relative" rAng="0" ptsTypes="AA">
                                      <p:cBhvr>
                                        <p:cTn id="163" dur="2000" fill="hold"/>
                                        <p:tgtEl>
                                          <p:spTgt spid="53"/>
                                        </p:tgtEl>
                                        <p:attrNameLst>
                                          <p:attrName>ppt_x</p:attrName>
                                          <p:attrName>ppt_y</p:attrName>
                                        </p:attrNameLst>
                                      </p:cBhvr>
                                      <p:rCtr x="2969" y="-12099"/>
                                    </p:animMotion>
                                  </p:childTnLst>
                                </p:cTn>
                              </p:par>
                              <p:par>
                                <p:cTn id="164" presetID="6" presetClass="emph" presetSubtype="0" fill="hold" grpId="5" nodeType="withEffect">
                                  <p:stCondLst>
                                    <p:cond delay="0"/>
                                  </p:stCondLst>
                                  <p:childTnLst>
                                    <p:animScale>
                                      <p:cBhvr>
                                        <p:cTn id="165" dur="2000" fill="hold"/>
                                        <p:tgtEl>
                                          <p:spTgt spid="53"/>
                                        </p:tgtEl>
                                      </p:cBhvr>
                                      <p:by x="66000" y="66000"/>
                                    </p:animScale>
                                  </p:childTnLst>
                                </p:cTn>
                              </p:par>
                            </p:childTnLst>
                          </p:cTn>
                        </p:par>
                        <p:par>
                          <p:cTn id="166" fill="hold">
                            <p:stCondLst>
                              <p:cond delay="2000"/>
                            </p:stCondLst>
                            <p:childTnLst>
                              <p:par>
                                <p:cTn id="167" presetID="10" presetClass="entr" presetSubtype="0" fill="hold" grpId="7" nodeType="afterEffect">
                                  <p:stCondLst>
                                    <p:cond delay="0"/>
                                  </p:stCondLst>
                                  <p:childTnLst>
                                    <p:set>
                                      <p:cBhvr>
                                        <p:cTn id="168" dur="1" fill="hold">
                                          <p:stCondLst>
                                            <p:cond delay="0"/>
                                          </p:stCondLst>
                                        </p:cTn>
                                        <p:tgtEl>
                                          <p:spTgt spid="51"/>
                                        </p:tgtEl>
                                        <p:attrNameLst>
                                          <p:attrName>style.visibility</p:attrName>
                                        </p:attrNameLst>
                                      </p:cBhvr>
                                      <p:to>
                                        <p:strVal val="visible"/>
                                      </p:to>
                                    </p:set>
                                    <p:animEffect transition="in" filter="fade">
                                      <p:cBhvr>
                                        <p:cTn id="169" dur="500"/>
                                        <p:tgtEl>
                                          <p:spTgt spid="51"/>
                                        </p:tgtEl>
                                      </p:cBhvr>
                                    </p:animEffect>
                                  </p:childTnLst>
                                </p:cTn>
                              </p:par>
                              <p:par>
                                <p:cTn id="170" presetID="10" presetClass="entr" presetSubtype="0" fill="hold" grpId="9" nodeType="withEffect">
                                  <p:stCondLst>
                                    <p:cond delay="0"/>
                                  </p:stCondLst>
                                  <p:childTnLst>
                                    <p:set>
                                      <p:cBhvr>
                                        <p:cTn id="171" dur="1" fill="hold">
                                          <p:stCondLst>
                                            <p:cond delay="0"/>
                                          </p:stCondLst>
                                        </p:cTn>
                                        <p:tgtEl>
                                          <p:spTgt spid="55"/>
                                        </p:tgtEl>
                                        <p:attrNameLst>
                                          <p:attrName>style.visibility</p:attrName>
                                        </p:attrNameLst>
                                      </p:cBhvr>
                                      <p:to>
                                        <p:strVal val="visible"/>
                                      </p:to>
                                    </p:set>
                                    <p:animEffect transition="in" filter="fade">
                                      <p:cBhvr>
                                        <p:cTn id="172" dur="500"/>
                                        <p:tgtEl>
                                          <p:spTgt spid="55"/>
                                        </p:tgtEl>
                                      </p:cBhvr>
                                    </p:animEffect>
                                  </p:childTnLst>
                                </p:cTn>
                              </p:par>
                              <p:par>
                                <p:cTn id="173" presetID="10" presetClass="entr" presetSubtype="0" fill="hold" grpId="17" nodeType="withEffect">
                                  <p:stCondLst>
                                    <p:cond delay="0"/>
                                  </p:stCondLst>
                                  <p:childTnLst>
                                    <p:set>
                                      <p:cBhvr>
                                        <p:cTn id="174" dur="1" fill="hold">
                                          <p:stCondLst>
                                            <p:cond delay="0"/>
                                          </p:stCondLst>
                                        </p:cTn>
                                        <p:tgtEl>
                                          <p:spTgt spid="57"/>
                                        </p:tgtEl>
                                        <p:attrNameLst>
                                          <p:attrName>style.visibility</p:attrName>
                                        </p:attrNameLst>
                                      </p:cBhvr>
                                      <p:to>
                                        <p:strVal val="visible"/>
                                      </p:to>
                                    </p:set>
                                    <p:animEffect transition="in" filter="fade">
                                      <p:cBhvr>
                                        <p:cTn id="175" dur="500"/>
                                        <p:tgtEl>
                                          <p:spTgt spid="57"/>
                                        </p:tgtEl>
                                      </p:cBhvr>
                                    </p:animEffect>
                                  </p:childTnLst>
                                </p:cTn>
                              </p:par>
                              <p:par>
                                <p:cTn id="176" presetID="10" presetClass="entr" presetSubtype="0" fill="hold" grpId="9" nodeType="withEffect">
                                  <p:stCondLst>
                                    <p:cond delay="0"/>
                                  </p:stCondLst>
                                  <p:childTnLst>
                                    <p:set>
                                      <p:cBhvr>
                                        <p:cTn id="177" dur="1" fill="hold">
                                          <p:stCondLst>
                                            <p:cond delay="0"/>
                                          </p:stCondLst>
                                        </p:cTn>
                                        <p:tgtEl>
                                          <p:spTgt spid="58"/>
                                        </p:tgtEl>
                                        <p:attrNameLst>
                                          <p:attrName>style.visibility</p:attrName>
                                        </p:attrNameLst>
                                      </p:cBhvr>
                                      <p:to>
                                        <p:strVal val="visible"/>
                                      </p:to>
                                    </p:set>
                                    <p:animEffect transition="in" filter="fade">
                                      <p:cBhvr>
                                        <p:cTn id="178" dur="500"/>
                                        <p:tgtEl>
                                          <p:spTgt spid="58"/>
                                        </p:tgtEl>
                                      </p:cBhvr>
                                    </p:animEffect>
                                  </p:childTnLst>
                                </p:cTn>
                              </p:par>
                              <p:par>
                                <p:cTn id="179" presetID="10" presetClass="entr" presetSubtype="0" fill="hold" grpId="4" nodeType="withEffect">
                                  <p:stCondLst>
                                    <p:cond delay="0"/>
                                  </p:stCondLst>
                                  <p:childTnLst>
                                    <p:set>
                                      <p:cBhvr>
                                        <p:cTn id="180" dur="1" fill="hold">
                                          <p:stCondLst>
                                            <p:cond delay="0"/>
                                          </p:stCondLst>
                                        </p:cTn>
                                        <p:tgtEl>
                                          <p:spTgt spid="56"/>
                                        </p:tgtEl>
                                        <p:attrNameLst>
                                          <p:attrName>style.visibility</p:attrName>
                                        </p:attrNameLst>
                                      </p:cBhvr>
                                      <p:to>
                                        <p:strVal val="visible"/>
                                      </p:to>
                                    </p:set>
                                    <p:animEffect transition="in" filter="fade">
                                      <p:cBhvr>
                                        <p:cTn id="181" dur="500"/>
                                        <p:tgtEl>
                                          <p:spTgt spid="56"/>
                                        </p:tgtEl>
                                      </p:cBhvr>
                                    </p:animEffect>
                                  </p:childTnLst>
                                </p:cTn>
                              </p:par>
                              <p:par>
                                <p:cTn id="182" presetID="10" presetClass="entr" presetSubtype="0" fill="hold" grpId="4" nodeType="withEffect">
                                  <p:stCondLst>
                                    <p:cond delay="0"/>
                                  </p:stCondLst>
                                  <p:childTnLst>
                                    <p:set>
                                      <p:cBhvr>
                                        <p:cTn id="183" dur="1" fill="hold">
                                          <p:stCondLst>
                                            <p:cond delay="0"/>
                                          </p:stCondLst>
                                        </p:cTn>
                                        <p:tgtEl>
                                          <p:spTgt spid="54"/>
                                        </p:tgtEl>
                                        <p:attrNameLst>
                                          <p:attrName>style.visibility</p:attrName>
                                        </p:attrNameLst>
                                      </p:cBhvr>
                                      <p:to>
                                        <p:strVal val="visible"/>
                                      </p:to>
                                    </p:set>
                                    <p:animEffect transition="in" filter="fade">
                                      <p:cBhvr>
                                        <p:cTn id="184" dur="500"/>
                                        <p:tgtEl>
                                          <p:spTgt spid="54"/>
                                        </p:tgtEl>
                                      </p:cBhvr>
                                    </p:animEffect>
                                  </p:childTnLst>
                                </p:cTn>
                              </p:par>
                              <p:par>
                                <p:cTn id="185" presetID="10" presetClass="entr" presetSubtype="0" fill="hold" grpId="4" nodeType="withEffect">
                                  <p:stCondLst>
                                    <p:cond delay="0"/>
                                  </p:stCondLst>
                                  <p:childTnLst>
                                    <p:set>
                                      <p:cBhvr>
                                        <p:cTn id="186" dur="1" fill="hold">
                                          <p:stCondLst>
                                            <p:cond delay="0"/>
                                          </p:stCondLst>
                                        </p:cTn>
                                        <p:tgtEl>
                                          <p:spTgt spid="50"/>
                                        </p:tgtEl>
                                        <p:attrNameLst>
                                          <p:attrName>style.visibility</p:attrName>
                                        </p:attrNameLst>
                                      </p:cBhvr>
                                      <p:to>
                                        <p:strVal val="visible"/>
                                      </p:to>
                                    </p:set>
                                    <p:animEffect transition="in" filter="fade">
                                      <p:cBhvr>
                                        <p:cTn id="187" dur="500"/>
                                        <p:tgtEl>
                                          <p:spTgt spid="50"/>
                                        </p:tgtEl>
                                      </p:cBhvr>
                                    </p:animEffect>
                                  </p:childTnLst>
                                </p:cTn>
                              </p:par>
                              <p:par>
                                <p:cTn id="188" presetID="10" presetClass="entr" presetSubtype="0" fill="hold" grpId="4" nodeType="withEffect">
                                  <p:stCondLst>
                                    <p:cond delay="0"/>
                                  </p:stCondLst>
                                  <p:childTnLst>
                                    <p:set>
                                      <p:cBhvr>
                                        <p:cTn id="189" dur="1" fill="hold">
                                          <p:stCondLst>
                                            <p:cond delay="0"/>
                                          </p:stCondLst>
                                        </p:cTn>
                                        <p:tgtEl>
                                          <p:spTgt spid="52"/>
                                        </p:tgtEl>
                                        <p:attrNameLst>
                                          <p:attrName>style.visibility</p:attrName>
                                        </p:attrNameLst>
                                      </p:cBhvr>
                                      <p:to>
                                        <p:strVal val="visible"/>
                                      </p:to>
                                    </p:set>
                                    <p:animEffect transition="in" filter="fade">
                                      <p:cBhvr>
                                        <p:cTn id="190" dur="500"/>
                                        <p:tgtEl>
                                          <p:spTgt spid="52"/>
                                        </p:tgtEl>
                                      </p:cBhvr>
                                    </p:animEffect>
                                  </p:childTnLst>
                                </p:cTn>
                              </p:par>
                              <p:par>
                                <p:cTn id="191" presetID="10" presetClass="entr" presetSubtype="0" fill="hold" grpId="4" nodeType="withEffect">
                                  <p:stCondLst>
                                    <p:cond delay="0"/>
                                  </p:stCondLst>
                                  <p:childTnLst>
                                    <p:set>
                                      <p:cBhvr>
                                        <p:cTn id="192" dur="1" fill="hold">
                                          <p:stCondLst>
                                            <p:cond delay="0"/>
                                          </p:stCondLst>
                                        </p:cTn>
                                        <p:tgtEl>
                                          <p:spTgt spid="43"/>
                                        </p:tgtEl>
                                        <p:attrNameLst>
                                          <p:attrName>style.visibility</p:attrName>
                                        </p:attrNameLst>
                                      </p:cBhvr>
                                      <p:to>
                                        <p:strVal val="visible"/>
                                      </p:to>
                                    </p:set>
                                    <p:animEffect transition="in" filter="fade">
                                      <p:cBhvr>
                                        <p:cTn id="193" dur="500"/>
                                        <p:tgtEl>
                                          <p:spTgt spid="43"/>
                                        </p:tgtEl>
                                      </p:cBhvr>
                                    </p:animEffect>
                                  </p:childTnLst>
                                </p:cTn>
                              </p:par>
                            </p:childTnLst>
                          </p:cTn>
                        </p:par>
                      </p:childTnLst>
                    </p:cTn>
                  </p:par>
                </p:childTnLst>
              </p:cTn>
              <p:nextCondLst>
                <p:cond evt="onClick" delay="0">
                  <p:tgtEl>
                    <p:spTgt spid="53"/>
                  </p:tgtEl>
                </p:cond>
              </p:nextCondLst>
            </p:seq>
            <p:seq concurrent="1" nextAc="seek">
              <p:cTn id="194" restart="whenNotActive" fill="hold" evtFilter="cancelBubble" nodeType="interactiveSeq">
                <p:stCondLst>
                  <p:cond evt="onClick" delay="0">
                    <p:tgtEl>
                      <p:spTgt spid="55"/>
                    </p:tgtEl>
                  </p:cond>
                </p:stCondLst>
                <p:endSync evt="end" delay="0">
                  <p:rtn val="all"/>
                </p:endSync>
                <p:childTnLst>
                  <p:par>
                    <p:cTn id="195" fill="hold">
                      <p:stCondLst>
                        <p:cond delay="0"/>
                      </p:stCondLst>
                      <p:childTnLst>
                        <p:par>
                          <p:cTn id="196" fill="hold">
                            <p:stCondLst>
                              <p:cond delay="0"/>
                            </p:stCondLst>
                            <p:childTnLst>
                              <p:par>
                                <p:cTn id="197" presetID="32" presetClass="emph" presetSubtype="0" fill="hold" grpId="1" nodeType="clickEffect">
                                  <p:stCondLst>
                                    <p:cond delay="0"/>
                                  </p:stCondLst>
                                  <p:childTnLst>
                                    <p:animRot by="120000">
                                      <p:cBhvr>
                                        <p:cTn id="198" dur="100" fill="hold">
                                          <p:stCondLst>
                                            <p:cond delay="0"/>
                                          </p:stCondLst>
                                        </p:cTn>
                                        <p:tgtEl>
                                          <p:spTgt spid="55"/>
                                        </p:tgtEl>
                                        <p:attrNameLst>
                                          <p:attrName>r</p:attrName>
                                        </p:attrNameLst>
                                      </p:cBhvr>
                                    </p:animRot>
                                    <p:animRot by="-240000">
                                      <p:cBhvr>
                                        <p:cTn id="199" dur="200" fill="hold">
                                          <p:stCondLst>
                                            <p:cond delay="200"/>
                                          </p:stCondLst>
                                        </p:cTn>
                                        <p:tgtEl>
                                          <p:spTgt spid="55"/>
                                        </p:tgtEl>
                                        <p:attrNameLst>
                                          <p:attrName>r</p:attrName>
                                        </p:attrNameLst>
                                      </p:cBhvr>
                                    </p:animRot>
                                    <p:animRot by="240000">
                                      <p:cBhvr>
                                        <p:cTn id="200" dur="200" fill="hold">
                                          <p:stCondLst>
                                            <p:cond delay="400"/>
                                          </p:stCondLst>
                                        </p:cTn>
                                        <p:tgtEl>
                                          <p:spTgt spid="55"/>
                                        </p:tgtEl>
                                        <p:attrNameLst>
                                          <p:attrName>r</p:attrName>
                                        </p:attrNameLst>
                                      </p:cBhvr>
                                    </p:animRot>
                                    <p:animRot by="-240000">
                                      <p:cBhvr>
                                        <p:cTn id="201" dur="200" fill="hold">
                                          <p:stCondLst>
                                            <p:cond delay="600"/>
                                          </p:stCondLst>
                                        </p:cTn>
                                        <p:tgtEl>
                                          <p:spTgt spid="55"/>
                                        </p:tgtEl>
                                        <p:attrNameLst>
                                          <p:attrName>r</p:attrName>
                                        </p:attrNameLst>
                                      </p:cBhvr>
                                    </p:animRot>
                                    <p:animRot by="120000">
                                      <p:cBhvr>
                                        <p:cTn id="202" dur="200" fill="hold">
                                          <p:stCondLst>
                                            <p:cond delay="800"/>
                                          </p:stCondLst>
                                        </p:cTn>
                                        <p:tgtEl>
                                          <p:spTgt spid="55"/>
                                        </p:tgtEl>
                                        <p:attrNameLst>
                                          <p:attrName>r</p:attrName>
                                        </p:attrNameLst>
                                      </p:cBhvr>
                                    </p:animRot>
                                  </p:childTnLst>
                                </p:cTn>
                              </p:par>
                              <p:par>
                                <p:cTn id="203" presetID="10" presetClass="exit" presetSubtype="0" fill="hold" grpId="8" nodeType="withEffect">
                                  <p:stCondLst>
                                    <p:cond delay="0"/>
                                  </p:stCondLst>
                                  <p:childTnLst>
                                    <p:animEffect transition="out" filter="fade">
                                      <p:cBhvr>
                                        <p:cTn id="204" dur="500"/>
                                        <p:tgtEl>
                                          <p:spTgt spid="51"/>
                                        </p:tgtEl>
                                      </p:cBhvr>
                                    </p:animEffect>
                                    <p:set>
                                      <p:cBhvr>
                                        <p:cTn id="205" dur="1" fill="hold">
                                          <p:stCondLst>
                                            <p:cond delay="499"/>
                                          </p:stCondLst>
                                        </p:cTn>
                                        <p:tgtEl>
                                          <p:spTgt spid="51"/>
                                        </p:tgtEl>
                                        <p:attrNameLst>
                                          <p:attrName>style.visibility</p:attrName>
                                        </p:attrNameLst>
                                      </p:cBhvr>
                                      <p:to>
                                        <p:strVal val="hidden"/>
                                      </p:to>
                                    </p:set>
                                  </p:childTnLst>
                                </p:cTn>
                              </p:par>
                              <p:par>
                                <p:cTn id="206" presetID="10" presetClass="exit" presetSubtype="0" fill="hold" grpId="6" nodeType="withEffect">
                                  <p:stCondLst>
                                    <p:cond delay="0"/>
                                  </p:stCondLst>
                                  <p:childTnLst>
                                    <p:animEffect transition="out" filter="fade">
                                      <p:cBhvr>
                                        <p:cTn id="207" dur="500"/>
                                        <p:tgtEl>
                                          <p:spTgt spid="53"/>
                                        </p:tgtEl>
                                      </p:cBhvr>
                                    </p:animEffect>
                                    <p:set>
                                      <p:cBhvr>
                                        <p:cTn id="208" dur="1" fill="hold">
                                          <p:stCondLst>
                                            <p:cond delay="499"/>
                                          </p:stCondLst>
                                        </p:cTn>
                                        <p:tgtEl>
                                          <p:spTgt spid="53"/>
                                        </p:tgtEl>
                                        <p:attrNameLst>
                                          <p:attrName>style.visibility</p:attrName>
                                        </p:attrNameLst>
                                      </p:cBhvr>
                                      <p:to>
                                        <p:strVal val="hidden"/>
                                      </p:to>
                                    </p:set>
                                  </p:childTnLst>
                                </p:cTn>
                              </p:par>
                              <p:par>
                                <p:cTn id="209" presetID="10" presetClass="exit" presetSubtype="0" fill="hold" grpId="18" nodeType="withEffect">
                                  <p:stCondLst>
                                    <p:cond delay="0"/>
                                  </p:stCondLst>
                                  <p:childTnLst>
                                    <p:animEffect transition="out" filter="fade">
                                      <p:cBhvr>
                                        <p:cTn id="210" dur="500"/>
                                        <p:tgtEl>
                                          <p:spTgt spid="57"/>
                                        </p:tgtEl>
                                      </p:cBhvr>
                                    </p:animEffect>
                                    <p:set>
                                      <p:cBhvr>
                                        <p:cTn id="211" dur="1" fill="hold">
                                          <p:stCondLst>
                                            <p:cond delay="499"/>
                                          </p:stCondLst>
                                        </p:cTn>
                                        <p:tgtEl>
                                          <p:spTgt spid="57"/>
                                        </p:tgtEl>
                                        <p:attrNameLst>
                                          <p:attrName>style.visibility</p:attrName>
                                        </p:attrNameLst>
                                      </p:cBhvr>
                                      <p:to>
                                        <p:strVal val="hidden"/>
                                      </p:to>
                                    </p:set>
                                  </p:childTnLst>
                                </p:cTn>
                              </p:par>
                              <p:par>
                                <p:cTn id="212" presetID="10" presetClass="exit" presetSubtype="0" fill="hold" grpId="10" nodeType="withEffect">
                                  <p:stCondLst>
                                    <p:cond delay="0"/>
                                  </p:stCondLst>
                                  <p:childTnLst>
                                    <p:animEffect transition="out" filter="fade">
                                      <p:cBhvr>
                                        <p:cTn id="213" dur="500"/>
                                        <p:tgtEl>
                                          <p:spTgt spid="58"/>
                                        </p:tgtEl>
                                      </p:cBhvr>
                                    </p:animEffect>
                                    <p:set>
                                      <p:cBhvr>
                                        <p:cTn id="214" dur="1" fill="hold">
                                          <p:stCondLst>
                                            <p:cond delay="499"/>
                                          </p:stCondLst>
                                        </p:cTn>
                                        <p:tgtEl>
                                          <p:spTgt spid="58"/>
                                        </p:tgtEl>
                                        <p:attrNameLst>
                                          <p:attrName>style.visibility</p:attrName>
                                        </p:attrNameLst>
                                      </p:cBhvr>
                                      <p:to>
                                        <p:strVal val="hidden"/>
                                      </p:to>
                                    </p:set>
                                  </p:childTnLst>
                                </p:cTn>
                              </p:par>
                              <p:par>
                                <p:cTn id="215" presetID="10" presetClass="exit" presetSubtype="0" fill="hold" grpId="5" nodeType="withEffect">
                                  <p:stCondLst>
                                    <p:cond delay="0"/>
                                  </p:stCondLst>
                                  <p:childTnLst>
                                    <p:animEffect transition="out" filter="fade">
                                      <p:cBhvr>
                                        <p:cTn id="216" dur="500"/>
                                        <p:tgtEl>
                                          <p:spTgt spid="56"/>
                                        </p:tgtEl>
                                      </p:cBhvr>
                                    </p:animEffect>
                                    <p:set>
                                      <p:cBhvr>
                                        <p:cTn id="217" dur="1" fill="hold">
                                          <p:stCondLst>
                                            <p:cond delay="499"/>
                                          </p:stCondLst>
                                        </p:cTn>
                                        <p:tgtEl>
                                          <p:spTgt spid="56"/>
                                        </p:tgtEl>
                                        <p:attrNameLst>
                                          <p:attrName>style.visibility</p:attrName>
                                        </p:attrNameLst>
                                      </p:cBhvr>
                                      <p:to>
                                        <p:strVal val="hidden"/>
                                      </p:to>
                                    </p:set>
                                  </p:childTnLst>
                                </p:cTn>
                              </p:par>
                              <p:par>
                                <p:cTn id="218" presetID="10" presetClass="exit" presetSubtype="0" fill="hold" grpId="5" nodeType="withEffect">
                                  <p:stCondLst>
                                    <p:cond delay="0"/>
                                  </p:stCondLst>
                                  <p:childTnLst>
                                    <p:animEffect transition="out" filter="fade">
                                      <p:cBhvr>
                                        <p:cTn id="219" dur="500"/>
                                        <p:tgtEl>
                                          <p:spTgt spid="54"/>
                                        </p:tgtEl>
                                      </p:cBhvr>
                                    </p:animEffect>
                                    <p:set>
                                      <p:cBhvr>
                                        <p:cTn id="220" dur="1" fill="hold">
                                          <p:stCondLst>
                                            <p:cond delay="499"/>
                                          </p:stCondLst>
                                        </p:cTn>
                                        <p:tgtEl>
                                          <p:spTgt spid="54"/>
                                        </p:tgtEl>
                                        <p:attrNameLst>
                                          <p:attrName>style.visibility</p:attrName>
                                        </p:attrNameLst>
                                      </p:cBhvr>
                                      <p:to>
                                        <p:strVal val="hidden"/>
                                      </p:to>
                                    </p:set>
                                  </p:childTnLst>
                                </p:cTn>
                              </p:par>
                              <p:par>
                                <p:cTn id="221" presetID="10" presetClass="exit" presetSubtype="0" fill="hold" grpId="5" nodeType="withEffect">
                                  <p:stCondLst>
                                    <p:cond delay="0"/>
                                  </p:stCondLst>
                                  <p:childTnLst>
                                    <p:animEffect transition="out" filter="fade">
                                      <p:cBhvr>
                                        <p:cTn id="222" dur="500"/>
                                        <p:tgtEl>
                                          <p:spTgt spid="50"/>
                                        </p:tgtEl>
                                      </p:cBhvr>
                                    </p:animEffect>
                                    <p:set>
                                      <p:cBhvr>
                                        <p:cTn id="223" dur="1" fill="hold">
                                          <p:stCondLst>
                                            <p:cond delay="499"/>
                                          </p:stCondLst>
                                        </p:cTn>
                                        <p:tgtEl>
                                          <p:spTgt spid="50"/>
                                        </p:tgtEl>
                                        <p:attrNameLst>
                                          <p:attrName>style.visibility</p:attrName>
                                        </p:attrNameLst>
                                      </p:cBhvr>
                                      <p:to>
                                        <p:strVal val="hidden"/>
                                      </p:to>
                                    </p:set>
                                  </p:childTnLst>
                                </p:cTn>
                              </p:par>
                              <p:par>
                                <p:cTn id="224" presetID="10" presetClass="exit" presetSubtype="0" fill="hold" grpId="5" nodeType="withEffect">
                                  <p:stCondLst>
                                    <p:cond delay="0"/>
                                  </p:stCondLst>
                                  <p:childTnLst>
                                    <p:animEffect transition="out" filter="fade">
                                      <p:cBhvr>
                                        <p:cTn id="225" dur="500"/>
                                        <p:tgtEl>
                                          <p:spTgt spid="52"/>
                                        </p:tgtEl>
                                      </p:cBhvr>
                                    </p:animEffect>
                                    <p:set>
                                      <p:cBhvr>
                                        <p:cTn id="226" dur="1" fill="hold">
                                          <p:stCondLst>
                                            <p:cond delay="499"/>
                                          </p:stCondLst>
                                        </p:cTn>
                                        <p:tgtEl>
                                          <p:spTgt spid="52"/>
                                        </p:tgtEl>
                                        <p:attrNameLst>
                                          <p:attrName>style.visibility</p:attrName>
                                        </p:attrNameLst>
                                      </p:cBhvr>
                                      <p:to>
                                        <p:strVal val="hidden"/>
                                      </p:to>
                                    </p:set>
                                  </p:childTnLst>
                                </p:cTn>
                              </p:par>
                              <p:par>
                                <p:cTn id="227" presetID="10" presetClass="exit" presetSubtype="0" fill="hold" grpId="5" nodeType="withEffect">
                                  <p:stCondLst>
                                    <p:cond delay="0"/>
                                  </p:stCondLst>
                                  <p:childTnLst>
                                    <p:animEffect transition="out" filter="fade">
                                      <p:cBhvr>
                                        <p:cTn id="228" dur="500"/>
                                        <p:tgtEl>
                                          <p:spTgt spid="43"/>
                                        </p:tgtEl>
                                      </p:cBhvr>
                                    </p:animEffect>
                                    <p:set>
                                      <p:cBhvr>
                                        <p:cTn id="229" dur="1" fill="hold">
                                          <p:stCondLst>
                                            <p:cond delay="499"/>
                                          </p:stCondLst>
                                        </p:cTn>
                                        <p:tgtEl>
                                          <p:spTgt spid="43"/>
                                        </p:tgtEl>
                                        <p:attrNameLst>
                                          <p:attrName>style.visibility</p:attrName>
                                        </p:attrNameLst>
                                      </p:cBhvr>
                                      <p:to>
                                        <p:strVal val="hidden"/>
                                      </p:to>
                                    </p:set>
                                  </p:childTnLst>
                                </p:cTn>
                              </p:par>
                            </p:childTnLst>
                          </p:cTn>
                        </p:par>
                        <p:par>
                          <p:cTn id="230" fill="hold">
                            <p:stCondLst>
                              <p:cond delay="1000"/>
                            </p:stCondLst>
                            <p:childTnLst>
                              <p:par>
                                <p:cTn id="231" presetID="42" presetClass="path" presetSubtype="0" accel="50000" decel="50000" fill="hold" grpId="2" nodeType="afterEffect">
                                  <p:stCondLst>
                                    <p:cond delay="0"/>
                                  </p:stCondLst>
                                  <p:childTnLst>
                                    <p:animMotion origin="layout" path="M -3.33333E-6 -4.93827E-6 L -0.27361 0.17284 " pathEditMode="relative" rAng="0" ptsTypes="AA">
                                      <p:cBhvr>
                                        <p:cTn id="232" dur="2000" fill="hold"/>
                                        <p:tgtEl>
                                          <p:spTgt spid="55"/>
                                        </p:tgtEl>
                                        <p:attrNameLst>
                                          <p:attrName>ppt_x</p:attrName>
                                          <p:attrName>ppt_y</p:attrName>
                                        </p:attrNameLst>
                                      </p:cBhvr>
                                      <p:rCtr x="-13837" y="8704"/>
                                    </p:animMotion>
                                  </p:childTnLst>
                                </p:cTn>
                              </p:par>
                              <p:par>
                                <p:cTn id="233" presetID="6" presetClass="emph" presetSubtype="0" fill="hold" grpId="3" nodeType="withEffect">
                                  <p:stCondLst>
                                    <p:cond delay="0"/>
                                  </p:stCondLst>
                                  <p:childTnLst>
                                    <p:animScale>
                                      <p:cBhvr>
                                        <p:cTn id="234" dur="2000" fill="hold"/>
                                        <p:tgtEl>
                                          <p:spTgt spid="55"/>
                                        </p:tgtEl>
                                      </p:cBhvr>
                                      <p:by x="150000" y="150000"/>
                                    </p:animScale>
                                  </p:childTnLst>
                                </p:cTn>
                              </p:par>
                            </p:childTnLst>
                          </p:cTn>
                        </p:par>
                      </p:childTnLst>
                    </p:cTn>
                  </p:par>
                  <p:par>
                    <p:cTn id="235" fill="hold">
                      <p:stCondLst>
                        <p:cond delay="indefinite"/>
                      </p:stCondLst>
                      <p:childTnLst>
                        <p:par>
                          <p:cTn id="236" fill="hold">
                            <p:stCondLst>
                              <p:cond delay="0"/>
                            </p:stCondLst>
                            <p:childTnLst>
                              <p:par>
                                <p:cTn id="237" presetID="42" presetClass="path" presetSubtype="0" accel="50000" decel="50000" fill="hold" grpId="4" nodeType="clickEffect">
                                  <p:stCondLst>
                                    <p:cond delay="0"/>
                                  </p:stCondLst>
                                  <p:childTnLst>
                                    <p:animMotion origin="layout" path="M -0.27361 0.17284 L -3.33333E-6 -4.93827E-6 " pathEditMode="relative" rAng="0" ptsTypes="AA">
                                      <p:cBhvr>
                                        <p:cTn id="238" dur="2000" fill="hold"/>
                                        <p:tgtEl>
                                          <p:spTgt spid="55"/>
                                        </p:tgtEl>
                                        <p:attrNameLst>
                                          <p:attrName>ppt_x</p:attrName>
                                          <p:attrName>ppt_y</p:attrName>
                                        </p:attrNameLst>
                                      </p:cBhvr>
                                      <p:rCtr x="13819" y="-8704"/>
                                    </p:animMotion>
                                  </p:childTnLst>
                                </p:cTn>
                              </p:par>
                              <p:par>
                                <p:cTn id="239" presetID="6" presetClass="emph" presetSubtype="0" fill="hold" grpId="5" nodeType="withEffect">
                                  <p:stCondLst>
                                    <p:cond delay="0"/>
                                  </p:stCondLst>
                                  <p:childTnLst>
                                    <p:animScale>
                                      <p:cBhvr>
                                        <p:cTn id="240" dur="2000" fill="hold"/>
                                        <p:tgtEl>
                                          <p:spTgt spid="55"/>
                                        </p:tgtEl>
                                      </p:cBhvr>
                                      <p:by x="66000" y="66000"/>
                                    </p:animScale>
                                  </p:childTnLst>
                                </p:cTn>
                              </p:par>
                            </p:childTnLst>
                          </p:cTn>
                        </p:par>
                        <p:par>
                          <p:cTn id="241" fill="hold">
                            <p:stCondLst>
                              <p:cond delay="2000"/>
                            </p:stCondLst>
                            <p:childTnLst>
                              <p:par>
                                <p:cTn id="242" presetID="10" presetClass="entr" presetSubtype="0" fill="hold" grpId="9" nodeType="afterEffect">
                                  <p:stCondLst>
                                    <p:cond delay="0"/>
                                  </p:stCondLst>
                                  <p:childTnLst>
                                    <p:set>
                                      <p:cBhvr>
                                        <p:cTn id="243" dur="1" fill="hold">
                                          <p:stCondLst>
                                            <p:cond delay="0"/>
                                          </p:stCondLst>
                                        </p:cTn>
                                        <p:tgtEl>
                                          <p:spTgt spid="51"/>
                                        </p:tgtEl>
                                        <p:attrNameLst>
                                          <p:attrName>style.visibility</p:attrName>
                                        </p:attrNameLst>
                                      </p:cBhvr>
                                      <p:to>
                                        <p:strVal val="visible"/>
                                      </p:to>
                                    </p:set>
                                    <p:animEffect transition="in" filter="fade">
                                      <p:cBhvr>
                                        <p:cTn id="244" dur="500"/>
                                        <p:tgtEl>
                                          <p:spTgt spid="51"/>
                                        </p:tgtEl>
                                      </p:cBhvr>
                                    </p:animEffect>
                                  </p:childTnLst>
                                </p:cTn>
                              </p:par>
                              <p:par>
                                <p:cTn id="245" presetID="10" presetClass="entr" presetSubtype="0" fill="hold" grpId="7" nodeType="withEffect">
                                  <p:stCondLst>
                                    <p:cond delay="0"/>
                                  </p:stCondLst>
                                  <p:childTnLst>
                                    <p:set>
                                      <p:cBhvr>
                                        <p:cTn id="246" dur="1" fill="hold">
                                          <p:stCondLst>
                                            <p:cond delay="0"/>
                                          </p:stCondLst>
                                        </p:cTn>
                                        <p:tgtEl>
                                          <p:spTgt spid="53"/>
                                        </p:tgtEl>
                                        <p:attrNameLst>
                                          <p:attrName>style.visibility</p:attrName>
                                        </p:attrNameLst>
                                      </p:cBhvr>
                                      <p:to>
                                        <p:strVal val="visible"/>
                                      </p:to>
                                    </p:set>
                                    <p:animEffect transition="in" filter="fade">
                                      <p:cBhvr>
                                        <p:cTn id="247" dur="500"/>
                                        <p:tgtEl>
                                          <p:spTgt spid="53"/>
                                        </p:tgtEl>
                                      </p:cBhvr>
                                    </p:animEffect>
                                  </p:childTnLst>
                                </p:cTn>
                              </p:par>
                              <p:par>
                                <p:cTn id="248" presetID="10" presetClass="entr" presetSubtype="0" fill="hold" grpId="19" nodeType="withEffect">
                                  <p:stCondLst>
                                    <p:cond delay="0"/>
                                  </p:stCondLst>
                                  <p:childTnLst>
                                    <p:set>
                                      <p:cBhvr>
                                        <p:cTn id="249" dur="1" fill="hold">
                                          <p:stCondLst>
                                            <p:cond delay="0"/>
                                          </p:stCondLst>
                                        </p:cTn>
                                        <p:tgtEl>
                                          <p:spTgt spid="57"/>
                                        </p:tgtEl>
                                        <p:attrNameLst>
                                          <p:attrName>style.visibility</p:attrName>
                                        </p:attrNameLst>
                                      </p:cBhvr>
                                      <p:to>
                                        <p:strVal val="visible"/>
                                      </p:to>
                                    </p:set>
                                    <p:animEffect transition="in" filter="fade">
                                      <p:cBhvr>
                                        <p:cTn id="250" dur="500"/>
                                        <p:tgtEl>
                                          <p:spTgt spid="57"/>
                                        </p:tgtEl>
                                      </p:cBhvr>
                                    </p:animEffect>
                                  </p:childTnLst>
                                </p:cTn>
                              </p:par>
                              <p:par>
                                <p:cTn id="251" presetID="10" presetClass="entr" presetSubtype="0" fill="hold" grpId="13" nodeType="withEffect">
                                  <p:stCondLst>
                                    <p:cond delay="0"/>
                                  </p:stCondLst>
                                  <p:childTnLst>
                                    <p:set>
                                      <p:cBhvr>
                                        <p:cTn id="252" dur="1" fill="hold">
                                          <p:stCondLst>
                                            <p:cond delay="0"/>
                                          </p:stCondLst>
                                        </p:cTn>
                                        <p:tgtEl>
                                          <p:spTgt spid="58"/>
                                        </p:tgtEl>
                                        <p:attrNameLst>
                                          <p:attrName>style.visibility</p:attrName>
                                        </p:attrNameLst>
                                      </p:cBhvr>
                                      <p:to>
                                        <p:strVal val="visible"/>
                                      </p:to>
                                    </p:set>
                                    <p:animEffect transition="in" filter="fade">
                                      <p:cBhvr>
                                        <p:cTn id="253" dur="500"/>
                                        <p:tgtEl>
                                          <p:spTgt spid="58"/>
                                        </p:tgtEl>
                                      </p:cBhvr>
                                    </p:animEffect>
                                  </p:childTnLst>
                                </p:cTn>
                              </p:par>
                              <p:par>
                                <p:cTn id="254" presetID="10" presetClass="entr" presetSubtype="0" fill="hold" grpId="7" nodeType="withEffect">
                                  <p:stCondLst>
                                    <p:cond delay="0"/>
                                  </p:stCondLst>
                                  <p:childTnLst>
                                    <p:set>
                                      <p:cBhvr>
                                        <p:cTn id="255" dur="1" fill="hold">
                                          <p:stCondLst>
                                            <p:cond delay="0"/>
                                          </p:stCondLst>
                                        </p:cTn>
                                        <p:tgtEl>
                                          <p:spTgt spid="56"/>
                                        </p:tgtEl>
                                        <p:attrNameLst>
                                          <p:attrName>style.visibility</p:attrName>
                                        </p:attrNameLst>
                                      </p:cBhvr>
                                      <p:to>
                                        <p:strVal val="visible"/>
                                      </p:to>
                                    </p:set>
                                    <p:animEffect transition="in" filter="fade">
                                      <p:cBhvr>
                                        <p:cTn id="256" dur="500"/>
                                        <p:tgtEl>
                                          <p:spTgt spid="56"/>
                                        </p:tgtEl>
                                      </p:cBhvr>
                                    </p:animEffect>
                                  </p:childTnLst>
                                </p:cTn>
                              </p:par>
                              <p:par>
                                <p:cTn id="257" presetID="10" presetClass="entr" presetSubtype="0" fill="hold" grpId="6" nodeType="withEffect">
                                  <p:stCondLst>
                                    <p:cond delay="0"/>
                                  </p:stCondLst>
                                  <p:childTnLst>
                                    <p:set>
                                      <p:cBhvr>
                                        <p:cTn id="258" dur="1" fill="hold">
                                          <p:stCondLst>
                                            <p:cond delay="0"/>
                                          </p:stCondLst>
                                        </p:cTn>
                                        <p:tgtEl>
                                          <p:spTgt spid="54"/>
                                        </p:tgtEl>
                                        <p:attrNameLst>
                                          <p:attrName>style.visibility</p:attrName>
                                        </p:attrNameLst>
                                      </p:cBhvr>
                                      <p:to>
                                        <p:strVal val="visible"/>
                                      </p:to>
                                    </p:set>
                                    <p:animEffect transition="in" filter="fade">
                                      <p:cBhvr>
                                        <p:cTn id="259" dur="500"/>
                                        <p:tgtEl>
                                          <p:spTgt spid="54"/>
                                        </p:tgtEl>
                                      </p:cBhvr>
                                    </p:animEffect>
                                  </p:childTnLst>
                                </p:cTn>
                              </p:par>
                              <p:par>
                                <p:cTn id="260" presetID="10" presetClass="entr" presetSubtype="0" fill="hold" grpId="6" nodeType="withEffect">
                                  <p:stCondLst>
                                    <p:cond delay="0"/>
                                  </p:stCondLst>
                                  <p:childTnLst>
                                    <p:set>
                                      <p:cBhvr>
                                        <p:cTn id="261" dur="1" fill="hold">
                                          <p:stCondLst>
                                            <p:cond delay="0"/>
                                          </p:stCondLst>
                                        </p:cTn>
                                        <p:tgtEl>
                                          <p:spTgt spid="50"/>
                                        </p:tgtEl>
                                        <p:attrNameLst>
                                          <p:attrName>style.visibility</p:attrName>
                                        </p:attrNameLst>
                                      </p:cBhvr>
                                      <p:to>
                                        <p:strVal val="visible"/>
                                      </p:to>
                                    </p:set>
                                    <p:animEffect transition="in" filter="fade">
                                      <p:cBhvr>
                                        <p:cTn id="262" dur="500"/>
                                        <p:tgtEl>
                                          <p:spTgt spid="50"/>
                                        </p:tgtEl>
                                      </p:cBhvr>
                                    </p:animEffect>
                                  </p:childTnLst>
                                </p:cTn>
                              </p:par>
                              <p:par>
                                <p:cTn id="263" presetID="10" presetClass="entr" presetSubtype="0" fill="hold" grpId="6" nodeType="withEffect">
                                  <p:stCondLst>
                                    <p:cond delay="0"/>
                                  </p:stCondLst>
                                  <p:childTnLst>
                                    <p:set>
                                      <p:cBhvr>
                                        <p:cTn id="264" dur="1" fill="hold">
                                          <p:stCondLst>
                                            <p:cond delay="0"/>
                                          </p:stCondLst>
                                        </p:cTn>
                                        <p:tgtEl>
                                          <p:spTgt spid="52"/>
                                        </p:tgtEl>
                                        <p:attrNameLst>
                                          <p:attrName>style.visibility</p:attrName>
                                        </p:attrNameLst>
                                      </p:cBhvr>
                                      <p:to>
                                        <p:strVal val="visible"/>
                                      </p:to>
                                    </p:set>
                                    <p:animEffect transition="in" filter="fade">
                                      <p:cBhvr>
                                        <p:cTn id="265" dur="500"/>
                                        <p:tgtEl>
                                          <p:spTgt spid="52"/>
                                        </p:tgtEl>
                                      </p:cBhvr>
                                    </p:animEffect>
                                  </p:childTnLst>
                                </p:cTn>
                              </p:par>
                              <p:par>
                                <p:cTn id="266" presetID="10" presetClass="entr" presetSubtype="0" fill="hold" grpId="6" nodeType="withEffect">
                                  <p:stCondLst>
                                    <p:cond delay="0"/>
                                  </p:stCondLst>
                                  <p:childTnLst>
                                    <p:set>
                                      <p:cBhvr>
                                        <p:cTn id="267" dur="1" fill="hold">
                                          <p:stCondLst>
                                            <p:cond delay="0"/>
                                          </p:stCondLst>
                                        </p:cTn>
                                        <p:tgtEl>
                                          <p:spTgt spid="43"/>
                                        </p:tgtEl>
                                        <p:attrNameLst>
                                          <p:attrName>style.visibility</p:attrName>
                                        </p:attrNameLst>
                                      </p:cBhvr>
                                      <p:to>
                                        <p:strVal val="visible"/>
                                      </p:to>
                                    </p:set>
                                    <p:animEffect transition="in" filter="fade">
                                      <p:cBhvr>
                                        <p:cTn id="268" dur="500"/>
                                        <p:tgtEl>
                                          <p:spTgt spid="43"/>
                                        </p:tgtEl>
                                      </p:cBhvr>
                                    </p:animEffect>
                                  </p:childTnLst>
                                </p:cTn>
                              </p:par>
                            </p:childTnLst>
                          </p:cTn>
                        </p:par>
                      </p:childTnLst>
                    </p:cTn>
                  </p:par>
                </p:childTnLst>
              </p:cTn>
              <p:nextCondLst>
                <p:cond evt="onClick" delay="0">
                  <p:tgtEl>
                    <p:spTgt spid="55"/>
                  </p:tgtEl>
                </p:cond>
              </p:nextCondLst>
            </p:seq>
            <p:seq concurrent="1" nextAc="seek">
              <p:cTn id="269" restart="whenNotActive" fill="hold" evtFilter="cancelBubble" nodeType="interactiveSeq">
                <p:stCondLst>
                  <p:cond evt="onClick" delay="0">
                    <p:tgtEl>
                      <p:spTgt spid="57"/>
                    </p:tgtEl>
                  </p:cond>
                </p:stCondLst>
                <p:endSync evt="end" delay="0">
                  <p:rtn val="all"/>
                </p:endSync>
                <p:childTnLst>
                  <p:par>
                    <p:cTn id="270" fill="hold">
                      <p:stCondLst>
                        <p:cond delay="0"/>
                      </p:stCondLst>
                      <p:childTnLst>
                        <p:par>
                          <p:cTn id="271" fill="hold">
                            <p:stCondLst>
                              <p:cond delay="0"/>
                            </p:stCondLst>
                            <p:childTnLst>
                              <p:par>
                                <p:cTn id="272" presetID="32" presetClass="emph" presetSubtype="0" fill="hold" grpId="5" nodeType="clickEffect">
                                  <p:stCondLst>
                                    <p:cond delay="0"/>
                                  </p:stCondLst>
                                  <p:childTnLst>
                                    <p:animRot by="120000">
                                      <p:cBhvr>
                                        <p:cTn id="273" dur="100" fill="hold">
                                          <p:stCondLst>
                                            <p:cond delay="0"/>
                                          </p:stCondLst>
                                        </p:cTn>
                                        <p:tgtEl>
                                          <p:spTgt spid="57"/>
                                        </p:tgtEl>
                                        <p:attrNameLst>
                                          <p:attrName>r</p:attrName>
                                        </p:attrNameLst>
                                      </p:cBhvr>
                                    </p:animRot>
                                    <p:animRot by="-240000">
                                      <p:cBhvr>
                                        <p:cTn id="274" dur="200" fill="hold">
                                          <p:stCondLst>
                                            <p:cond delay="200"/>
                                          </p:stCondLst>
                                        </p:cTn>
                                        <p:tgtEl>
                                          <p:spTgt spid="57"/>
                                        </p:tgtEl>
                                        <p:attrNameLst>
                                          <p:attrName>r</p:attrName>
                                        </p:attrNameLst>
                                      </p:cBhvr>
                                    </p:animRot>
                                    <p:animRot by="240000">
                                      <p:cBhvr>
                                        <p:cTn id="275" dur="200" fill="hold">
                                          <p:stCondLst>
                                            <p:cond delay="400"/>
                                          </p:stCondLst>
                                        </p:cTn>
                                        <p:tgtEl>
                                          <p:spTgt spid="57"/>
                                        </p:tgtEl>
                                        <p:attrNameLst>
                                          <p:attrName>r</p:attrName>
                                        </p:attrNameLst>
                                      </p:cBhvr>
                                    </p:animRot>
                                    <p:animRot by="-240000">
                                      <p:cBhvr>
                                        <p:cTn id="276" dur="200" fill="hold">
                                          <p:stCondLst>
                                            <p:cond delay="600"/>
                                          </p:stCondLst>
                                        </p:cTn>
                                        <p:tgtEl>
                                          <p:spTgt spid="57"/>
                                        </p:tgtEl>
                                        <p:attrNameLst>
                                          <p:attrName>r</p:attrName>
                                        </p:attrNameLst>
                                      </p:cBhvr>
                                    </p:animRot>
                                    <p:animRot by="120000">
                                      <p:cBhvr>
                                        <p:cTn id="277" dur="200" fill="hold">
                                          <p:stCondLst>
                                            <p:cond delay="800"/>
                                          </p:stCondLst>
                                        </p:cTn>
                                        <p:tgtEl>
                                          <p:spTgt spid="57"/>
                                        </p:tgtEl>
                                        <p:attrNameLst>
                                          <p:attrName>r</p:attrName>
                                        </p:attrNameLst>
                                      </p:cBhvr>
                                    </p:animRot>
                                  </p:childTnLst>
                                </p:cTn>
                              </p:par>
                              <p:par>
                                <p:cTn id="278" presetID="10" presetClass="exit" presetSubtype="0" fill="hold" grpId="10" nodeType="withEffect">
                                  <p:stCondLst>
                                    <p:cond delay="0"/>
                                  </p:stCondLst>
                                  <p:childTnLst>
                                    <p:animEffect transition="out" filter="fade">
                                      <p:cBhvr>
                                        <p:cTn id="279" dur="500"/>
                                        <p:tgtEl>
                                          <p:spTgt spid="51"/>
                                        </p:tgtEl>
                                      </p:cBhvr>
                                    </p:animEffect>
                                    <p:set>
                                      <p:cBhvr>
                                        <p:cTn id="280" dur="1" fill="hold">
                                          <p:stCondLst>
                                            <p:cond delay="499"/>
                                          </p:stCondLst>
                                        </p:cTn>
                                        <p:tgtEl>
                                          <p:spTgt spid="51"/>
                                        </p:tgtEl>
                                        <p:attrNameLst>
                                          <p:attrName>style.visibility</p:attrName>
                                        </p:attrNameLst>
                                      </p:cBhvr>
                                      <p:to>
                                        <p:strVal val="hidden"/>
                                      </p:to>
                                    </p:set>
                                  </p:childTnLst>
                                </p:cTn>
                              </p:par>
                              <p:par>
                                <p:cTn id="281" presetID="10" presetClass="exit" presetSubtype="0" fill="hold" grpId="11" nodeType="withEffect">
                                  <p:stCondLst>
                                    <p:cond delay="0"/>
                                  </p:stCondLst>
                                  <p:childTnLst>
                                    <p:animEffect transition="out" filter="fade">
                                      <p:cBhvr>
                                        <p:cTn id="282" dur="500"/>
                                        <p:tgtEl>
                                          <p:spTgt spid="53"/>
                                        </p:tgtEl>
                                      </p:cBhvr>
                                    </p:animEffect>
                                    <p:set>
                                      <p:cBhvr>
                                        <p:cTn id="283" dur="1" fill="hold">
                                          <p:stCondLst>
                                            <p:cond delay="499"/>
                                          </p:stCondLst>
                                        </p:cTn>
                                        <p:tgtEl>
                                          <p:spTgt spid="53"/>
                                        </p:tgtEl>
                                        <p:attrNameLst>
                                          <p:attrName>style.visibility</p:attrName>
                                        </p:attrNameLst>
                                      </p:cBhvr>
                                      <p:to>
                                        <p:strVal val="hidden"/>
                                      </p:to>
                                    </p:set>
                                  </p:childTnLst>
                                </p:cTn>
                              </p:par>
                              <p:par>
                                <p:cTn id="284" presetID="10" presetClass="exit" presetSubtype="0" fill="hold" grpId="10" nodeType="withEffect">
                                  <p:stCondLst>
                                    <p:cond delay="0"/>
                                  </p:stCondLst>
                                  <p:childTnLst>
                                    <p:animEffect transition="out" filter="fade">
                                      <p:cBhvr>
                                        <p:cTn id="285" dur="500"/>
                                        <p:tgtEl>
                                          <p:spTgt spid="55"/>
                                        </p:tgtEl>
                                      </p:cBhvr>
                                    </p:animEffect>
                                    <p:set>
                                      <p:cBhvr>
                                        <p:cTn id="286" dur="1" fill="hold">
                                          <p:stCondLst>
                                            <p:cond delay="499"/>
                                          </p:stCondLst>
                                        </p:cTn>
                                        <p:tgtEl>
                                          <p:spTgt spid="55"/>
                                        </p:tgtEl>
                                        <p:attrNameLst>
                                          <p:attrName>style.visibility</p:attrName>
                                        </p:attrNameLst>
                                      </p:cBhvr>
                                      <p:to>
                                        <p:strVal val="hidden"/>
                                      </p:to>
                                    </p:set>
                                  </p:childTnLst>
                                </p:cTn>
                              </p:par>
                              <p:par>
                                <p:cTn id="287" presetID="10" presetClass="exit" presetSubtype="0" fill="hold" grpId="11" nodeType="withEffect">
                                  <p:stCondLst>
                                    <p:cond delay="0"/>
                                  </p:stCondLst>
                                  <p:childTnLst>
                                    <p:animEffect transition="out" filter="fade">
                                      <p:cBhvr>
                                        <p:cTn id="288" dur="500"/>
                                        <p:tgtEl>
                                          <p:spTgt spid="58"/>
                                        </p:tgtEl>
                                      </p:cBhvr>
                                    </p:animEffect>
                                    <p:set>
                                      <p:cBhvr>
                                        <p:cTn id="289" dur="1" fill="hold">
                                          <p:stCondLst>
                                            <p:cond delay="499"/>
                                          </p:stCondLst>
                                        </p:cTn>
                                        <p:tgtEl>
                                          <p:spTgt spid="58"/>
                                        </p:tgtEl>
                                        <p:attrNameLst>
                                          <p:attrName>style.visibility</p:attrName>
                                        </p:attrNameLst>
                                      </p:cBhvr>
                                      <p:to>
                                        <p:strVal val="hidden"/>
                                      </p:to>
                                    </p:set>
                                  </p:childTnLst>
                                </p:cTn>
                              </p:par>
                              <p:par>
                                <p:cTn id="290" presetID="10" presetClass="exit" presetSubtype="0" fill="hold" grpId="6" nodeType="withEffect">
                                  <p:stCondLst>
                                    <p:cond delay="0"/>
                                  </p:stCondLst>
                                  <p:childTnLst>
                                    <p:animEffect transition="out" filter="fade">
                                      <p:cBhvr>
                                        <p:cTn id="291" dur="500"/>
                                        <p:tgtEl>
                                          <p:spTgt spid="56"/>
                                        </p:tgtEl>
                                      </p:cBhvr>
                                    </p:animEffect>
                                    <p:set>
                                      <p:cBhvr>
                                        <p:cTn id="292" dur="1" fill="hold">
                                          <p:stCondLst>
                                            <p:cond delay="499"/>
                                          </p:stCondLst>
                                        </p:cTn>
                                        <p:tgtEl>
                                          <p:spTgt spid="56"/>
                                        </p:tgtEl>
                                        <p:attrNameLst>
                                          <p:attrName>style.visibility</p:attrName>
                                        </p:attrNameLst>
                                      </p:cBhvr>
                                      <p:to>
                                        <p:strVal val="hidden"/>
                                      </p:to>
                                    </p:set>
                                  </p:childTnLst>
                                </p:cTn>
                              </p:par>
                              <p:par>
                                <p:cTn id="293" presetID="10" presetClass="exit" presetSubtype="0" fill="hold" grpId="7" nodeType="withEffect">
                                  <p:stCondLst>
                                    <p:cond delay="0"/>
                                  </p:stCondLst>
                                  <p:childTnLst>
                                    <p:animEffect transition="out" filter="fade">
                                      <p:cBhvr>
                                        <p:cTn id="294" dur="500"/>
                                        <p:tgtEl>
                                          <p:spTgt spid="54"/>
                                        </p:tgtEl>
                                      </p:cBhvr>
                                    </p:animEffect>
                                    <p:set>
                                      <p:cBhvr>
                                        <p:cTn id="295" dur="1" fill="hold">
                                          <p:stCondLst>
                                            <p:cond delay="499"/>
                                          </p:stCondLst>
                                        </p:cTn>
                                        <p:tgtEl>
                                          <p:spTgt spid="54"/>
                                        </p:tgtEl>
                                        <p:attrNameLst>
                                          <p:attrName>style.visibility</p:attrName>
                                        </p:attrNameLst>
                                      </p:cBhvr>
                                      <p:to>
                                        <p:strVal val="hidden"/>
                                      </p:to>
                                    </p:set>
                                  </p:childTnLst>
                                </p:cTn>
                              </p:par>
                              <p:par>
                                <p:cTn id="296" presetID="10" presetClass="exit" presetSubtype="0" fill="hold" grpId="7" nodeType="withEffect">
                                  <p:stCondLst>
                                    <p:cond delay="0"/>
                                  </p:stCondLst>
                                  <p:childTnLst>
                                    <p:animEffect transition="out" filter="fade">
                                      <p:cBhvr>
                                        <p:cTn id="297" dur="500"/>
                                        <p:tgtEl>
                                          <p:spTgt spid="50"/>
                                        </p:tgtEl>
                                      </p:cBhvr>
                                    </p:animEffect>
                                    <p:set>
                                      <p:cBhvr>
                                        <p:cTn id="298" dur="1" fill="hold">
                                          <p:stCondLst>
                                            <p:cond delay="499"/>
                                          </p:stCondLst>
                                        </p:cTn>
                                        <p:tgtEl>
                                          <p:spTgt spid="50"/>
                                        </p:tgtEl>
                                        <p:attrNameLst>
                                          <p:attrName>style.visibility</p:attrName>
                                        </p:attrNameLst>
                                      </p:cBhvr>
                                      <p:to>
                                        <p:strVal val="hidden"/>
                                      </p:to>
                                    </p:set>
                                  </p:childTnLst>
                                </p:cTn>
                              </p:par>
                              <p:par>
                                <p:cTn id="299" presetID="10" presetClass="exit" presetSubtype="0" fill="hold" grpId="7" nodeType="withEffect">
                                  <p:stCondLst>
                                    <p:cond delay="0"/>
                                  </p:stCondLst>
                                  <p:childTnLst>
                                    <p:animEffect transition="out" filter="fade">
                                      <p:cBhvr>
                                        <p:cTn id="300" dur="500"/>
                                        <p:tgtEl>
                                          <p:spTgt spid="52"/>
                                        </p:tgtEl>
                                      </p:cBhvr>
                                    </p:animEffect>
                                    <p:set>
                                      <p:cBhvr>
                                        <p:cTn id="301" dur="1" fill="hold">
                                          <p:stCondLst>
                                            <p:cond delay="499"/>
                                          </p:stCondLst>
                                        </p:cTn>
                                        <p:tgtEl>
                                          <p:spTgt spid="52"/>
                                        </p:tgtEl>
                                        <p:attrNameLst>
                                          <p:attrName>style.visibility</p:attrName>
                                        </p:attrNameLst>
                                      </p:cBhvr>
                                      <p:to>
                                        <p:strVal val="hidden"/>
                                      </p:to>
                                    </p:set>
                                  </p:childTnLst>
                                </p:cTn>
                              </p:par>
                              <p:par>
                                <p:cTn id="302" presetID="10" presetClass="exit" presetSubtype="0" fill="hold" grpId="7" nodeType="withEffect">
                                  <p:stCondLst>
                                    <p:cond delay="0"/>
                                  </p:stCondLst>
                                  <p:childTnLst>
                                    <p:animEffect transition="out" filter="fade">
                                      <p:cBhvr>
                                        <p:cTn id="303" dur="500"/>
                                        <p:tgtEl>
                                          <p:spTgt spid="43"/>
                                        </p:tgtEl>
                                      </p:cBhvr>
                                    </p:animEffect>
                                    <p:set>
                                      <p:cBhvr>
                                        <p:cTn id="304" dur="1" fill="hold">
                                          <p:stCondLst>
                                            <p:cond delay="499"/>
                                          </p:stCondLst>
                                        </p:cTn>
                                        <p:tgtEl>
                                          <p:spTgt spid="43"/>
                                        </p:tgtEl>
                                        <p:attrNameLst>
                                          <p:attrName>style.visibility</p:attrName>
                                        </p:attrNameLst>
                                      </p:cBhvr>
                                      <p:to>
                                        <p:strVal val="hidden"/>
                                      </p:to>
                                    </p:set>
                                  </p:childTnLst>
                                </p:cTn>
                              </p:par>
                            </p:childTnLst>
                          </p:cTn>
                        </p:par>
                        <p:par>
                          <p:cTn id="305" fill="hold">
                            <p:stCondLst>
                              <p:cond delay="1000"/>
                            </p:stCondLst>
                            <p:childTnLst>
                              <p:par>
                                <p:cTn id="306" presetID="42" presetClass="path" presetSubtype="0" accel="50000" decel="50000" fill="hold" grpId="6" nodeType="afterEffect">
                                  <p:stCondLst>
                                    <p:cond delay="0"/>
                                  </p:stCondLst>
                                  <p:childTnLst>
                                    <p:animMotion origin="layout" path="M -4.44444E-6 -3.20988E-6 L -0.42222 0.19291 " pathEditMode="relative" rAng="0" ptsTypes="AA">
                                      <p:cBhvr>
                                        <p:cTn id="307" dur="2000" fill="hold"/>
                                        <p:tgtEl>
                                          <p:spTgt spid="57"/>
                                        </p:tgtEl>
                                        <p:attrNameLst>
                                          <p:attrName>ppt_x</p:attrName>
                                          <p:attrName>ppt_y</p:attrName>
                                        </p:attrNameLst>
                                      </p:cBhvr>
                                      <p:rCtr x="-20920" y="9630"/>
                                    </p:animMotion>
                                  </p:childTnLst>
                                </p:cTn>
                              </p:par>
                              <p:par>
                                <p:cTn id="308" presetID="6" presetClass="emph" presetSubtype="0" fill="hold" grpId="7" nodeType="withEffect">
                                  <p:stCondLst>
                                    <p:cond delay="0"/>
                                  </p:stCondLst>
                                  <p:childTnLst>
                                    <p:animScale>
                                      <p:cBhvr>
                                        <p:cTn id="309" dur="2000" fill="hold"/>
                                        <p:tgtEl>
                                          <p:spTgt spid="57"/>
                                        </p:tgtEl>
                                      </p:cBhvr>
                                      <p:by x="150000" y="150000"/>
                                    </p:animScale>
                                  </p:childTnLst>
                                </p:cTn>
                              </p:par>
                            </p:childTnLst>
                          </p:cTn>
                        </p:par>
                      </p:childTnLst>
                    </p:cTn>
                  </p:par>
                  <p:par>
                    <p:cTn id="310" fill="hold">
                      <p:stCondLst>
                        <p:cond delay="indefinite"/>
                      </p:stCondLst>
                      <p:childTnLst>
                        <p:par>
                          <p:cTn id="311" fill="hold">
                            <p:stCondLst>
                              <p:cond delay="0"/>
                            </p:stCondLst>
                            <p:childTnLst>
                              <p:par>
                                <p:cTn id="312" presetID="42" presetClass="path" presetSubtype="0" accel="50000" decel="50000" fill="hold" grpId="8" nodeType="clickEffect">
                                  <p:stCondLst>
                                    <p:cond delay="0"/>
                                  </p:stCondLst>
                                  <p:childTnLst>
                                    <p:animMotion origin="layout" path="M -0.42222 0.1929 L -4.44444E-6 -3.20988E-6 " pathEditMode="relative" rAng="0" ptsTypes="AA">
                                      <p:cBhvr>
                                        <p:cTn id="313" dur="2000" fill="hold"/>
                                        <p:tgtEl>
                                          <p:spTgt spid="57"/>
                                        </p:tgtEl>
                                        <p:attrNameLst>
                                          <p:attrName>ppt_x</p:attrName>
                                          <p:attrName>ppt_y</p:attrName>
                                        </p:attrNameLst>
                                      </p:cBhvr>
                                      <p:rCtr x="21250" y="-9722"/>
                                    </p:animMotion>
                                  </p:childTnLst>
                                </p:cTn>
                              </p:par>
                              <p:par>
                                <p:cTn id="314" presetID="6" presetClass="emph" presetSubtype="0" fill="hold" grpId="9" nodeType="withEffect">
                                  <p:stCondLst>
                                    <p:cond delay="0"/>
                                  </p:stCondLst>
                                  <p:childTnLst>
                                    <p:animScale>
                                      <p:cBhvr>
                                        <p:cTn id="315" dur="2000" fill="hold"/>
                                        <p:tgtEl>
                                          <p:spTgt spid="57"/>
                                        </p:tgtEl>
                                      </p:cBhvr>
                                      <p:by x="66000" y="66000"/>
                                    </p:animScale>
                                  </p:childTnLst>
                                </p:cTn>
                              </p:par>
                            </p:childTnLst>
                          </p:cTn>
                        </p:par>
                        <p:par>
                          <p:cTn id="316" fill="hold">
                            <p:stCondLst>
                              <p:cond delay="2000"/>
                            </p:stCondLst>
                            <p:childTnLst>
                              <p:par>
                                <p:cTn id="317" presetID="10" presetClass="entr" presetSubtype="0" fill="hold" grpId="11" nodeType="afterEffect">
                                  <p:stCondLst>
                                    <p:cond delay="0"/>
                                  </p:stCondLst>
                                  <p:childTnLst>
                                    <p:set>
                                      <p:cBhvr>
                                        <p:cTn id="318" dur="1" fill="hold">
                                          <p:stCondLst>
                                            <p:cond delay="0"/>
                                          </p:stCondLst>
                                        </p:cTn>
                                        <p:tgtEl>
                                          <p:spTgt spid="51"/>
                                        </p:tgtEl>
                                        <p:attrNameLst>
                                          <p:attrName>style.visibility</p:attrName>
                                        </p:attrNameLst>
                                      </p:cBhvr>
                                      <p:to>
                                        <p:strVal val="visible"/>
                                      </p:to>
                                    </p:set>
                                    <p:animEffect transition="in" filter="fade">
                                      <p:cBhvr>
                                        <p:cTn id="319" dur="500"/>
                                        <p:tgtEl>
                                          <p:spTgt spid="51"/>
                                        </p:tgtEl>
                                      </p:cBhvr>
                                    </p:animEffect>
                                  </p:childTnLst>
                                </p:cTn>
                              </p:par>
                              <p:par>
                                <p:cTn id="320" presetID="10" presetClass="entr" presetSubtype="0" fill="hold" grpId="12" nodeType="withEffect">
                                  <p:stCondLst>
                                    <p:cond delay="0"/>
                                  </p:stCondLst>
                                  <p:childTnLst>
                                    <p:set>
                                      <p:cBhvr>
                                        <p:cTn id="321" dur="1" fill="hold">
                                          <p:stCondLst>
                                            <p:cond delay="0"/>
                                          </p:stCondLst>
                                        </p:cTn>
                                        <p:tgtEl>
                                          <p:spTgt spid="53"/>
                                        </p:tgtEl>
                                        <p:attrNameLst>
                                          <p:attrName>style.visibility</p:attrName>
                                        </p:attrNameLst>
                                      </p:cBhvr>
                                      <p:to>
                                        <p:strVal val="visible"/>
                                      </p:to>
                                    </p:set>
                                    <p:animEffect transition="in" filter="fade">
                                      <p:cBhvr>
                                        <p:cTn id="322" dur="500"/>
                                        <p:tgtEl>
                                          <p:spTgt spid="53"/>
                                        </p:tgtEl>
                                      </p:cBhvr>
                                    </p:animEffect>
                                  </p:childTnLst>
                                </p:cTn>
                              </p:par>
                              <p:par>
                                <p:cTn id="323" presetID="10" presetClass="entr" presetSubtype="0" fill="hold" grpId="11" nodeType="withEffect">
                                  <p:stCondLst>
                                    <p:cond delay="0"/>
                                  </p:stCondLst>
                                  <p:childTnLst>
                                    <p:set>
                                      <p:cBhvr>
                                        <p:cTn id="324" dur="1" fill="hold">
                                          <p:stCondLst>
                                            <p:cond delay="0"/>
                                          </p:stCondLst>
                                        </p:cTn>
                                        <p:tgtEl>
                                          <p:spTgt spid="55"/>
                                        </p:tgtEl>
                                        <p:attrNameLst>
                                          <p:attrName>style.visibility</p:attrName>
                                        </p:attrNameLst>
                                      </p:cBhvr>
                                      <p:to>
                                        <p:strVal val="visible"/>
                                      </p:to>
                                    </p:set>
                                    <p:animEffect transition="in" filter="fade">
                                      <p:cBhvr>
                                        <p:cTn id="325" dur="500"/>
                                        <p:tgtEl>
                                          <p:spTgt spid="55"/>
                                        </p:tgtEl>
                                      </p:cBhvr>
                                    </p:animEffect>
                                  </p:childTnLst>
                                </p:cTn>
                              </p:par>
                              <p:par>
                                <p:cTn id="326" presetID="10" presetClass="entr" presetSubtype="0" fill="hold" grpId="12" nodeType="withEffect">
                                  <p:stCondLst>
                                    <p:cond delay="0"/>
                                  </p:stCondLst>
                                  <p:childTnLst>
                                    <p:set>
                                      <p:cBhvr>
                                        <p:cTn id="327" dur="1" fill="hold">
                                          <p:stCondLst>
                                            <p:cond delay="0"/>
                                          </p:stCondLst>
                                        </p:cTn>
                                        <p:tgtEl>
                                          <p:spTgt spid="58"/>
                                        </p:tgtEl>
                                        <p:attrNameLst>
                                          <p:attrName>style.visibility</p:attrName>
                                        </p:attrNameLst>
                                      </p:cBhvr>
                                      <p:to>
                                        <p:strVal val="visible"/>
                                      </p:to>
                                    </p:set>
                                    <p:animEffect transition="in" filter="fade">
                                      <p:cBhvr>
                                        <p:cTn id="328" dur="500"/>
                                        <p:tgtEl>
                                          <p:spTgt spid="58"/>
                                        </p:tgtEl>
                                      </p:cBhvr>
                                    </p:animEffect>
                                  </p:childTnLst>
                                </p:cTn>
                              </p:par>
                              <p:par>
                                <p:cTn id="329" presetID="10" presetClass="entr" presetSubtype="0" fill="hold" grpId="15" nodeType="withEffect">
                                  <p:stCondLst>
                                    <p:cond delay="0"/>
                                  </p:stCondLst>
                                  <p:childTnLst>
                                    <p:set>
                                      <p:cBhvr>
                                        <p:cTn id="330" dur="1" fill="hold">
                                          <p:stCondLst>
                                            <p:cond delay="0"/>
                                          </p:stCondLst>
                                        </p:cTn>
                                        <p:tgtEl>
                                          <p:spTgt spid="56"/>
                                        </p:tgtEl>
                                        <p:attrNameLst>
                                          <p:attrName>style.visibility</p:attrName>
                                        </p:attrNameLst>
                                      </p:cBhvr>
                                      <p:to>
                                        <p:strVal val="visible"/>
                                      </p:to>
                                    </p:set>
                                    <p:animEffect transition="in" filter="fade">
                                      <p:cBhvr>
                                        <p:cTn id="331" dur="500"/>
                                        <p:tgtEl>
                                          <p:spTgt spid="56"/>
                                        </p:tgtEl>
                                      </p:cBhvr>
                                    </p:animEffect>
                                  </p:childTnLst>
                                </p:cTn>
                              </p:par>
                              <p:par>
                                <p:cTn id="332" presetID="10" presetClass="entr" presetSubtype="0" fill="hold" grpId="9" nodeType="withEffect">
                                  <p:stCondLst>
                                    <p:cond delay="0"/>
                                  </p:stCondLst>
                                  <p:childTnLst>
                                    <p:set>
                                      <p:cBhvr>
                                        <p:cTn id="333" dur="1" fill="hold">
                                          <p:stCondLst>
                                            <p:cond delay="0"/>
                                          </p:stCondLst>
                                        </p:cTn>
                                        <p:tgtEl>
                                          <p:spTgt spid="54"/>
                                        </p:tgtEl>
                                        <p:attrNameLst>
                                          <p:attrName>style.visibility</p:attrName>
                                        </p:attrNameLst>
                                      </p:cBhvr>
                                      <p:to>
                                        <p:strVal val="visible"/>
                                      </p:to>
                                    </p:set>
                                    <p:animEffect transition="in" filter="fade">
                                      <p:cBhvr>
                                        <p:cTn id="334" dur="500"/>
                                        <p:tgtEl>
                                          <p:spTgt spid="54"/>
                                        </p:tgtEl>
                                      </p:cBhvr>
                                    </p:animEffect>
                                  </p:childTnLst>
                                </p:cTn>
                              </p:par>
                              <p:par>
                                <p:cTn id="335" presetID="10" presetClass="entr" presetSubtype="0" fill="hold" grpId="8" nodeType="withEffect">
                                  <p:stCondLst>
                                    <p:cond delay="0"/>
                                  </p:stCondLst>
                                  <p:childTnLst>
                                    <p:set>
                                      <p:cBhvr>
                                        <p:cTn id="336" dur="1" fill="hold">
                                          <p:stCondLst>
                                            <p:cond delay="0"/>
                                          </p:stCondLst>
                                        </p:cTn>
                                        <p:tgtEl>
                                          <p:spTgt spid="50"/>
                                        </p:tgtEl>
                                        <p:attrNameLst>
                                          <p:attrName>style.visibility</p:attrName>
                                        </p:attrNameLst>
                                      </p:cBhvr>
                                      <p:to>
                                        <p:strVal val="visible"/>
                                      </p:to>
                                    </p:set>
                                    <p:animEffect transition="in" filter="fade">
                                      <p:cBhvr>
                                        <p:cTn id="337" dur="500"/>
                                        <p:tgtEl>
                                          <p:spTgt spid="50"/>
                                        </p:tgtEl>
                                      </p:cBhvr>
                                    </p:animEffect>
                                  </p:childTnLst>
                                </p:cTn>
                              </p:par>
                              <p:par>
                                <p:cTn id="338" presetID="10" presetClass="entr" presetSubtype="0" fill="hold" grpId="8" nodeType="withEffect">
                                  <p:stCondLst>
                                    <p:cond delay="0"/>
                                  </p:stCondLst>
                                  <p:childTnLst>
                                    <p:set>
                                      <p:cBhvr>
                                        <p:cTn id="339" dur="1" fill="hold">
                                          <p:stCondLst>
                                            <p:cond delay="0"/>
                                          </p:stCondLst>
                                        </p:cTn>
                                        <p:tgtEl>
                                          <p:spTgt spid="52"/>
                                        </p:tgtEl>
                                        <p:attrNameLst>
                                          <p:attrName>style.visibility</p:attrName>
                                        </p:attrNameLst>
                                      </p:cBhvr>
                                      <p:to>
                                        <p:strVal val="visible"/>
                                      </p:to>
                                    </p:set>
                                    <p:animEffect transition="in" filter="fade">
                                      <p:cBhvr>
                                        <p:cTn id="340" dur="500"/>
                                        <p:tgtEl>
                                          <p:spTgt spid="52"/>
                                        </p:tgtEl>
                                      </p:cBhvr>
                                    </p:animEffect>
                                  </p:childTnLst>
                                </p:cTn>
                              </p:par>
                              <p:par>
                                <p:cTn id="341" presetID="10" presetClass="entr" presetSubtype="0" fill="hold" grpId="8" nodeType="withEffect">
                                  <p:stCondLst>
                                    <p:cond delay="0"/>
                                  </p:stCondLst>
                                  <p:childTnLst>
                                    <p:set>
                                      <p:cBhvr>
                                        <p:cTn id="342" dur="1" fill="hold">
                                          <p:stCondLst>
                                            <p:cond delay="0"/>
                                          </p:stCondLst>
                                        </p:cTn>
                                        <p:tgtEl>
                                          <p:spTgt spid="43"/>
                                        </p:tgtEl>
                                        <p:attrNameLst>
                                          <p:attrName>style.visibility</p:attrName>
                                        </p:attrNameLst>
                                      </p:cBhvr>
                                      <p:to>
                                        <p:strVal val="visible"/>
                                      </p:to>
                                    </p:set>
                                    <p:animEffect transition="in" filter="fade">
                                      <p:cBhvr>
                                        <p:cTn id="343" dur="500"/>
                                        <p:tgtEl>
                                          <p:spTgt spid="43"/>
                                        </p:tgtEl>
                                      </p:cBhvr>
                                    </p:animEffect>
                                  </p:childTnLst>
                                </p:cTn>
                              </p:par>
                            </p:childTnLst>
                          </p:cTn>
                        </p:par>
                      </p:childTnLst>
                    </p:cTn>
                  </p:par>
                </p:childTnLst>
              </p:cTn>
              <p:nextCondLst>
                <p:cond evt="onClick" delay="0">
                  <p:tgtEl>
                    <p:spTgt spid="57"/>
                  </p:tgtEl>
                </p:cond>
              </p:nextCondLst>
            </p:seq>
            <p:seq concurrent="1" nextAc="seek">
              <p:cTn id="344" restart="whenNotActive" fill="hold" evtFilter="cancelBubble" nodeType="interactiveSeq">
                <p:stCondLst>
                  <p:cond evt="onClick" delay="0">
                    <p:tgtEl>
                      <p:spTgt spid="58"/>
                    </p:tgtEl>
                  </p:cond>
                </p:stCondLst>
                <p:endSync evt="end" delay="0">
                  <p:rtn val="all"/>
                </p:endSync>
                <p:childTnLst>
                  <p:par>
                    <p:cTn id="345" fill="hold">
                      <p:stCondLst>
                        <p:cond delay="0"/>
                      </p:stCondLst>
                      <p:childTnLst>
                        <p:par>
                          <p:cTn id="346" fill="hold">
                            <p:stCondLst>
                              <p:cond delay="0"/>
                            </p:stCondLst>
                            <p:childTnLst>
                              <p:par>
                                <p:cTn id="347" presetID="32" presetClass="emph" presetSubtype="0" fill="hold" grpId="1" nodeType="clickEffect">
                                  <p:stCondLst>
                                    <p:cond delay="0"/>
                                  </p:stCondLst>
                                  <p:childTnLst>
                                    <p:animRot by="120000">
                                      <p:cBhvr>
                                        <p:cTn id="348" dur="100" fill="hold">
                                          <p:stCondLst>
                                            <p:cond delay="0"/>
                                          </p:stCondLst>
                                        </p:cTn>
                                        <p:tgtEl>
                                          <p:spTgt spid="58"/>
                                        </p:tgtEl>
                                        <p:attrNameLst>
                                          <p:attrName>r</p:attrName>
                                        </p:attrNameLst>
                                      </p:cBhvr>
                                    </p:animRot>
                                    <p:animRot by="-240000">
                                      <p:cBhvr>
                                        <p:cTn id="349" dur="200" fill="hold">
                                          <p:stCondLst>
                                            <p:cond delay="200"/>
                                          </p:stCondLst>
                                        </p:cTn>
                                        <p:tgtEl>
                                          <p:spTgt spid="58"/>
                                        </p:tgtEl>
                                        <p:attrNameLst>
                                          <p:attrName>r</p:attrName>
                                        </p:attrNameLst>
                                      </p:cBhvr>
                                    </p:animRot>
                                    <p:animRot by="240000">
                                      <p:cBhvr>
                                        <p:cTn id="350" dur="200" fill="hold">
                                          <p:stCondLst>
                                            <p:cond delay="400"/>
                                          </p:stCondLst>
                                        </p:cTn>
                                        <p:tgtEl>
                                          <p:spTgt spid="58"/>
                                        </p:tgtEl>
                                        <p:attrNameLst>
                                          <p:attrName>r</p:attrName>
                                        </p:attrNameLst>
                                      </p:cBhvr>
                                    </p:animRot>
                                    <p:animRot by="-240000">
                                      <p:cBhvr>
                                        <p:cTn id="351" dur="200" fill="hold">
                                          <p:stCondLst>
                                            <p:cond delay="600"/>
                                          </p:stCondLst>
                                        </p:cTn>
                                        <p:tgtEl>
                                          <p:spTgt spid="58"/>
                                        </p:tgtEl>
                                        <p:attrNameLst>
                                          <p:attrName>r</p:attrName>
                                        </p:attrNameLst>
                                      </p:cBhvr>
                                    </p:animRot>
                                    <p:animRot by="120000">
                                      <p:cBhvr>
                                        <p:cTn id="352" dur="200" fill="hold">
                                          <p:stCondLst>
                                            <p:cond delay="800"/>
                                          </p:stCondLst>
                                        </p:cTn>
                                        <p:tgtEl>
                                          <p:spTgt spid="58"/>
                                        </p:tgtEl>
                                        <p:attrNameLst>
                                          <p:attrName>r</p:attrName>
                                        </p:attrNameLst>
                                      </p:cBhvr>
                                    </p:animRot>
                                  </p:childTnLst>
                                </p:cTn>
                              </p:par>
                              <p:par>
                                <p:cTn id="353" presetID="10" presetClass="exit" presetSubtype="0" fill="hold" grpId="12" nodeType="withEffect">
                                  <p:stCondLst>
                                    <p:cond delay="0"/>
                                  </p:stCondLst>
                                  <p:childTnLst>
                                    <p:animEffect transition="out" filter="fade">
                                      <p:cBhvr>
                                        <p:cTn id="354" dur="500"/>
                                        <p:tgtEl>
                                          <p:spTgt spid="51"/>
                                        </p:tgtEl>
                                      </p:cBhvr>
                                    </p:animEffect>
                                    <p:set>
                                      <p:cBhvr>
                                        <p:cTn id="355" dur="1" fill="hold">
                                          <p:stCondLst>
                                            <p:cond delay="499"/>
                                          </p:stCondLst>
                                        </p:cTn>
                                        <p:tgtEl>
                                          <p:spTgt spid="51"/>
                                        </p:tgtEl>
                                        <p:attrNameLst>
                                          <p:attrName>style.visibility</p:attrName>
                                        </p:attrNameLst>
                                      </p:cBhvr>
                                      <p:to>
                                        <p:strVal val="hidden"/>
                                      </p:to>
                                    </p:set>
                                  </p:childTnLst>
                                </p:cTn>
                              </p:par>
                              <p:par>
                                <p:cTn id="356" presetID="10" presetClass="exit" presetSubtype="0" fill="hold" grpId="13" nodeType="withEffect">
                                  <p:stCondLst>
                                    <p:cond delay="0"/>
                                  </p:stCondLst>
                                  <p:childTnLst>
                                    <p:animEffect transition="out" filter="fade">
                                      <p:cBhvr>
                                        <p:cTn id="357" dur="500"/>
                                        <p:tgtEl>
                                          <p:spTgt spid="53"/>
                                        </p:tgtEl>
                                      </p:cBhvr>
                                    </p:animEffect>
                                    <p:set>
                                      <p:cBhvr>
                                        <p:cTn id="358" dur="1" fill="hold">
                                          <p:stCondLst>
                                            <p:cond delay="499"/>
                                          </p:stCondLst>
                                        </p:cTn>
                                        <p:tgtEl>
                                          <p:spTgt spid="53"/>
                                        </p:tgtEl>
                                        <p:attrNameLst>
                                          <p:attrName>style.visibility</p:attrName>
                                        </p:attrNameLst>
                                      </p:cBhvr>
                                      <p:to>
                                        <p:strVal val="hidden"/>
                                      </p:to>
                                    </p:set>
                                  </p:childTnLst>
                                </p:cTn>
                              </p:par>
                              <p:par>
                                <p:cTn id="359" presetID="10" presetClass="exit" presetSubtype="0" fill="hold" grpId="12" nodeType="withEffect">
                                  <p:stCondLst>
                                    <p:cond delay="0"/>
                                  </p:stCondLst>
                                  <p:childTnLst>
                                    <p:animEffect transition="out" filter="fade">
                                      <p:cBhvr>
                                        <p:cTn id="360" dur="500"/>
                                        <p:tgtEl>
                                          <p:spTgt spid="55"/>
                                        </p:tgtEl>
                                      </p:cBhvr>
                                    </p:animEffect>
                                    <p:set>
                                      <p:cBhvr>
                                        <p:cTn id="361" dur="1" fill="hold">
                                          <p:stCondLst>
                                            <p:cond delay="499"/>
                                          </p:stCondLst>
                                        </p:cTn>
                                        <p:tgtEl>
                                          <p:spTgt spid="55"/>
                                        </p:tgtEl>
                                        <p:attrNameLst>
                                          <p:attrName>style.visibility</p:attrName>
                                        </p:attrNameLst>
                                      </p:cBhvr>
                                      <p:to>
                                        <p:strVal val="hidden"/>
                                      </p:to>
                                    </p:set>
                                  </p:childTnLst>
                                </p:cTn>
                              </p:par>
                              <p:par>
                                <p:cTn id="362" presetID="10" presetClass="exit" presetSubtype="0" fill="hold" grpId="12" nodeType="withEffect">
                                  <p:stCondLst>
                                    <p:cond delay="0"/>
                                  </p:stCondLst>
                                  <p:childTnLst>
                                    <p:animEffect transition="out" filter="fade">
                                      <p:cBhvr>
                                        <p:cTn id="363" dur="500"/>
                                        <p:tgtEl>
                                          <p:spTgt spid="57"/>
                                        </p:tgtEl>
                                      </p:cBhvr>
                                    </p:animEffect>
                                    <p:set>
                                      <p:cBhvr>
                                        <p:cTn id="364" dur="1" fill="hold">
                                          <p:stCondLst>
                                            <p:cond delay="499"/>
                                          </p:stCondLst>
                                        </p:cTn>
                                        <p:tgtEl>
                                          <p:spTgt spid="57"/>
                                        </p:tgtEl>
                                        <p:attrNameLst>
                                          <p:attrName>style.visibility</p:attrName>
                                        </p:attrNameLst>
                                      </p:cBhvr>
                                      <p:to>
                                        <p:strVal val="hidden"/>
                                      </p:to>
                                    </p:set>
                                  </p:childTnLst>
                                </p:cTn>
                              </p:par>
                              <p:par>
                                <p:cTn id="365" presetID="10" presetClass="exit" presetSubtype="0" fill="hold" grpId="13" nodeType="withEffect">
                                  <p:stCondLst>
                                    <p:cond delay="0"/>
                                  </p:stCondLst>
                                  <p:childTnLst>
                                    <p:animEffect transition="out" filter="fade">
                                      <p:cBhvr>
                                        <p:cTn id="366" dur="500"/>
                                        <p:tgtEl>
                                          <p:spTgt spid="56"/>
                                        </p:tgtEl>
                                      </p:cBhvr>
                                    </p:animEffect>
                                    <p:set>
                                      <p:cBhvr>
                                        <p:cTn id="367" dur="1" fill="hold">
                                          <p:stCondLst>
                                            <p:cond delay="499"/>
                                          </p:stCondLst>
                                        </p:cTn>
                                        <p:tgtEl>
                                          <p:spTgt spid="56"/>
                                        </p:tgtEl>
                                        <p:attrNameLst>
                                          <p:attrName>style.visibility</p:attrName>
                                        </p:attrNameLst>
                                      </p:cBhvr>
                                      <p:to>
                                        <p:strVal val="hidden"/>
                                      </p:to>
                                    </p:set>
                                  </p:childTnLst>
                                </p:cTn>
                              </p:par>
                              <p:par>
                                <p:cTn id="368" presetID="10" presetClass="exit" presetSubtype="0" fill="hold" grpId="8" nodeType="withEffect">
                                  <p:stCondLst>
                                    <p:cond delay="0"/>
                                  </p:stCondLst>
                                  <p:childTnLst>
                                    <p:animEffect transition="out" filter="fade">
                                      <p:cBhvr>
                                        <p:cTn id="369" dur="500"/>
                                        <p:tgtEl>
                                          <p:spTgt spid="54"/>
                                        </p:tgtEl>
                                      </p:cBhvr>
                                    </p:animEffect>
                                    <p:set>
                                      <p:cBhvr>
                                        <p:cTn id="370" dur="1" fill="hold">
                                          <p:stCondLst>
                                            <p:cond delay="499"/>
                                          </p:stCondLst>
                                        </p:cTn>
                                        <p:tgtEl>
                                          <p:spTgt spid="54"/>
                                        </p:tgtEl>
                                        <p:attrNameLst>
                                          <p:attrName>style.visibility</p:attrName>
                                        </p:attrNameLst>
                                      </p:cBhvr>
                                      <p:to>
                                        <p:strVal val="hidden"/>
                                      </p:to>
                                    </p:set>
                                  </p:childTnLst>
                                </p:cTn>
                              </p:par>
                              <p:par>
                                <p:cTn id="371" presetID="10" presetClass="exit" presetSubtype="0" fill="hold" grpId="9" nodeType="withEffect">
                                  <p:stCondLst>
                                    <p:cond delay="0"/>
                                  </p:stCondLst>
                                  <p:childTnLst>
                                    <p:animEffect transition="out" filter="fade">
                                      <p:cBhvr>
                                        <p:cTn id="372" dur="500"/>
                                        <p:tgtEl>
                                          <p:spTgt spid="50"/>
                                        </p:tgtEl>
                                      </p:cBhvr>
                                    </p:animEffect>
                                    <p:set>
                                      <p:cBhvr>
                                        <p:cTn id="373" dur="1" fill="hold">
                                          <p:stCondLst>
                                            <p:cond delay="499"/>
                                          </p:stCondLst>
                                        </p:cTn>
                                        <p:tgtEl>
                                          <p:spTgt spid="50"/>
                                        </p:tgtEl>
                                        <p:attrNameLst>
                                          <p:attrName>style.visibility</p:attrName>
                                        </p:attrNameLst>
                                      </p:cBhvr>
                                      <p:to>
                                        <p:strVal val="hidden"/>
                                      </p:to>
                                    </p:set>
                                  </p:childTnLst>
                                </p:cTn>
                              </p:par>
                              <p:par>
                                <p:cTn id="374" presetID="10" presetClass="exit" presetSubtype="0" fill="hold" grpId="9" nodeType="withEffect">
                                  <p:stCondLst>
                                    <p:cond delay="0"/>
                                  </p:stCondLst>
                                  <p:childTnLst>
                                    <p:animEffect transition="out" filter="fade">
                                      <p:cBhvr>
                                        <p:cTn id="375" dur="500"/>
                                        <p:tgtEl>
                                          <p:spTgt spid="52"/>
                                        </p:tgtEl>
                                      </p:cBhvr>
                                    </p:animEffect>
                                    <p:set>
                                      <p:cBhvr>
                                        <p:cTn id="376" dur="1" fill="hold">
                                          <p:stCondLst>
                                            <p:cond delay="499"/>
                                          </p:stCondLst>
                                        </p:cTn>
                                        <p:tgtEl>
                                          <p:spTgt spid="52"/>
                                        </p:tgtEl>
                                        <p:attrNameLst>
                                          <p:attrName>style.visibility</p:attrName>
                                        </p:attrNameLst>
                                      </p:cBhvr>
                                      <p:to>
                                        <p:strVal val="hidden"/>
                                      </p:to>
                                    </p:set>
                                  </p:childTnLst>
                                </p:cTn>
                              </p:par>
                              <p:par>
                                <p:cTn id="377" presetID="10" presetClass="exit" presetSubtype="0" fill="hold" grpId="9" nodeType="withEffect">
                                  <p:stCondLst>
                                    <p:cond delay="0"/>
                                  </p:stCondLst>
                                  <p:childTnLst>
                                    <p:animEffect transition="out" filter="fade">
                                      <p:cBhvr>
                                        <p:cTn id="378" dur="500"/>
                                        <p:tgtEl>
                                          <p:spTgt spid="43"/>
                                        </p:tgtEl>
                                      </p:cBhvr>
                                    </p:animEffect>
                                    <p:set>
                                      <p:cBhvr>
                                        <p:cTn id="379" dur="1" fill="hold">
                                          <p:stCondLst>
                                            <p:cond delay="499"/>
                                          </p:stCondLst>
                                        </p:cTn>
                                        <p:tgtEl>
                                          <p:spTgt spid="43"/>
                                        </p:tgtEl>
                                        <p:attrNameLst>
                                          <p:attrName>style.visibility</p:attrName>
                                        </p:attrNameLst>
                                      </p:cBhvr>
                                      <p:to>
                                        <p:strVal val="hidden"/>
                                      </p:to>
                                    </p:set>
                                  </p:childTnLst>
                                </p:cTn>
                              </p:par>
                            </p:childTnLst>
                          </p:cTn>
                        </p:par>
                        <p:par>
                          <p:cTn id="380" fill="hold">
                            <p:stCondLst>
                              <p:cond delay="1000"/>
                            </p:stCondLst>
                            <p:childTnLst>
                              <p:par>
                                <p:cTn id="381" presetID="42" presetClass="path" presetSubtype="0" accel="50000" decel="50000" fill="hold" grpId="2" nodeType="afterEffect">
                                  <p:stCondLst>
                                    <p:cond delay="0"/>
                                  </p:stCondLst>
                                  <p:childTnLst>
                                    <p:animMotion origin="layout" path="M 1.38889E-6 -3.08642E-6 L -0.34983 -0.2003 " pathEditMode="relative" rAng="0" ptsTypes="AA">
                                      <p:cBhvr>
                                        <p:cTn id="382" dur="2000" fill="hold"/>
                                        <p:tgtEl>
                                          <p:spTgt spid="58"/>
                                        </p:tgtEl>
                                        <p:attrNameLst>
                                          <p:attrName>ppt_x</p:attrName>
                                          <p:attrName>ppt_y</p:attrName>
                                        </p:attrNameLst>
                                      </p:cBhvr>
                                      <p:rCtr x="-17639" y="-10031"/>
                                    </p:animMotion>
                                  </p:childTnLst>
                                </p:cTn>
                              </p:par>
                              <p:par>
                                <p:cTn id="383" presetID="6" presetClass="emph" presetSubtype="0" fill="hold" grpId="3" nodeType="withEffect">
                                  <p:stCondLst>
                                    <p:cond delay="0"/>
                                  </p:stCondLst>
                                  <p:childTnLst>
                                    <p:animScale>
                                      <p:cBhvr>
                                        <p:cTn id="384" dur="2000" fill="hold"/>
                                        <p:tgtEl>
                                          <p:spTgt spid="58"/>
                                        </p:tgtEl>
                                      </p:cBhvr>
                                      <p:by x="150000" y="150000"/>
                                    </p:animScale>
                                  </p:childTnLst>
                                </p:cTn>
                              </p:par>
                            </p:childTnLst>
                          </p:cTn>
                        </p:par>
                      </p:childTnLst>
                    </p:cTn>
                  </p:par>
                  <p:par>
                    <p:cTn id="385" fill="hold">
                      <p:stCondLst>
                        <p:cond delay="indefinite"/>
                      </p:stCondLst>
                      <p:childTnLst>
                        <p:par>
                          <p:cTn id="386" fill="hold">
                            <p:stCondLst>
                              <p:cond delay="0"/>
                            </p:stCondLst>
                            <p:childTnLst>
                              <p:par>
                                <p:cTn id="387" presetID="42" presetClass="path" presetSubtype="0" accel="50000" decel="50000" fill="hold" grpId="4" nodeType="clickEffect">
                                  <p:stCondLst>
                                    <p:cond delay="0"/>
                                  </p:stCondLst>
                                  <p:childTnLst>
                                    <p:animMotion origin="layout" path="M -0.34983 -0.20031 L 1.38889E-6 -3.08642E-6 " pathEditMode="relative" rAng="0" ptsTypes="AA">
                                      <p:cBhvr>
                                        <p:cTn id="388" dur="2000" fill="hold"/>
                                        <p:tgtEl>
                                          <p:spTgt spid="58"/>
                                        </p:tgtEl>
                                        <p:attrNameLst>
                                          <p:attrName>ppt_x</p:attrName>
                                          <p:attrName>ppt_y</p:attrName>
                                        </p:attrNameLst>
                                      </p:cBhvr>
                                      <p:rCtr x="17639" y="9938"/>
                                    </p:animMotion>
                                  </p:childTnLst>
                                </p:cTn>
                              </p:par>
                              <p:par>
                                <p:cTn id="389" presetID="6" presetClass="emph" presetSubtype="0" fill="hold" grpId="5" nodeType="withEffect">
                                  <p:stCondLst>
                                    <p:cond delay="0"/>
                                  </p:stCondLst>
                                  <p:childTnLst>
                                    <p:animScale>
                                      <p:cBhvr>
                                        <p:cTn id="390" dur="2000" fill="hold"/>
                                        <p:tgtEl>
                                          <p:spTgt spid="58"/>
                                        </p:tgtEl>
                                      </p:cBhvr>
                                      <p:by x="66000" y="66000"/>
                                    </p:animScale>
                                  </p:childTnLst>
                                </p:cTn>
                              </p:par>
                            </p:childTnLst>
                          </p:cTn>
                        </p:par>
                        <p:par>
                          <p:cTn id="391" fill="hold">
                            <p:stCondLst>
                              <p:cond delay="2000"/>
                            </p:stCondLst>
                            <p:childTnLst>
                              <p:par>
                                <p:cTn id="392" presetID="10" presetClass="entr" presetSubtype="0" fill="hold" grpId="13" nodeType="afterEffect">
                                  <p:stCondLst>
                                    <p:cond delay="0"/>
                                  </p:stCondLst>
                                  <p:childTnLst>
                                    <p:set>
                                      <p:cBhvr>
                                        <p:cTn id="393" dur="1" fill="hold">
                                          <p:stCondLst>
                                            <p:cond delay="0"/>
                                          </p:stCondLst>
                                        </p:cTn>
                                        <p:tgtEl>
                                          <p:spTgt spid="51"/>
                                        </p:tgtEl>
                                        <p:attrNameLst>
                                          <p:attrName>style.visibility</p:attrName>
                                        </p:attrNameLst>
                                      </p:cBhvr>
                                      <p:to>
                                        <p:strVal val="visible"/>
                                      </p:to>
                                    </p:set>
                                    <p:animEffect transition="in" filter="fade">
                                      <p:cBhvr>
                                        <p:cTn id="394" dur="500"/>
                                        <p:tgtEl>
                                          <p:spTgt spid="51"/>
                                        </p:tgtEl>
                                      </p:cBhvr>
                                    </p:animEffect>
                                  </p:childTnLst>
                                </p:cTn>
                              </p:par>
                              <p:par>
                                <p:cTn id="395" presetID="10" presetClass="entr" presetSubtype="0" fill="hold" grpId="14" nodeType="withEffect">
                                  <p:stCondLst>
                                    <p:cond delay="0"/>
                                  </p:stCondLst>
                                  <p:childTnLst>
                                    <p:set>
                                      <p:cBhvr>
                                        <p:cTn id="396" dur="1" fill="hold">
                                          <p:stCondLst>
                                            <p:cond delay="0"/>
                                          </p:stCondLst>
                                        </p:cTn>
                                        <p:tgtEl>
                                          <p:spTgt spid="53"/>
                                        </p:tgtEl>
                                        <p:attrNameLst>
                                          <p:attrName>style.visibility</p:attrName>
                                        </p:attrNameLst>
                                      </p:cBhvr>
                                      <p:to>
                                        <p:strVal val="visible"/>
                                      </p:to>
                                    </p:set>
                                    <p:animEffect transition="in" filter="fade">
                                      <p:cBhvr>
                                        <p:cTn id="397" dur="500"/>
                                        <p:tgtEl>
                                          <p:spTgt spid="53"/>
                                        </p:tgtEl>
                                      </p:cBhvr>
                                    </p:animEffect>
                                  </p:childTnLst>
                                </p:cTn>
                              </p:par>
                              <p:par>
                                <p:cTn id="398" presetID="10" presetClass="entr" presetSubtype="0" fill="hold" grpId="13" nodeType="withEffect">
                                  <p:stCondLst>
                                    <p:cond delay="0"/>
                                  </p:stCondLst>
                                  <p:childTnLst>
                                    <p:set>
                                      <p:cBhvr>
                                        <p:cTn id="399" dur="1" fill="hold">
                                          <p:stCondLst>
                                            <p:cond delay="0"/>
                                          </p:stCondLst>
                                        </p:cTn>
                                        <p:tgtEl>
                                          <p:spTgt spid="55"/>
                                        </p:tgtEl>
                                        <p:attrNameLst>
                                          <p:attrName>style.visibility</p:attrName>
                                        </p:attrNameLst>
                                      </p:cBhvr>
                                      <p:to>
                                        <p:strVal val="visible"/>
                                      </p:to>
                                    </p:set>
                                    <p:animEffect transition="in" filter="fade">
                                      <p:cBhvr>
                                        <p:cTn id="400" dur="500"/>
                                        <p:tgtEl>
                                          <p:spTgt spid="55"/>
                                        </p:tgtEl>
                                      </p:cBhvr>
                                    </p:animEffect>
                                  </p:childTnLst>
                                </p:cTn>
                              </p:par>
                              <p:par>
                                <p:cTn id="401" presetID="10" presetClass="entr" presetSubtype="0" fill="hold" grpId="13" nodeType="withEffect">
                                  <p:stCondLst>
                                    <p:cond delay="0"/>
                                  </p:stCondLst>
                                  <p:childTnLst>
                                    <p:set>
                                      <p:cBhvr>
                                        <p:cTn id="402" dur="1" fill="hold">
                                          <p:stCondLst>
                                            <p:cond delay="0"/>
                                          </p:stCondLst>
                                        </p:cTn>
                                        <p:tgtEl>
                                          <p:spTgt spid="57"/>
                                        </p:tgtEl>
                                        <p:attrNameLst>
                                          <p:attrName>style.visibility</p:attrName>
                                        </p:attrNameLst>
                                      </p:cBhvr>
                                      <p:to>
                                        <p:strVal val="visible"/>
                                      </p:to>
                                    </p:set>
                                    <p:animEffect transition="in" filter="fade">
                                      <p:cBhvr>
                                        <p:cTn id="403" dur="500"/>
                                        <p:tgtEl>
                                          <p:spTgt spid="57"/>
                                        </p:tgtEl>
                                      </p:cBhvr>
                                    </p:animEffect>
                                  </p:childTnLst>
                                </p:cTn>
                              </p:par>
                              <p:par>
                                <p:cTn id="404" presetID="10" presetClass="entr" presetSubtype="0" fill="hold" grpId="14" nodeType="withEffect">
                                  <p:stCondLst>
                                    <p:cond delay="0"/>
                                  </p:stCondLst>
                                  <p:childTnLst>
                                    <p:set>
                                      <p:cBhvr>
                                        <p:cTn id="405" dur="1" fill="hold">
                                          <p:stCondLst>
                                            <p:cond delay="0"/>
                                          </p:stCondLst>
                                        </p:cTn>
                                        <p:tgtEl>
                                          <p:spTgt spid="56"/>
                                        </p:tgtEl>
                                        <p:attrNameLst>
                                          <p:attrName>style.visibility</p:attrName>
                                        </p:attrNameLst>
                                      </p:cBhvr>
                                      <p:to>
                                        <p:strVal val="visible"/>
                                      </p:to>
                                    </p:set>
                                    <p:animEffect transition="in" filter="fade">
                                      <p:cBhvr>
                                        <p:cTn id="406" dur="500"/>
                                        <p:tgtEl>
                                          <p:spTgt spid="56"/>
                                        </p:tgtEl>
                                      </p:cBhvr>
                                    </p:animEffect>
                                  </p:childTnLst>
                                </p:cTn>
                              </p:par>
                              <p:par>
                                <p:cTn id="407" presetID="10" presetClass="entr" presetSubtype="0" fill="hold" grpId="15" nodeType="withEffect">
                                  <p:stCondLst>
                                    <p:cond delay="0"/>
                                  </p:stCondLst>
                                  <p:childTnLst>
                                    <p:set>
                                      <p:cBhvr>
                                        <p:cTn id="408" dur="1" fill="hold">
                                          <p:stCondLst>
                                            <p:cond delay="0"/>
                                          </p:stCondLst>
                                        </p:cTn>
                                        <p:tgtEl>
                                          <p:spTgt spid="54"/>
                                        </p:tgtEl>
                                        <p:attrNameLst>
                                          <p:attrName>style.visibility</p:attrName>
                                        </p:attrNameLst>
                                      </p:cBhvr>
                                      <p:to>
                                        <p:strVal val="visible"/>
                                      </p:to>
                                    </p:set>
                                    <p:animEffect transition="in" filter="fade">
                                      <p:cBhvr>
                                        <p:cTn id="409" dur="500"/>
                                        <p:tgtEl>
                                          <p:spTgt spid="54"/>
                                        </p:tgtEl>
                                      </p:cBhvr>
                                    </p:animEffect>
                                  </p:childTnLst>
                                </p:cTn>
                              </p:par>
                              <p:par>
                                <p:cTn id="410" presetID="10" presetClass="entr" presetSubtype="0" fill="hold" grpId="10" nodeType="withEffect">
                                  <p:stCondLst>
                                    <p:cond delay="0"/>
                                  </p:stCondLst>
                                  <p:childTnLst>
                                    <p:set>
                                      <p:cBhvr>
                                        <p:cTn id="411" dur="1" fill="hold">
                                          <p:stCondLst>
                                            <p:cond delay="0"/>
                                          </p:stCondLst>
                                        </p:cTn>
                                        <p:tgtEl>
                                          <p:spTgt spid="50"/>
                                        </p:tgtEl>
                                        <p:attrNameLst>
                                          <p:attrName>style.visibility</p:attrName>
                                        </p:attrNameLst>
                                      </p:cBhvr>
                                      <p:to>
                                        <p:strVal val="visible"/>
                                      </p:to>
                                    </p:set>
                                    <p:animEffect transition="in" filter="fade">
                                      <p:cBhvr>
                                        <p:cTn id="412" dur="500"/>
                                        <p:tgtEl>
                                          <p:spTgt spid="50"/>
                                        </p:tgtEl>
                                      </p:cBhvr>
                                    </p:animEffect>
                                  </p:childTnLst>
                                </p:cTn>
                              </p:par>
                              <p:par>
                                <p:cTn id="413" presetID="10" presetClass="entr" presetSubtype="0" fill="hold" grpId="10" nodeType="withEffect">
                                  <p:stCondLst>
                                    <p:cond delay="0"/>
                                  </p:stCondLst>
                                  <p:childTnLst>
                                    <p:set>
                                      <p:cBhvr>
                                        <p:cTn id="414" dur="1" fill="hold">
                                          <p:stCondLst>
                                            <p:cond delay="0"/>
                                          </p:stCondLst>
                                        </p:cTn>
                                        <p:tgtEl>
                                          <p:spTgt spid="52"/>
                                        </p:tgtEl>
                                        <p:attrNameLst>
                                          <p:attrName>style.visibility</p:attrName>
                                        </p:attrNameLst>
                                      </p:cBhvr>
                                      <p:to>
                                        <p:strVal val="visible"/>
                                      </p:to>
                                    </p:set>
                                    <p:animEffect transition="in" filter="fade">
                                      <p:cBhvr>
                                        <p:cTn id="415" dur="500"/>
                                        <p:tgtEl>
                                          <p:spTgt spid="52"/>
                                        </p:tgtEl>
                                      </p:cBhvr>
                                    </p:animEffect>
                                  </p:childTnLst>
                                </p:cTn>
                              </p:par>
                              <p:par>
                                <p:cTn id="416" presetID="10" presetClass="entr" presetSubtype="0" fill="hold" grpId="10" nodeType="withEffect">
                                  <p:stCondLst>
                                    <p:cond delay="0"/>
                                  </p:stCondLst>
                                  <p:childTnLst>
                                    <p:set>
                                      <p:cBhvr>
                                        <p:cTn id="417" dur="1" fill="hold">
                                          <p:stCondLst>
                                            <p:cond delay="0"/>
                                          </p:stCondLst>
                                        </p:cTn>
                                        <p:tgtEl>
                                          <p:spTgt spid="43"/>
                                        </p:tgtEl>
                                        <p:attrNameLst>
                                          <p:attrName>style.visibility</p:attrName>
                                        </p:attrNameLst>
                                      </p:cBhvr>
                                      <p:to>
                                        <p:strVal val="visible"/>
                                      </p:to>
                                    </p:set>
                                    <p:animEffect transition="in" filter="fade">
                                      <p:cBhvr>
                                        <p:cTn id="418" dur="500"/>
                                        <p:tgtEl>
                                          <p:spTgt spid="43"/>
                                        </p:tgtEl>
                                      </p:cBhvr>
                                    </p:animEffect>
                                  </p:childTnLst>
                                </p:cTn>
                              </p:par>
                            </p:childTnLst>
                          </p:cTn>
                        </p:par>
                      </p:childTnLst>
                    </p:cTn>
                  </p:par>
                </p:childTnLst>
              </p:cTn>
              <p:nextCondLst>
                <p:cond evt="onClick" delay="0">
                  <p:tgtEl>
                    <p:spTgt spid="58"/>
                  </p:tgtEl>
                </p:cond>
              </p:nextCondLst>
            </p:seq>
            <p:seq concurrent="1" nextAc="seek">
              <p:cTn id="419" restart="whenNotActive" fill="hold" evtFilter="cancelBubble" nodeType="interactiveSeq">
                <p:stCondLst>
                  <p:cond evt="onClick" delay="0">
                    <p:tgtEl>
                      <p:spTgt spid="56"/>
                    </p:tgtEl>
                  </p:cond>
                </p:stCondLst>
                <p:endSync evt="end" delay="0">
                  <p:rtn val="all"/>
                </p:endSync>
                <p:childTnLst>
                  <p:par>
                    <p:cTn id="420" fill="hold">
                      <p:stCondLst>
                        <p:cond delay="0"/>
                      </p:stCondLst>
                      <p:childTnLst>
                        <p:par>
                          <p:cTn id="421" fill="hold">
                            <p:stCondLst>
                              <p:cond delay="0"/>
                            </p:stCondLst>
                            <p:childTnLst>
                              <p:par>
                                <p:cTn id="422" presetID="32" presetClass="emph" presetSubtype="0" fill="hold" grpId="8" nodeType="clickEffect">
                                  <p:stCondLst>
                                    <p:cond delay="0"/>
                                  </p:stCondLst>
                                  <p:childTnLst>
                                    <p:animRot by="120000">
                                      <p:cBhvr>
                                        <p:cTn id="423" dur="100" fill="hold">
                                          <p:stCondLst>
                                            <p:cond delay="0"/>
                                          </p:stCondLst>
                                        </p:cTn>
                                        <p:tgtEl>
                                          <p:spTgt spid="56"/>
                                        </p:tgtEl>
                                        <p:attrNameLst>
                                          <p:attrName>r</p:attrName>
                                        </p:attrNameLst>
                                      </p:cBhvr>
                                    </p:animRot>
                                    <p:animRot by="-240000">
                                      <p:cBhvr>
                                        <p:cTn id="424" dur="200" fill="hold">
                                          <p:stCondLst>
                                            <p:cond delay="200"/>
                                          </p:stCondLst>
                                        </p:cTn>
                                        <p:tgtEl>
                                          <p:spTgt spid="56"/>
                                        </p:tgtEl>
                                        <p:attrNameLst>
                                          <p:attrName>r</p:attrName>
                                        </p:attrNameLst>
                                      </p:cBhvr>
                                    </p:animRot>
                                    <p:animRot by="240000">
                                      <p:cBhvr>
                                        <p:cTn id="425" dur="200" fill="hold">
                                          <p:stCondLst>
                                            <p:cond delay="400"/>
                                          </p:stCondLst>
                                        </p:cTn>
                                        <p:tgtEl>
                                          <p:spTgt spid="56"/>
                                        </p:tgtEl>
                                        <p:attrNameLst>
                                          <p:attrName>r</p:attrName>
                                        </p:attrNameLst>
                                      </p:cBhvr>
                                    </p:animRot>
                                    <p:animRot by="-240000">
                                      <p:cBhvr>
                                        <p:cTn id="426" dur="200" fill="hold">
                                          <p:stCondLst>
                                            <p:cond delay="600"/>
                                          </p:stCondLst>
                                        </p:cTn>
                                        <p:tgtEl>
                                          <p:spTgt spid="56"/>
                                        </p:tgtEl>
                                        <p:attrNameLst>
                                          <p:attrName>r</p:attrName>
                                        </p:attrNameLst>
                                      </p:cBhvr>
                                    </p:animRot>
                                    <p:animRot by="120000">
                                      <p:cBhvr>
                                        <p:cTn id="427" dur="200" fill="hold">
                                          <p:stCondLst>
                                            <p:cond delay="800"/>
                                          </p:stCondLst>
                                        </p:cTn>
                                        <p:tgtEl>
                                          <p:spTgt spid="56"/>
                                        </p:tgtEl>
                                        <p:attrNameLst>
                                          <p:attrName>r</p:attrName>
                                        </p:attrNameLst>
                                      </p:cBhvr>
                                    </p:animRot>
                                  </p:childTnLst>
                                </p:cTn>
                              </p:par>
                              <p:par>
                                <p:cTn id="428" presetID="10" presetClass="exit" presetSubtype="0" fill="hold" grpId="14" nodeType="withEffect">
                                  <p:stCondLst>
                                    <p:cond delay="0"/>
                                  </p:stCondLst>
                                  <p:childTnLst>
                                    <p:animEffect transition="out" filter="fade">
                                      <p:cBhvr>
                                        <p:cTn id="429" dur="500"/>
                                        <p:tgtEl>
                                          <p:spTgt spid="51"/>
                                        </p:tgtEl>
                                      </p:cBhvr>
                                    </p:animEffect>
                                    <p:set>
                                      <p:cBhvr>
                                        <p:cTn id="430" dur="1" fill="hold">
                                          <p:stCondLst>
                                            <p:cond delay="499"/>
                                          </p:stCondLst>
                                        </p:cTn>
                                        <p:tgtEl>
                                          <p:spTgt spid="51"/>
                                        </p:tgtEl>
                                        <p:attrNameLst>
                                          <p:attrName>style.visibility</p:attrName>
                                        </p:attrNameLst>
                                      </p:cBhvr>
                                      <p:to>
                                        <p:strVal val="hidden"/>
                                      </p:to>
                                    </p:set>
                                  </p:childTnLst>
                                </p:cTn>
                              </p:par>
                              <p:par>
                                <p:cTn id="431" presetID="10" presetClass="exit" presetSubtype="0" fill="hold" grpId="15" nodeType="withEffect">
                                  <p:stCondLst>
                                    <p:cond delay="0"/>
                                  </p:stCondLst>
                                  <p:childTnLst>
                                    <p:animEffect transition="out" filter="fade">
                                      <p:cBhvr>
                                        <p:cTn id="432" dur="500"/>
                                        <p:tgtEl>
                                          <p:spTgt spid="53"/>
                                        </p:tgtEl>
                                      </p:cBhvr>
                                    </p:animEffect>
                                    <p:set>
                                      <p:cBhvr>
                                        <p:cTn id="433" dur="1" fill="hold">
                                          <p:stCondLst>
                                            <p:cond delay="499"/>
                                          </p:stCondLst>
                                        </p:cTn>
                                        <p:tgtEl>
                                          <p:spTgt spid="53"/>
                                        </p:tgtEl>
                                        <p:attrNameLst>
                                          <p:attrName>style.visibility</p:attrName>
                                        </p:attrNameLst>
                                      </p:cBhvr>
                                      <p:to>
                                        <p:strVal val="hidden"/>
                                      </p:to>
                                    </p:set>
                                  </p:childTnLst>
                                </p:cTn>
                              </p:par>
                              <p:par>
                                <p:cTn id="434" presetID="10" presetClass="exit" presetSubtype="0" fill="hold" grpId="14" nodeType="withEffect">
                                  <p:stCondLst>
                                    <p:cond delay="0"/>
                                  </p:stCondLst>
                                  <p:childTnLst>
                                    <p:animEffect transition="out" filter="fade">
                                      <p:cBhvr>
                                        <p:cTn id="435" dur="500"/>
                                        <p:tgtEl>
                                          <p:spTgt spid="55"/>
                                        </p:tgtEl>
                                      </p:cBhvr>
                                    </p:animEffect>
                                    <p:set>
                                      <p:cBhvr>
                                        <p:cTn id="436" dur="1" fill="hold">
                                          <p:stCondLst>
                                            <p:cond delay="499"/>
                                          </p:stCondLst>
                                        </p:cTn>
                                        <p:tgtEl>
                                          <p:spTgt spid="55"/>
                                        </p:tgtEl>
                                        <p:attrNameLst>
                                          <p:attrName>style.visibility</p:attrName>
                                        </p:attrNameLst>
                                      </p:cBhvr>
                                      <p:to>
                                        <p:strVal val="hidden"/>
                                      </p:to>
                                    </p:set>
                                  </p:childTnLst>
                                </p:cTn>
                              </p:par>
                              <p:par>
                                <p:cTn id="437" presetID="10" presetClass="exit" presetSubtype="0" fill="hold" grpId="20" nodeType="withEffect">
                                  <p:stCondLst>
                                    <p:cond delay="0"/>
                                  </p:stCondLst>
                                  <p:childTnLst>
                                    <p:animEffect transition="out" filter="fade">
                                      <p:cBhvr>
                                        <p:cTn id="438" dur="500"/>
                                        <p:tgtEl>
                                          <p:spTgt spid="57"/>
                                        </p:tgtEl>
                                      </p:cBhvr>
                                    </p:animEffect>
                                    <p:set>
                                      <p:cBhvr>
                                        <p:cTn id="439" dur="1" fill="hold">
                                          <p:stCondLst>
                                            <p:cond delay="499"/>
                                          </p:stCondLst>
                                        </p:cTn>
                                        <p:tgtEl>
                                          <p:spTgt spid="57"/>
                                        </p:tgtEl>
                                        <p:attrNameLst>
                                          <p:attrName>style.visibility</p:attrName>
                                        </p:attrNameLst>
                                      </p:cBhvr>
                                      <p:to>
                                        <p:strVal val="hidden"/>
                                      </p:to>
                                    </p:set>
                                  </p:childTnLst>
                                </p:cTn>
                              </p:par>
                              <p:par>
                                <p:cTn id="440" presetID="10" presetClass="exit" presetSubtype="0" fill="hold" grpId="14" nodeType="withEffect">
                                  <p:stCondLst>
                                    <p:cond delay="0"/>
                                  </p:stCondLst>
                                  <p:childTnLst>
                                    <p:animEffect transition="out" filter="fade">
                                      <p:cBhvr>
                                        <p:cTn id="441" dur="500"/>
                                        <p:tgtEl>
                                          <p:spTgt spid="58"/>
                                        </p:tgtEl>
                                      </p:cBhvr>
                                    </p:animEffect>
                                    <p:set>
                                      <p:cBhvr>
                                        <p:cTn id="442" dur="1" fill="hold">
                                          <p:stCondLst>
                                            <p:cond delay="499"/>
                                          </p:stCondLst>
                                        </p:cTn>
                                        <p:tgtEl>
                                          <p:spTgt spid="58"/>
                                        </p:tgtEl>
                                        <p:attrNameLst>
                                          <p:attrName>style.visibility</p:attrName>
                                        </p:attrNameLst>
                                      </p:cBhvr>
                                      <p:to>
                                        <p:strVal val="hidden"/>
                                      </p:to>
                                    </p:set>
                                  </p:childTnLst>
                                </p:cTn>
                              </p:par>
                              <p:par>
                                <p:cTn id="443" presetID="10" presetClass="exit" presetSubtype="0" fill="hold" grpId="16" nodeType="withEffect">
                                  <p:stCondLst>
                                    <p:cond delay="0"/>
                                  </p:stCondLst>
                                  <p:childTnLst>
                                    <p:animEffect transition="out" filter="fade">
                                      <p:cBhvr>
                                        <p:cTn id="444" dur="500"/>
                                        <p:tgtEl>
                                          <p:spTgt spid="54"/>
                                        </p:tgtEl>
                                      </p:cBhvr>
                                    </p:animEffect>
                                    <p:set>
                                      <p:cBhvr>
                                        <p:cTn id="445" dur="1" fill="hold">
                                          <p:stCondLst>
                                            <p:cond delay="499"/>
                                          </p:stCondLst>
                                        </p:cTn>
                                        <p:tgtEl>
                                          <p:spTgt spid="54"/>
                                        </p:tgtEl>
                                        <p:attrNameLst>
                                          <p:attrName>style.visibility</p:attrName>
                                        </p:attrNameLst>
                                      </p:cBhvr>
                                      <p:to>
                                        <p:strVal val="hidden"/>
                                      </p:to>
                                    </p:set>
                                  </p:childTnLst>
                                </p:cTn>
                              </p:par>
                              <p:par>
                                <p:cTn id="446" presetID="10" presetClass="exit" presetSubtype="0" fill="hold" grpId="11" nodeType="withEffect">
                                  <p:stCondLst>
                                    <p:cond delay="0"/>
                                  </p:stCondLst>
                                  <p:childTnLst>
                                    <p:animEffect transition="out" filter="fade">
                                      <p:cBhvr>
                                        <p:cTn id="447" dur="500"/>
                                        <p:tgtEl>
                                          <p:spTgt spid="50"/>
                                        </p:tgtEl>
                                      </p:cBhvr>
                                    </p:animEffect>
                                    <p:set>
                                      <p:cBhvr>
                                        <p:cTn id="448" dur="1" fill="hold">
                                          <p:stCondLst>
                                            <p:cond delay="499"/>
                                          </p:stCondLst>
                                        </p:cTn>
                                        <p:tgtEl>
                                          <p:spTgt spid="50"/>
                                        </p:tgtEl>
                                        <p:attrNameLst>
                                          <p:attrName>style.visibility</p:attrName>
                                        </p:attrNameLst>
                                      </p:cBhvr>
                                      <p:to>
                                        <p:strVal val="hidden"/>
                                      </p:to>
                                    </p:set>
                                  </p:childTnLst>
                                </p:cTn>
                              </p:par>
                              <p:par>
                                <p:cTn id="449" presetID="10" presetClass="exit" presetSubtype="0" fill="hold" grpId="11" nodeType="withEffect">
                                  <p:stCondLst>
                                    <p:cond delay="0"/>
                                  </p:stCondLst>
                                  <p:childTnLst>
                                    <p:animEffect transition="out" filter="fade">
                                      <p:cBhvr>
                                        <p:cTn id="450" dur="500"/>
                                        <p:tgtEl>
                                          <p:spTgt spid="52"/>
                                        </p:tgtEl>
                                      </p:cBhvr>
                                    </p:animEffect>
                                    <p:set>
                                      <p:cBhvr>
                                        <p:cTn id="451" dur="1" fill="hold">
                                          <p:stCondLst>
                                            <p:cond delay="499"/>
                                          </p:stCondLst>
                                        </p:cTn>
                                        <p:tgtEl>
                                          <p:spTgt spid="52"/>
                                        </p:tgtEl>
                                        <p:attrNameLst>
                                          <p:attrName>style.visibility</p:attrName>
                                        </p:attrNameLst>
                                      </p:cBhvr>
                                      <p:to>
                                        <p:strVal val="hidden"/>
                                      </p:to>
                                    </p:set>
                                  </p:childTnLst>
                                </p:cTn>
                              </p:par>
                              <p:par>
                                <p:cTn id="452" presetID="10" presetClass="exit" presetSubtype="0" fill="hold" grpId="11" nodeType="withEffect">
                                  <p:stCondLst>
                                    <p:cond delay="0"/>
                                  </p:stCondLst>
                                  <p:childTnLst>
                                    <p:animEffect transition="out" filter="fade">
                                      <p:cBhvr>
                                        <p:cTn id="453" dur="500"/>
                                        <p:tgtEl>
                                          <p:spTgt spid="43"/>
                                        </p:tgtEl>
                                      </p:cBhvr>
                                    </p:animEffect>
                                    <p:set>
                                      <p:cBhvr>
                                        <p:cTn id="454" dur="1" fill="hold">
                                          <p:stCondLst>
                                            <p:cond delay="499"/>
                                          </p:stCondLst>
                                        </p:cTn>
                                        <p:tgtEl>
                                          <p:spTgt spid="43"/>
                                        </p:tgtEl>
                                        <p:attrNameLst>
                                          <p:attrName>style.visibility</p:attrName>
                                        </p:attrNameLst>
                                      </p:cBhvr>
                                      <p:to>
                                        <p:strVal val="hidden"/>
                                      </p:to>
                                    </p:set>
                                  </p:childTnLst>
                                </p:cTn>
                              </p:par>
                            </p:childTnLst>
                          </p:cTn>
                        </p:par>
                        <p:par>
                          <p:cTn id="455" fill="hold">
                            <p:stCondLst>
                              <p:cond delay="1000"/>
                            </p:stCondLst>
                            <p:childTnLst>
                              <p:par>
                                <p:cTn id="456" presetID="42" presetClass="path" presetSubtype="0" accel="50000" decel="50000" fill="hold" grpId="9" nodeType="afterEffect">
                                  <p:stCondLst>
                                    <p:cond delay="0"/>
                                  </p:stCondLst>
                                  <p:childTnLst>
                                    <p:animMotion origin="layout" path="M 2.77778E-6 2.46914E-6 L -0.15313 -0.16975 " pathEditMode="relative" rAng="0" ptsTypes="AA">
                                      <p:cBhvr>
                                        <p:cTn id="457" dur="2000" fill="hold"/>
                                        <p:tgtEl>
                                          <p:spTgt spid="56"/>
                                        </p:tgtEl>
                                        <p:attrNameLst>
                                          <p:attrName>ppt_x</p:attrName>
                                          <p:attrName>ppt_y</p:attrName>
                                        </p:attrNameLst>
                                      </p:cBhvr>
                                      <p:rCtr x="-7465" y="-8241"/>
                                    </p:animMotion>
                                  </p:childTnLst>
                                </p:cTn>
                              </p:par>
                              <p:par>
                                <p:cTn id="458" presetID="6" presetClass="emph" presetSubtype="0" fill="hold" grpId="10" nodeType="withEffect">
                                  <p:stCondLst>
                                    <p:cond delay="0"/>
                                  </p:stCondLst>
                                  <p:childTnLst>
                                    <p:animScale>
                                      <p:cBhvr>
                                        <p:cTn id="459" dur="2000" fill="hold"/>
                                        <p:tgtEl>
                                          <p:spTgt spid="56"/>
                                        </p:tgtEl>
                                      </p:cBhvr>
                                      <p:by x="150000" y="150000"/>
                                    </p:animScale>
                                  </p:childTnLst>
                                </p:cTn>
                              </p:par>
                            </p:childTnLst>
                          </p:cTn>
                        </p:par>
                      </p:childTnLst>
                    </p:cTn>
                  </p:par>
                  <p:par>
                    <p:cTn id="460" fill="hold">
                      <p:stCondLst>
                        <p:cond delay="indefinite"/>
                      </p:stCondLst>
                      <p:childTnLst>
                        <p:par>
                          <p:cTn id="461" fill="hold">
                            <p:stCondLst>
                              <p:cond delay="0"/>
                            </p:stCondLst>
                            <p:childTnLst>
                              <p:par>
                                <p:cTn id="462" presetID="42" presetClass="path" presetSubtype="0" accel="50000" decel="50000" fill="hold" grpId="11" nodeType="clickEffect">
                                  <p:stCondLst>
                                    <p:cond delay="0"/>
                                  </p:stCondLst>
                                  <p:childTnLst>
                                    <p:animMotion origin="layout" path="M -0.15313 -0.16975 L 2.77778E-6 2.46914E-6 " pathEditMode="relative" rAng="0" ptsTypes="AA">
                                      <p:cBhvr>
                                        <p:cTn id="463" dur="2000" fill="hold"/>
                                        <p:tgtEl>
                                          <p:spTgt spid="56"/>
                                        </p:tgtEl>
                                        <p:attrNameLst>
                                          <p:attrName>ppt_x</p:attrName>
                                          <p:attrName>ppt_y</p:attrName>
                                        </p:attrNameLst>
                                      </p:cBhvr>
                                      <p:rCtr x="7465" y="8210"/>
                                    </p:animMotion>
                                  </p:childTnLst>
                                </p:cTn>
                              </p:par>
                              <p:par>
                                <p:cTn id="464" presetID="6" presetClass="emph" presetSubtype="0" fill="hold" grpId="12" nodeType="withEffect">
                                  <p:stCondLst>
                                    <p:cond delay="0"/>
                                  </p:stCondLst>
                                  <p:childTnLst>
                                    <p:animScale>
                                      <p:cBhvr>
                                        <p:cTn id="465" dur="2000" fill="hold"/>
                                        <p:tgtEl>
                                          <p:spTgt spid="56"/>
                                        </p:tgtEl>
                                      </p:cBhvr>
                                      <p:by x="66000" y="66000"/>
                                    </p:animScale>
                                  </p:childTnLst>
                                </p:cTn>
                              </p:par>
                            </p:childTnLst>
                          </p:cTn>
                        </p:par>
                        <p:par>
                          <p:cTn id="466" fill="hold">
                            <p:stCondLst>
                              <p:cond delay="2000"/>
                            </p:stCondLst>
                            <p:childTnLst>
                              <p:par>
                                <p:cTn id="467" presetID="10" presetClass="entr" presetSubtype="0" fill="hold" grpId="15" nodeType="afterEffect">
                                  <p:stCondLst>
                                    <p:cond delay="0"/>
                                  </p:stCondLst>
                                  <p:childTnLst>
                                    <p:set>
                                      <p:cBhvr>
                                        <p:cTn id="468" dur="1" fill="hold">
                                          <p:stCondLst>
                                            <p:cond delay="0"/>
                                          </p:stCondLst>
                                        </p:cTn>
                                        <p:tgtEl>
                                          <p:spTgt spid="51"/>
                                        </p:tgtEl>
                                        <p:attrNameLst>
                                          <p:attrName>style.visibility</p:attrName>
                                        </p:attrNameLst>
                                      </p:cBhvr>
                                      <p:to>
                                        <p:strVal val="visible"/>
                                      </p:to>
                                    </p:set>
                                    <p:animEffect transition="in" filter="fade">
                                      <p:cBhvr>
                                        <p:cTn id="469" dur="500"/>
                                        <p:tgtEl>
                                          <p:spTgt spid="51"/>
                                        </p:tgtEl>
                                      </p:cBhvr>
                                    </p:animEffect>
                                  </p:childTnLst>
                                </p:cTn>
                              </p:par>
                              <p:par>
                                <p:cTn id="470" presetID="10" presetClass="entr" presetSubtype="0" fill="hold" grpId="16" nodeType="withEffect">
                                  <p:stCondLst>
                                    <p:cond delay="0"/>
                                  </p:stCondLst>
                                  <p:childTnLst>
                                    <p:set>
                                      <p:cBhvr>
                                        <p:cTn id="471" dur="1" fill="hold">
                                          <p:stCondLst>
                                            <p:cond delay="0"/>
                                          </p:stCondLst>
                                        </p:cTn>
                                        <p:tgtEl>
                                          <p:spTgt spid="53"/>
                                        </p:tgtEl>
                                        <p:attrNameLst>
                                          <p:attrName>style.visibility</p:attrName>
                                        </p:attrNameLst>
                                      </p:cBhvr>
                                      <p:to>
                                        <p:strVal val="visible"/>
                                      </p:to>
                                    </p:set>
                                    <p:animEffect transition="in" filter="fade">
                                      <p:cBhvr>
                                        <p:cTn id="472" dur="500"/>
                                        <p:tgtEl>
                                          <p:spTgt spid="53"/>
                                        </p:tgtEl>
                                      </p:cBhvr>
                                    </p:animEffect>
                                  </p:childTnLst>
                                </p:cTn>
                              </p:par>
                              <p:par>
                                <p:cTn id="473" presetID="10" presetClass="entr" presetSubtype="0" fill="hold" grpId="15" nodeType="withEffect">
                                  <p:stCondLst>
                                    <p:cond delay="0"/>
                                  </p:stCondLst>
                                  <p:childTnLst>
                                    <p:set>
                                      <p:cBhvr>
                                        <p:cTn id="474" dur="1" fill="hold">
                                          <p:stCondLst>
                                            <p:cond delay="0"/>
                                          </p:stCondLst>
                                        </p:cTn>
                                        <p:tgtEl>
                                          <p:spTgt spid="55"/>
                                        </p:tgtEl>
                                        <p:attrNameLst>
                                          <p:attrName>style.visibility</p:attrName>
                                        </p:attrNameLst>
                                      </p:cBhvr>
                                      <p:to>
                                        <p:strVal val="visible"/>
                                      </p:to>
                                    </p:set>
                                    <p:animEffect transition="in" filter="fade">
                                      <p:cBhvr>
                                        <p:cTn id="475" dur="500"/>
                                        <p:tgtEl>
                                          <p:spTgt spid="55"/>
                                        </p:tgtEl>
                                      </p:cBhvr>
                                    </p:animEffect>
                                  </p:childTnLst>
                                </p:cTn>
                              </p:par>
                              <p:par>
                                <p:cTn id="476" presetID="10" presetClass="entr" presetSubtype="0" fill="hold" grpId="21" nodeType="withEffect">
                                  <p:stCondLst>
                                    <p:cond delay="0"/>
                                  </p:stCondLst>
                                  <p:childTnLst>
                                    <p:set>
                                      <p:cBhvr>
                                        <p:cTn id="477" dur="1" fill="hold">
                                          <p:stCondLst>
                                            <p:cond delay="0"/>
                                          </p:stCondLst>
                                        </p:cTn>
                                        <p:tgtEl>
                                          <p:spTgt spid="57"/>
                                        </p:tgtEl>
                                        <p:attrNameLst>
                                          <p:attrName>style.visibility</p:attrName>
                                        </p:attrNameLst>
                                      </p:cBhvr>
                                      <p:to>
                                        <p:strVal val="visible"/>
                                      </p:to>
                                    </p:set>
                                    <p:animEffect transition="in" filter="fade">
                                      <p:cBhvr>
                                        <p:cTn id="478" dur="500"/>
                                        <p:tgtEl>
                                          <p:spTgt spid="57"/>
                                        </p:tgtEl>
                                      </p:cBhvr>
                                    </p:animEffect>
                                  </p:childTnLst>
                                </p:cTn>
                              </p:par>
                              <p:par>
                                <p:cTn id="479" presetID="10" presetClass="entr" presetSubtype="0" fill="hold" grpId="15" nodeType="withEffect">
                                  <p:stCondLst>
                                    <p:cond delay="0"/>
                                  </p:stCondLst>
                                  <p:childTnLst>
                                    <p:set>
                                      <p:cBhvr>
                                        <p:cTn id="480" dur="1" fill="hold">
                                          <p:stCondLst>
                                            <p:cond delay="0"/>
                                          </p:stCondLst>
                                        </p:cTn>
                                        <p:tgtEl>
                                          <p:spTgt spid="58"/>
                                        </p:tgtEl>
                                        <p:attrNameLst>
                                          <p:attrName>style.visibility</p:attrName>
                                        </p:attrNameLst>
                                      </p:cBhvr>
                                      <p:to>
                                        <p:strVal val="visible"/>
                                      </p:to>
                                    </p:set>
                                    <p:animEffect transition="in" filter="fade">
                                      <p:cBhvr>
                                        <p:cTn id="481" dur="500"/>
                                        <p:tgtEl>
                                          <p:spTgt spid="58"/>
                                        </p:tgtEl>
                                      </p:cBhvr>
                                    </p:animEffect>
                                  </p:childTnLst>
                                </p:cTn>
                              </p:par>
                              <p:par>
                                <p:cTn id="482" presetID="10" presetClass="entr" presetSubtype="0" fill="hold" grpId="17" nodeType="withEffect">
                                  <p:stCondLst>
                                    <p:cond delay="0"/>
                                  </p:stCondLst>
                                  <p:childTnLst>
                                    <p:set>
                                      <p:cBhvr>
                                        <p:cTn id="483" dur="1" fill="hold">
                                          <p:stCondLst>
                                            <p:cond delay="0"/>
                                          </p:stCondLst>
                                        </p:cTn>
                                        <p:tgtEl>
                                          <p:spTgt spid="54"/>
                                        </p:tgtEl>
                                        <p:attrNameLst>
                                          <p:attrName>style.visibility</p:attrName>
                                        </p:attrNameLst>
                                      </p:cBhvr>
                                      <p:to>
                                        <p:strVal val="visible"/>
                                      </p:to>
                                    </p:set>
                                    <p:animEffect transition="in" filter="fade">
                                      <p:cBhvr>
                                        <p:cTn id="484" dur="500"/>
                                        <p:tgtEl>
                                          <p:spTgt spid="54"/>
                                        </p:tgtEl>
                                      </p:cBhvr>
                                    </p:animEffect>
                                  </p:childTnLst>
                                </p:cTn>
                              </p:par>
                              <p:par>
                                <p:cTn id="485" presetID="10" presetClass="entr" presetSubtype="0" fill="hold" grpId="12" nodeType="withEffect">
                                  <p:stCondLst>
                                    <p:cond delay="0"/>
                                  </p:stCondLst>
                                  <p:childTnLst>
                                    <p:set>
                                      <p:cBhvr>
                                        <p:cTn id="486" dur="1" fill="hold">
                                          <p:stCondLst>
                                            <p:cond delay="0"/>
                                          </p:stCondLst>
                                        </p:cTn>
                                        <p:tgtEl>
                                          <p:spTgt spid="50"/>
                                        </p:tgtEl>
                                        <p:attrNameLst>
                                          <p:attrName>style.visibility</p:attrName>
                                        </p:attrNameLst>
                                      </p:cBhvr>
                                      <p:to>
                                        <p:strVal val="visible"/>
                                      </p:to>
                                    </p:set>
                                    <p:animEffect transition="in" filter="fade">
                                      <p:cBhvr>
                                        <p:cTn id="487" dur="500"/>
                                        <p:tgtEl>
                                          <p:spTgt spid="50"/>
                                        </p:tgtEl>
                                      </p:cBhvr>
                                    </p:animEffect>
                                  </p:childTnLst>
                                </p:cTn>
                              </p:par>
                              <p:par>
                                <p:cTn id="488" presetID="10" presetClass="entr" presetSubtype="0" fill="hold" grpId="12" nodeType="withEffect">
                                  <p:stCondLst>
                                    <p:cond delay="0"/>
                                  </p:stCondLst>
                                  <p:childTnLst>
                                    <p:set>
                                      <p:cBhvr>
                                        <p:cTn id="489" dur="1" fill="hold">
                                          <p:stCondLst>
                                            <p:cond delay="0"/>
                                          </p:stCondLst>
                                        </p:cTn>
                                        <p:tgtEl>
                                          <p:spTgt spid="52"/>
                                        </p:tgtEl>
                                        <p:attrNameLst>
                                          <p:attrName>style.visibility</p:attrName>
                                        </p:attrNameLst>
                                      </p:cBhvr>
                                      <p:to>
                                        <p:strVal val="visible"/>
                                      </p:to>
                                    </p:set>
                                    <p:animEffect transition="in" filter="fade">
                                      <p:cBhvr>
                                        <p:cTn id="490" dur="500"/>
                                        <p:tgtEl>
                                          <p:spTgt spid="52"/>
                                        </p:tgtEl>
                                      </p:cBhvr>
                                    </p:animEffect>
                                  </p:childTnLst>
                                </p:cTn>
                              </p:par>
                              <p:par>
                                <p:cTn id="491" presetID="10" presetClass="entr" presetSubtype="0" fill="hold" grpId="12" nodeType="withEffect">
                                  <p:stCondLst>
                                    <p:cond delay="0"/>
                                  </p:stCondLst>
                                  <p:childTnLst>
                                    <p:set>
                                      <p:cBhvr>
                                        <p:cTn id="492" dur="1" fill="hold">
                                          <p:stCondLst>
                                            <p:cond delay="0"/>
                                          </p:stCondLst>
                                        </p:cTn>
                                        <p:tgtEl>
                                          <p:spTgt spid="43"/>
                                        </p:tgtEl>
                                        <p:attrNameLst>
                                          <p:attrName>style.visibility</p:attrName>
                                        </p:attrNameLst>
                                      </p:cBhvr>
                                      <p:to>
                                        <p:strVal val="visible"/>
                                      </p:to>
                                    </p:set>
                                    <p:animEffect transition="in" filter="fade">
                                      <p:cBhvr>
                                        <p:cTn id="493" dur="500"/>
                                        <p:tgtEl>
                                          <p:spTgt spid="43"/>
                                        </p:tgtEl>
                                      </p:cBhvr>
                                    </p:animEffect>
                                  </p:childTnLst>
                                </p:cTn>
                              </p:par>
                            </p:childTnLst>
                          </p:cTn>
                        </p:par>
                      </p:childTnLst>
                    </p:cTn>
                  </p:par>
                </p:childTnLst>
              </p:cTn>
              <p:nextCondLst>
                <p:cond evt="onClick" delay="0">
                  <p:tgtEl>
                    <p:spTgt spid="56"/>
                  </p:tgtEl>
                </p:cond>
              </p:nextCondLst>
            </p:seq>
            <p:seq concurrent="1" nextAc="seek">
              <p:cTn id="494" restart="whenNotActive" fill="hold" evtFilter="cancelBubble" nodeType="interactiveSeq">
                <p:stCondLst>
                  <p:cond evt="onClick" delay="0">
                    <p:tgtEl>
                      <p:spTgt spid="54"/>
                    </p:tgtEl>
                  </p:cond>
                </p:stCondLst>
                <p:endSync evt="end" delay="0">
                  <p:rtn val="all"/>
                </p:endSync>
                <p:childTnLst>
                  <p:par>
                    <p:cTn id="495" fill="hold">
                      <p:stCondLst>
                        <p:cond delay="0"/>
                      </p:stCondLst>
                      <p:childTnLst>
                        <p:par>
                          <p:cTn id="496" fill="hold">
                            <p:stCondLst>
                              <p:cond delay="0"/>
                            </p:stCondLst>
                            <p:childTnLst>
                              <p:par>
                                <p:cTn id="497" presetID="32" presetClass="emph" presetSubtype="0" fill="hold" grpId="10" nodeType="clickEffect">
                                  <p:stCondLst>
                                    <p:cond delay="0"/>
                                  </p:stCondLst>
                                  <p:childTnLst>
                                    <p:animRot by="120000">
                                      <p:cBhvr>
                                        <p:cTn id="498" dur="100" fill="hold">
                                          <p:stCondLst>
                                            <p:cond delay="0"/>
                                          </p:stCondLst>
                                        </p:cTn>
                                        <p:tgtEl>
                                          <p:spTgt spid="54"/>
                                        </p:tgtEl>
                                        <p:attrNameLst>
                                          <p:attrName>r</p:attrName>
                                        </p:attrNameLst>
                                      </p:cBhvr>
                                    </p:animRot>
                                    <p:animRot by="-240000">
                                      <p:cBhvr>
                                        <p:cTn id="499" dur="200" fill="hold">
                                          <p:stCondLst>
                                            <p:cond delay="200"/>
                                          </p:stCondLst>
                                        </p:cTn>
                                        <p:tgtEl>
                                          <p:spTgt spid="54"/>
                                        </p:tgtEl>
                                        <p:attrNameLst>
                                          <p:attrName>r</p:attrName>
                                        </p:attrNameLst>
                                      </p:cBhvr>
                                    </p:animRot>
                                    <p:animRot by="240000">
                                      <p:cBhvr>
                                        <p:cTn id="500" dur="200" fill="hold">
                                          <p:stCondLst>
                                            <p:cond delay="400"/>
                                          </p:stCondLst>
                                        </p:cTn>
                                        <p:tgtEl>
                                          <p:spTgt spid="54"/>
                                        </p:tgtEl>
                                        <p:attrNameLst>
                                          <p:attrName>r</p:attrName>
                                        </p:attrNameLst>
                                      </p:cBhvr>
                                    </p:animRot>
                                    <p:animRot by="-240000">
                                      <p:cBhvr>
                                        <p:cTn id="501" dur="200" fill="hold">
                                          <p:stCondLst>
                                            <p:cond delay="600"/>
                                          </p:stCondLst>
                                        </p:cTn>
                                        <p:tgtEl>
                                          <p:spTgt spid="54"/>
                                        </p:tgtEl>
                                        <p:attrNameLst>
                                          <p:attrName>r</p:attrName>
                                        </p:attrNameLst>
                                      </p:cBhvr>
                                    </p:animRot>
                                    <p:animRot by="120000">
                                      <p:cBhvr>
                                        <p:cTn id="502" dur="200" fill="hold">
                                          <p:stCondLst>
                                            <p:cond delay="800"/>
                                          </p:stCondLst>
                                        </p:cTn>
                                        <p:tgtEl>
                                          <p:spTgt spid="54"/>
                                        </p:tgtEl>
                                        <p:attrNameLst>
                                          <p:attrName>r</p:attrName>
                                        </p:attrNameLst>
                                      </p:cBhvr>
                                    </p:animRot>
                                  </p:childTnLst>
                                </p:cTn>
                              </p:par>
                              <p:par>
                                <p:cTn id="503" presetID="10" presetClass="exit" presetSubtype="0" fill="hold" grpId="16" nodeType="withEffect">
                                  <p:stCondLst>
                                    <p:cond delay="0"/>
                                  </p:stCondLst>
                                  <p:childTnLst>
                                    <p:animEffect transition="out" filter="fade">
                                      <p:cBhvr>
                                        <p:cTn id="504" dur="500"/>
                                        <p:tgtEl>
                                          <p:spTgt spid="51"/>
                                        </p:tgtEl>
                                      </p:cBhvr>
                                    </p:animEffect>
                                    <p:set>
                                      <p:cBhvr>
                                        <p:cTn id="505" dur="1" fill="hold">
                                          <p:stCondLst>
                                            <p:cond delay="499"/>
                                          </p:stCondLst>
                                        </p:cTn>
                                        <p:tgtEl>
                                          <p:spTgt spid="51"/>
                                        </p:tgtEl>
                                        <p:attrNameLst>
                                          <p:attrName>style.visibility</p:attrName>
                                        </p:attrNameLst>
                                      </p:cBhvr>
                                      <p:to>
                                        <p:strVal val="hidden"/>
                                      </p:to>
                                    </p:set>
                                  </p:childTnLst>
                                </p:cTn>
                              </p:par>
                              <p:par>
                                <p:cTn id="506" presetID="10" presetClass="exit" presetSubtype="0" fill="hold" grpId="17" nodeType="withEffect">
                                  <p:stCondLst>
                                    <p:cond delay="0"/>
                                  </p:stCondLst>
                                  <p:childTnLst>
                                    <p:animEffect transition="out" filter="fade">
                                      <p:cBhvr>
                                        <p:cTn id="507" dur="500"/>
                                        <p:tgtEl>
                                          <p:spTgt spid="53"/>
                                        </p:tgtEl>
                                      </p:cBhvr>
                                    </p:animEffect>
                                    <p:set>
                                      <p:cBhvr>
                                        <p:cTn id="508" dur="1" fill="hold">
                                          <p:stCondLst>
                                            <p:cond delay="499"/>
                                          </p:stCondLst>
                                        </p:cTn>
                                        <p:tgtEl>
                                          <p:spTgt spid="53"/>
                                        </p:tgtEl>
                                        <p:attrNameLst>
                                          <p:attrName>style.visibility</p:attrName>
                                        </p:attrNameLst>
                                      </p:cBhvr>
                                      <p:to>
                                        <p:strVal val="hidden"/>
                                      </p:to>
                                    </p:set>
                                  </p:childTnLst>
                                </p:cTn>
                              </p:par>
                              <p:par>
                                <p:cTn id="509" presetID="10" presetClass="exit" presetSubtype="0" fill="hold" grpId="16" nodeType="withEffect">
                                  <p:stCondLst>
                                    <p:cond delay="0"/>
                                  </p:stCondLst>
                                  <p:childTnLst>
                                    <p:animEffect transition="out" filter="fade">
                                      <p:cBhvr>
                                        <p:cTn id="510" dur="500"/>
                                        <p:tgtEl>
                                          <p:spTgt spid="55"/>
                                        </p:tgtEl>
                                      </p:cBhvr>
                                    </p:animEffect>
                                    <p:set>
                                      <p:cBhvr>
                                        <p:cTn id="511" dur="1" fill="hold">
                                          <p:stCondLst>
                                            <p:cond delay="499"/>
                                          </p:stCondLst>
                                        </p:cTn>
                                        <p:tgtEl>
                                          <p:spTgt spid="55"/>
                                        </p:tgtEl>
                                        <p:attrNameLst>
                                          <p:attrName>style.visibility</p:attrName>
                                        </p:attrNameLst>
                                      </p:cBhvr>
                                      <p:to>
                                        <p:strVal val="hidden"/>
                                      </p:to>
                                    </p:set>
                                  </p:childTnLst>
                                </p:cTn>
                              </p:par>
                              <p:par>
                                <p:cTn id="512" presetID="10" presetClass="exit" presetSubtype="0" fill="hold" grpId="22" nodeType="withEffect">
                                  <p:stCondLst>
                                    <p:cond delay="0"/>
                                  </p:stCondLst>
                                  <p:childTnLst>
                                    <p:animEffect transition="out" filter="fade">
                                      <p:cBhvr>
                                        <p:cTn id="513" dur="500"/>
                                        <p:tgtEl>
                                          <p:spTgt spid="57"/>
                                        </p:tgtEl>
                                      </p:cBhvr>
                                    </p:animEffect>
                                    <p:set>
                                      <p:cBhvr>
                                        <p:cTn id="514" dur="1" fill="hold">
                                          <p:stCondLst>
                                            <p:cond delay="499"/>
                                          </p:stCondLst>
                                        </p:cTn>
                                        <p:tgtEl>
                                          <p:spTgt spid="57"/>
                                        </p:tgtEl>
                                        <p:attrNameLst>
                                          <p:attrName>style.visibility</p:attrName>
                                        </p:attrNameLst>
                                      </p:cBhvr>
                                      <p:to>
                                        <p:strVal val="hidden"/>
                                      </p:to>
                                    </p:set>
                                  </p:childTnLst>
                                </p:cTn>
                              </p:par>
                              <p:par>
                                <p:cTn id="515" presetID="10" presetClass="exit" presetSubtype="0" fill="hold" grpId="16" nodeType="withEffect">
                                  <p:stCondLst>
                                    <p:cond delay="0"/>
                                  </p:stCondLst>
                                  <p:childTnLst>
                                    <p:animEffect transition="out" filter="fade">
                                      <p:cBhvr>
                                        <p:cTn id="516" dur="500"/>
                                        <p:tgtEl>
                                          <p:spTgt spid="58"/>
                                        </p:tgtEl>
                                      </p:cBhvr>
                                    </p:animEffect>
                                    <p:set>
                                      <p:cBhvr>
                                        <p:cTn id="517" dur="1" fill="hold">
                                          <p:stCondLst>
                                            <p:cond delay="499"/>
                                          </p:stCondLst>
                                        </p:cTn>
                                        <p:tgtEl>
                                          <p:spTgt spid="58"/>
                                        </p:tgtEl>
                                        <p:attrNameLst>
                                          <p:attrName>style.visibility</p:attrName>
                                        </p:attrNameLst>
                                      </p:cBhvr>
                                      <p:to>
                                        <p:strVal val="hidden"/>
                                      </p:to>
                                    </p:set>
                                  </p:childTnLst>
                                </p:cTn>
                              </p:par>
                              <p:par>
                                <p:cTn id="518" presetID="10" presetClass="exit" presetSubtype="0" fill="hold" grpId="16" nodeType="withEffect">
                                  <p:stCondLst>
                                    <p:cond delay="0"/>
                                  </p:stCondLst>
                                  <p:childTnLst>
                                    <p:animEffect transition="out" filter="fade">
                                      <p:cBhvr>
                                        <p:cTn id="519" dur="500"/>
                                        <p:tgtEl>
                                          <p:spTgt spid="56"/>
                                        </p:tgtEl>
                                      </p:cBhvr>
                                    </p:animEffect>
                                    <p:set>
                                      <p:cBhvr>
                                        <p:cTn id="520" dur="1" fill="hold">
                                          <p:stCondLst>
                                            <p:cond delay="499"/>
                                          </p:stCondLst>
                                        </p:cTn>
                                        <p:tgtEl>
                                          <p:spTgt spid="56"/>
                                        </p:tgtEl>
                                        <p:attrNameLst>
                                          <p:attrName>style.visibility</p:attrName>
                                        </p:attrNameLst>
                                      </p:cBhvr>
                                      <p:to>
                                        <p:strVal val="hidden"/>
                                      </p:to>
                                    </p:set>
                                  </p:childTnLst>
                                </p:cTn>
                              </p:par>
                              <p:par>
                                <p:cTn id="521" presetID="10" presetClass="exit" presetSubtype="0" fill="hold" grpId="18" nodeType="withEffect">
                                  <p:stCondLst>
                                    <p:cond delay="0"/>
                                  </p:stCondLst>
                                  <p:childTnLst>
                                    <p:animEffect transition="out" filter="fade">
                                      <p:cBhvr>
                                        <p:cTn id="522" dur="500"/>
                                        <p:tgtEl>
                                          <p:spTgt spid="50"/>
                                        </p:tgtEl>
                                      </p:cBhvr>
                                    </p:animEffect>
                                    <p:set>
                                      <p:cBhvr>
                                        <p:cTn id="523" dur="1" fill="hold">
                                          <p:stCondLst>
                                            <p:cond delay="499"/>
                                          </p:stCondLst>
                                        </p:cTn>
                                        <p:tgtEl>
                                          <p:spTgt spid="50"/>
                                        </p:tgtEl>
                                        <p:attrNameLst>
                                          <p:attrName>style.visibility</p:attrName>
                                        </p:attrNameLst>
                                      </p:cBhvr>
                                      <p:to>
                                        <p:strVal val="hidden"/>
                                      </p:to>
                                    </p:set>
                                  </p:childTnLst>
                                </p:cTn>
                              </p:par>
                              <p:par>
                                <p:cTn id="524" presetID="10" presetClass="exit" presetSubtype="0" fill="hold" grpId="13" nodeType="withEffect">
                                  <p:stCondLst>
                                    <p:cond delay="0"/>
                                  </p:stCondLst>
                                  <p:childTnLst>
                                    <p:animEffect transition="out" filter="fade">
                                      <p:cBhvr>
                                        <p:cTn id="525" dur="500"/>
                                        <p:tgtEl>
                                          <p:spTgt spid="52"/>
                                        </p:tgtEl>
                                      </p:cBhvr>
                                    </p:animEffect>
                                    <p:set>
                                      <p:cBhvr>
                                        <p:cTn id="526" dur="1" fill="hold">
                                          <p:stCondLst>
                                            <p:cond delay="499"/>
                                          </p:stCondLst>
                                        </p:cTn>
                                        <p:tgtEl>
                                          <p:spTgt spid="52"/>
                                        </p:tgtEl>
                                        <p:attrNameLst>
                                          <p:attrName>style.visibility</p:attrName>
                                        </p:attrNameLst>
                                      </p:cBhvr>
                                      <p:to>
                                        <p:strVal val="hidden"/>
                                      </p:to>
                                    </p:set>
                                  </p:childTnLst>
                                </p:cTn>
                              </p:par>
                              <p:par>
                                <p:cTn id="527" presetID="10" presetClass="exit" presetSubtype="0" fill="hold" grpId="13" nodeType="withEffect">
                                  <p:stCondLst>
                                    <p:cond delay="0"/>
                                  </p:stCondLst>
                                  <p:childTnLst>
                                    <p:animEffect transition="out" filter="fade">
                                      <p:cBhvr>
                                        <p:cTn id="528" dur="500"/>
                                        <p:tgtEl>
                                          <p:spTgt spid="43"/>
                                        </p:tgtEl>
                                      </p:cBhvr>
                                    </p:animEffect>
                                    <p:set>
                                      <p:cBhvr>
                                        <p:cTn id="529" dur="1" fill="hold">
                                          <p:stCondLst>
                                            <p:cond delay="499"/>
                                          </p:stCondLst>
                                        </p:cTn>
                                        <p:tgtEl>
                                          <p:spTgt spid="43"/>
                                        </p:tgtEl>
                                        <p:attrNameLst>
                                          <p:attrName>style.visibility</p:attrName>
                                        </p:attrNameLst>
                                      </p:cBhvr>
                                      <p:to>
                                        <p:strVal val="hidden"/>
                                      </p:to>
                                    </p:set>
                                  </p:childTnLst>
                                </p:cTn>
                              </p:par>
                            </p:childTnLst>
                          </p:cTn>
                        </p:par>
                        <p:par>
                          <p:cTn id="530" fill="hold">
                            <p:stCondLst>
                              <p:cond delay="1000"/>
                            </p:stCondLst>
                            <p:childTnLst>
                              <p:par>
                                <p:cTn id="531" presetID="42" presetClass="path" presetSubtype="0" accel="50000" decel="50000" fill="hold" grpId="11" nodeType="afterEffect">
                                  <p:stCondLst>
                                    <p:cond delay="0"/>
                                  </p:stCondLst>
                                  <p:childTnLst>
                                    <p:animMotion origin="layout" path="M -4.44444E-6 -6.17284E-7 L 0.01528 -0.16451 " pathEditMode="relative" rAng="0" ptsTypes="AA">
                                      <p:cBhvr>
                                        <p:cTn id="532" dur="2000" fill="hold"/>
                                        <p:tgtEl>
                                          <p:spTgt spid="54"/>
                                        </p:tgtEl>
                                        <p:attrNameLst>
                                          <p:attrName>ppt_x</p:attrName>
                                          <p:attrName>ppt_y</p:attrName>
                                        </p:attrNameLst>
                                      </p:cBhvr>
                                      <p:rCtr x="764" y="-7963"/>
                                    </p:animMotion>
                                  </p:childTnLst>
                                </p:cTn>
                              </p:par>
                              <p:par>
                                <p:cTn id="533" presetID="6" presetClass="emph" presetSubtype="0" fill="hold" grpId="12" nodeType="withEffect">
                                  <p:stCondLst>
                                    <p:cond delay="0"/>
                                  </p:stCondLst>
                                  <p:childTnLst>
                                    <p:animScale>
                                      <p:cBhvr>
                                        <p:cTn id="534" dur="2000" fill="hold"/>
                                        <p:tgtEl>
                                          <p:spTgt spid="54"/>
                                        </p:tgtEl>
                                      </p:cBhvr>
                                      <p:by x="150000" y="150000"/>
                                    </p:animScale>
                                  </p:childTnLst>
                                </p:cTn>
                              </p:par>
                            </p:childTnLst>
                          </p:cTn>
                        </p:par>
                      </p:childTnLst>
                    </p:cTn>
                  </p:par>
                  <p:par>
                    <p:cTn id="535" fill="hold">
                      <p:stCondLst>
                        <p:cond delay="indefinite"/>
                      </p:stCondLst>
                      <p:childTnLst>
                        <p:par>
                          <p:cTn id="536" fill="hold">
                            <p:stCondLst>
                              <p:cond delay="0"/>
                            </p:stCondLst>
                            <p:childTnLst>
                              <p:par>
                                <p:cTn id="537" presetID="42" presetClass="path" presetSubtype="0" accel="50000" decel="50000" fill="hold" grpId="13" nodeType="clickEffect">
                                  <p:stCondLst>
                                    <p:cond delay="0"/>
                                  </p:stCondLst>
                                  <p:childTnLst>
                                    <p:animMotion origin="layout" path="M 0.01528 -0.16451 L -4.44444E-6 -6.17284E-7 " pathEditMode="relative" rAng="0" ptsTypes="AA">
                                      <p:cBhvr>
                                        <p:cTn id="538" dur="2000" fill="hold"/>
                                        <p:tgtEl>
                                          <p:spTgt spid="54"/>
                                        </p:tgtEl>
                                        <p:attrNameLst>
                                          <p:attrName>ppt_x</p:attrName>
                                          <p:attrName>ppt_y</p:attrName>
                                        </p:attrNameLst>
                                      </p:cBhvr>
                                      <p:rCtr x="-764" y="7963"/>
                                    </p:animMotion>
                                  </p:childTnLst>
                                </p:cTn>
                              </p:par>
                              <p:par>
                                <p:cTn id="539" presetID="6" presetClass="emph" presetSubtype="0" fill="hold" grpId="14" nodeType="withEffect">
                                  <p:stCondLst>
                                    <p:cond delay="0"/>
                                  </p:stCondLst>
                                  <p:childTnLst>
                                    <p:animScale>
                                      <p:cBhvr>
                                        <p:cTn id="540" dur="2000" fill="hold"/>
                                        <p:tgtEl>
                                          <p:spTgt spid="54"/>
                                        </p:tgtEl>
                                      </p:cBhvr>
                                      <p:by x="66000" y="66000"/>
                                    </p:animScale>
                                  </p:childTnLst>
                                </p:cTn>
                              </p:par>
                            </p:childTnLst>
                          </p:cTn>
                        </p:par>
                        <p:par>
                          <p:cTn id="541" fill="hold">
                            <p:stCondLst>
                              <p:cond delay="2000"/>
                            </p:stCondLst>
                            <p:childTnLst>
                              <p:par>
                                <p:cTn id="542" presetID="10" presetClass="entr" presetSubtype="0" fill="hold" grpId="17" nodeType="afterEffect">
                                  <p:stCondLst>
                                    <p:cond delay="0"/>
                                  </p:stCondLst>
                                  <p:childTnLst>
                                    <p:set>
                                      <p:cBhvr>
                                        <p:cTn id="543" dur="1" fill="hold">
                                          <p:stCondLst>
                                            <p:cond delay="0"/>
                                          </p:stCondLst>
                                        </p:cTn>
                                        <p:tgtEl>
                                          <p:spTgt spid="51"/>
                                        </p:tgtEl>
                                        <p:attrNameLst>
                                          <p:attrName>style.visibility</p:attrName>
                                        </p:attrNameLst>
                                      </p:cBhvr>
                                      <p:to>
                                        <p:strVal val="visible"/>
                                      </p:to>
                                    </p:set>
                                    <p:animEffect transition="in" filter="fade">
                                      <p:cBhvr>
                                        <p:cTn id="544" dur="500"/>
                                        <p:tgtEl>
                                          <p:spTgt spid="51"/>
                                        </p:tgtEl>
                                      </p:cBhvr>
                                    </p:animEffect>
                                  </p:childTnLst>
                                </p:cTn>
                              </p:par>
                              <p:par>
                                <p:cTn id="545" presetID="10" presetClass="entr" presetSubtype="0" fill="hold" grpId="18" nodeType="withEffect">
                                  <p:stCondLst>
                                    <p:cond delay="0"/>
                                  </p:stCondLst>
                                  <p:childTnLst>
                                    <p:set>
                                      <p:cBhvr>
                                        <p:cTn id="546" dur="1" fill="hold">
                                          <p:stCondLst>
                                            <p:cond delay="0"/>
                                          </p:stCondLst>
                                        </p:cTn>
                                        <p:tgtEl>
                                          <p:spTgt spid="53"/>
                                        </p:tgtEl>
                                        <p:attrNameLst>
                                          <p:attrName>style.visibility</p:attrName>
                                        </p:attrNameLst>
                                      </p:cBhvr>
                                      <p:to>
                                        <p:strVal val="visible"/>
                                      </p:to>
                                    </p:set>
                                    <p:animEffect transition="in" filter="fade">
                                      <p:cBhvr>
                                        <p:cTn id="547" dur="500"/>
                                        <p:tgtEl>
                                          <p:spTgt spid="53"/>
                                        </p:tgtEl>
                                      </p:cBhvr>
                                    </p:animEffect>
                                  </p:childTnLst>
                                </p:cTn>
                              </p:par>
                              <p:par>
                                <p:cTn id="548" presetID="10" presetClass="entr" presetSubtype="0" fill="hold" grpId="17" nodeType="withEffect">
                                  <p:stCondLst>
                                    <p:cond delay="0"/>
                                  </p:stCondLst>
                                  <p:childTnLst>
                                    <p:set>
                                      <p:cBhvr>
                                        <p:cTn id="549" dur="1" fill="hold">
                                          <p:stCondLst>
                                            <p:cond delay="0"/>
                                          </p:stCondLst>
                                        </p:cTn>
                                        <p:tgtEl>
                                          <p:spTgt spid="55"/>
                                        </p:tgtEl>
                                        <p:attrNameLst>
                                          <p:attrName>style.visibility</p:attrName>
                                        </p:attrNameLst>
                                      </p:cBhvr>
                                      <p:to>
                                        <p:strVal val="visible"/>
                                      </p:to>
                                    </p:set>
                                    <p:animEffect transition="in" filter="fade">
                                      <p:cBhvr>
                                        <p:cTn id="550" dur="500"/>
                                        <p:tgtEl>
                                          <p:spTgt spid="55"/>
                                        </p:tgtEl>
                                      </p:cBhvr>
                                    </p:animEffect>
                                  </p:childTnLst>
                                </p:cTn>
                              </p:par>
                              <p:par>
                                <p:cTn id="551" presetID="10" presetClass="entr" presetSubtype="0" fill="hold" grpId="23" nodeType="withEffect">
                                  <p:stCondLst>
                                    <p:cond delay="0"/>
                                  </p:stCondLst>
                                  <p:childTnLst>
                                    <p:set>
                                      <p:cBhvr>
                                        <p:cTn id="552" dur="1" fill="hold">
                                          <p:stCondLst>
                                            <p:cond delay="0"/>
                                          </p:stCondLst>
                                        </p:cTn>
                                        <p:tgtEl>
                                          <p:spTgt spid="57"/>
                                        </p:tgtEl>
                                        <p:attrNameLst>
                                          <p:attrName>style.visibility</p:attrName>
                                        </p:attrNameLst>
                                      </p:cBhvr>
                                      <p:to>
                                        <p:strVal val="visible"/>
                                      </p:to>
                                    </p:set>
                                    <p:animEffect transition="in" filter="fade">
                                      <p:cBhvr>
                                        <p:cTn id="553" dur="500"/>
                                        <p:tgtEl>
                                          <p:spTgt spid="57"/>
                                        </p:tgtEl>
                                      </p:cBhvr>
                                    </p:animEffect>
                                  </p:childTnLst>
                                </p:cTn>
                              </p:par>
                              <p:par>
                                <p:cTn id="554" presetID="10" presetClass="entr" presetSubtype="0" fill="hold" grpId="17" nodeType="withEffect">
                                  <p:stCondLst>
                                    <p:cond delay="0"/>
                                  </p:stCondLst>
                                  <p:childTnLst>
                                    <p:set>
                                      <p:cBhvr>
                                        <p:cTn id="555" dur="1" fill="hold">
                                          <p:stCondLst>
                                            <p:cond delay="0"/>
                                          </p:stCondLst>
                                        </p:cTn>
                                        <p:tgtEl>
                                          <p:spTgt spid="58"/>
                                        </p:tgtEl>
                                        <p:attrNameLst>
                                          <p:attrName>style.visibility</p:attrName>
                                        </p:attrNameLst>
                                      </p:cBhvr>
                                      <p:to>
                                        <p:strVal val="visible"/>
                                      </p:to>
                                    </p:set>
                                    <p:animEffect transition="in" filter="fade">
                                      <p:cBhvr>
                                        <p:cTn id="556" dur="500"/>
                                        <p:tgtEl>
                                          <p:spTgt spid="58"/>
                                        </p:tgtEl>
                                      </p:cBhvr>
                                    </p:animEffect>
                                  </p:childTnLst>
                                </p:cTn>
                              </p:par>
                              <p:par>
                                <p:cTn id="557" presetID="10" presetClass="entr" presetSubtype="0" fill="hold" grpId="17" nodeType="withEffect">
                                  <p:stCondLst>
                                    <p:cond delay="0"/>
                                  </p:stCondLst>
                                  <p:childTnLst>
                                    <p:set>
                                      <p:cBhvr>
                                        <p:cTn id="558" dur="1" fill="hold">
                                          <p:stCondLst>
                                            <p:cond delay="0"/>
                                          </p:stCondLst>
                                        </p:cTn>
                                        <p:tgtEl>
                                          <p:spTgt spid="56"/>
                                        </p:tgtEl>
                                        <p:attrNameLst>
                                          <p:attrName>style.visibility</p:attrName>
                                        </p:attrNameLst>
                                      </p:cBhvr>
                                      <p:to>
                                        <p:strVal val="visible"/>
                                      </p:to>
                                    </p:set>
                                    <p:animEffect transition="in" filter="fade">
                                      <p:cBhvr>
                                        <p:cTn id="559" dur="500"/>
                                        <p:tgtEl>
                                          <p:spTgt spid="56"/>
                                        </p:tgtEl>
                                      </p:cBhvr>
                                    </p:animEffect>
                                  </p:childTnLst>
                                </p:cTn>
                              </p:par>
                              <p:par>
                                <p:cTn id="560" presetID="10" presetClass="entr" presetSubtype="0" fill="hold" grpId="19" nodeType="withEffect">
                                  <p:stCondLst>
                                    <p:cond delay="0"/>
                                  </p:stCondLst>
                                  <p:childTnLst>
                                    <p:set>
                                      <p:cBhvr>
                                        <p:cTn id="561" dur="1" fill="hold">
                                          <p:stCondLst>
                                            <p:cond delay="0"/>
                                          </p:stCondLst>
                                        </p:cTn>
                                        <p:tgtEl>
                                          <p:spTgt spid="50"/>
                                        </p:tgtEl>
                                        <p:attrNameLst>
                                          <p:attrName>style.visibility</p:attrName>
                                        </p:attrNameLst>
                                      </p:cBhvr>
                                      <p:to>
                                        <p:strVal val="visible"/>
                                      </p:to>
                                    </p:set>
                                    <p:animEffect transition="in" filter="fade">
                                      <p:cBhvr>
                                        <p:cTn id="562" dur="500"/>
                                        <p:tgtEl>
                                          <p:spTgt spid="50"/>
                                        </p:tgtEl>
                                      </p:cBhvr>
                                    </p:animEffect>
                                  </p:childTnLst>
                                </p:cTn>
                              </p:par>
                              <p:par>
                                <p:cTn id="563" presetID="10" presetClass="entr" presetSubtype="0" fill="hold" grpId="14" nodeType="withEffect">
                                  <p:stCondLst>
                                    <p:cond delay="0"/>
                                  </p:stCondLst>
                                  <p:childTnLst>
                                    <p:set>
                                      <p:cBhvr>
                                        <p:cTn id="564" dur="1" fill="hold">
                                          <p:stCondLst>
                                            <p:cond delay="0"/>
                                          </p:stCondLst>
                                        </p:cTn>
                                        <p:tgtEl>
                                          <p:spTgt spid="52"/>
                                        </p:tgtEl>
                                        <p:attrNameLst>
                                          <p:attrName>style.visibility</p:attrName>
                                        </p:attrNameLst>
                                      </p:cBhvr>
                                      <p:to>
                                        <p:strVal val="visible"/>
                                      </p:to>
                                    </p:set>
                                    <p:animEffect transition="in" filter="fade">
                                      <p:cBhvr>
                                        <p:cTn id="565" dur="500"/>
                                        <p:tgtEl>
                                          <p:spTgt spid="52"/>
                                        </p:tgtEl>
                                      </p:cBhvr>
                                    </p:animEffect>
                                  </p:childTnLst>
                                </p:cTn>
                              </p:par>
                              <p:par>
                                <p:cTn id="566" presetID="10" presetClass="entr" presetSubtype="0" fill="hold" grpId="14" nodeType="withEffect">
                                  <p:stCondLst>
                                    <p:cond delay="0"/>
                                  </p:stCondLst>
                                  <p:childTnLst>
                                    <p:set>
                                      <p:cBhvr>
                                        <p:cTn id="567" dur="1" fill="hold">
                                          <p:stCondLst>
                                            <p:cond delay="0"/>
                                          </p:stCondLst>
                                        </p:cTn>
                                        <p:tgtEl>
                                          <p:spTgt spid="43"/>
                                        </p:tgtEl>
                                        <p:attrNameLst>
                                          <p:attrName>style.visibility</p:attrName>
                                        </p:attrNameLst>
                                      </p:cBhvr>
                                      <p:to>
                                        <p:strVal val="visible"/>
                                      </p:to>
                                    </p:set>
                                    <p:animEffect transition="in" filter="fade">
                                      <p:cBhvr>
                                        <p:cTn id="568" dur="500"/>
                                        <p:tgtEl>
                                          <p:spTgt spid="43"/>
                                        </p:tgtEl>
                                      </p:cBhvr>
                                    </p:animEffect>
                                  </p:childTnLst>
                                </p:cTn>
                              </p:par>
                            </p:childTnLst>
                          </p:cTn>
                        </p:par>
                      </p:childTnLst>
                    </p:cTn>
                  </p:par>
                </p:childTnLst>
              </p:cTn>
              <p:nextCondLst>
                <p:cond evt="onClick" delay="0">
                  <p:tgtEl>
                    <p:spTgt spid="54"/>
                  </p:tgtEl>
                </p:cond>
              </p:nextCondLst>
            </p:seq>
            <p:seq concurrent="1" nextAc="seek">
              <p:cTn id="569" restart="whenNotActive" fill="hold" evtFilter="cancelBubble" nodeType="interactiveSeq">
                <p:stCondLst>
                  <p:cond evt="onClick" delay="0">
                    <p:tgtEl>
                      <p:spTgt spid="50"/>
                    </p:tgtEl>
                  </p:cond>
                </p:stCondLst>
                <p:endSync evt="end" delay="0">
                  <p:rtn val="all"/>
                </p:endSync>
                <p:childTnLst>
                  <p:par>
                    <p:cTn id="570" fill="hold">
                      <p:stCondLst>
                        <p:cond delay="0"/>
                      </p:stCondLst>
                      <p:childTnLst>
                        <p:par>
                          <p:cTn id="571" fill="hold">
                            <p:stCondLst>
                              <p:cond delay="0"/>
                            </p:stCondLst>
                            <p:childTnLst>
                              <p:par>
                                <p:cTn id="572" presetID="32" presetClass="emph" presetSubtype="0" fill="hold" grpId="13" nodeType="clickEffect">
                                  <p:stCondLst>
                                    <p:cond delay="0"/>
                                  </p:stCondLst>
                                  <p:childTnLst>
                                    <p:animRot by="120000">
                                      <p:cBhvr>
                                        <p:cTn id="573" dur="100" fill="hold">
                                          <p:stCondLst>
                                            <p:cond delay="0"/>
                                          </p:stCondLst>
                                        </p:cTn>
                                        <p:tgtEl>
                                          <p:spTgt spid="50"/>
                                        </p:tgtEl>
                                        <p:attrNameLst>
                                          <p:attrName>r</p:attrName>
                                        </p:attrNameLst>
                                      </p:cBhvr>
                                    </p:animRot>
                                    <p:animRot by="-240000">
                                      <p:cBhvr>
                                        <p:cTn id="574" dur="200" fill="hold">
                                          <p:stCondLst>
                                            <p:cond delay="200"/>
                                          </p:stCondLst>
                                        </p:cTn>
                                        <p:tgtEl>
                                          <p:spTgt spid="50"/>
                                        </p:tgtEl>
                                        <p:attrNameLst>
                                          <p:attrName>r</p:attrName>
                                        </p:attrNameLst>
                                      </p:cBhvr>
                                    </p:animRot>
                                    <p:animRot by="240000">
                                      <p:cBhvr>
                                        <p:cTn id="575" dur="200" fill="hold">
                                          <p:stCondLst>
                                            <p:cond delay="400"/>
                                          </p:stCondLst>
                                        </p:cTn>
                                        <p:tgtEl>
                                          <p:spTgt spid="50"/>
                                        </p:tgtEl>
                                        <p:attrNameLst>
                                          <p:attrName>r</p:attrName>
                                        </p:attrNameLst>
                                      </p:cBhvr>
                                    </p:animRot>
                                    <p:animRot by="-240000">
                                      <p:cBhvr>
                                        <p:cTn id="576" dur="200" fill="hold">
                                          <p:stCondLst>
                                            <p:cond delay="600"/>
                                          </p:stCondLst>
                                        </p:cTn>
                                        <p:tgtEl>
                                          <p:spTgt spid="50"/>
                                        </p:tgtEl>
                                        <p:attrNameLst>
                                          <p:attrName>r</p:attrName>
                                        </p:attrNameLst>
                                      </p:cBhvr>
                                    </p:animRot>
                                    <p:animRot by="120000">
                                      <p:cBhvr>
                                        <p:cTn id="577" dur="200" fill="hold">
                                          <p:stCondLst>
                                            <p:cond delay="800"/>
                                          </p:stCondLst>
                                        </p:cTn>
                                        <p:tgtEl>
                                          <p:spTgt spid="50"/>
                                        </p:tgtEl>
                                        <p:attrNameLst>
                                          <p:attrName>r</p:attrName>
                                        </p:attrNameLst>
                                      </p:cBhvr>
                                    </p:animRot>
                                  </p:childTnLst>
                                </p:cTn>
                              </p:par>
                              <p:par>
                                <p:cTn id="578" presetID="10" presetClass="exit" presetSubtype="0" fill="hold" grpId="19" nodeType="withEffect">
                                  <p:stCondLst>
                                    <p:cond delay="0"/>
                                  </p:stCondLst>
                                  <p:childTnLst>
                                    <p:animEffect transition="out" filter="fade">
                                      <p:cBhvr>
                                        <p:cTn id="579" dur="500"/>
                                        <p:tgtEl>
                                          <p:spTgt spid="51"/>
                                        </p:tgtEl>
                                      </p:cBhvr>
                                    </p:animEffect>
                                    <p:set>
                                      <p:cBhvr>
                                        <p:cTn id="580" dur="1" fill="hold">
                                          <p:stCondLst>
                                            <p:cond delay="499"/>
                                          </p:stCondLst>
                                        </p:cTn>
                                        <p:tgtEl>
                                          <p:spTgt spid="51"/>
                                        </p:tgtEl>
                                        <p:attrNameLst>
                                          <p:attrName>style.visibility</p:attrName>
                                        </p:attrNameLst>
                                      </p:cBhvr>
                                      <p:to>
                                        <p:strVal val="hidden"/>
                                      </p:to>
                                    </p:set>
                                  </p:childTnLst>
                                </p:cTn>
                              </p:par>
                              <p:par>
                                <p:cTn id="581" presetID="10" presetClass="exit" presetSubtype="0" fill="hold" grpId="20" nodeType="withEffect">
                                  <p:stCondLst>
                                    <p:cond delay="0"/>
                                  </p:stCondLst>
                                  <p:childTnLst>
                                    <p:animEffect transition="out" filter="fade">
                                      <p:cBhvr>
                                        <p:cTn id="582" dur="500"/>
                                        <p:tgtEl>
                                          <p:spTgt spid="53"/>
                                        </p:tgtEl>
                                      </p:cBhvr>
                                    </p:animEffect>
                                    <p:set>
                                      <p:cBhvr>
                                        <p:cTn id="583" dur="1" fill="hold">
                                          <p:stCondLst>
                                            <p:cond delay="499"/>
                                          </p:stCondLst>
                                        </p:cTn>
                                        <p:tgtEl>
                                          <p:spTgt spid="53"/>
                                        </p:tgtEl>
                                        <p:attrNameLst>
                                          <p:attrName>style.visibility</p:attrName>
                                        </p:attrNameLst>
                                      </p:cBhvr>
                                      <p:to>
                                        <p:strVal val="hidden"/>
                                      </p:to>
                                    </p:set>
                                  </p:childTnLst>
                                </p:cTn>
                              </p:par>
                              <p:par>
                                <p:cTn id="584" presetID="10" presetClass="exit" presetSubtype="0" fill="hold" grpId="19" nodeType="withEffect">
                                  <p:stCondLst>
                                    <p:cond delay="0"/>
                                  </p:stCondLst>
                                  <p:childTnLst>
                                    <p:animEffect transition="out" filter="fade">
                                      <p:cBhvr>
                                        <p:cTn id="585" dur="500"/>
                                        <p:tgtEl>
                                          <p:spTgt spid="55"/>
                                        </p:tgtEl>
                                      </p:cBhvr>
                                    </p:animEffect>
                                    <p:set>
                                      <p:cBhvr>
                                        <p:cTn id="586" dur="1" fill="hold">
                                          <p:stCondLst>
                                            <p:cond delay="499"/>
                                          </p:stCondLst>
                                        </p:cTn>
                                        <p:tgtEl>
                                          <p:spTgt spid="55"/>
                                        </p:tgtEl>
                                        <p:attrNameLst>
                                          <p:attrName>style.visibility</p:attrName>
                                        </p:attrNameLst>
                                      </p:cBhvr>
                                      <p:to>
                                        <p:strVal val="hidden"/>
                                      </p:to>
                                    </p:set>
                                  </p:childTnLst>
                                </p:cTn>
                              </p:par>
                              <p:par>
                                <p:cTn id="587" presetID="10" presetClass="exit" presetSubtype="0" fill="hold" grpId="25" nodeType="withEffect">
                                  <p:stCondLst>
                                    <p:cond delay="0"/>
                                  </p:stCondLst>
                                  <p:childTnLst>
                                    <p:animEffect transition="out" filter="fade">
                                      <p:cBhvr>
                                        <p:cTn id="588" dur="500"/>
                                        <p:tgtEl>
                                          <p:spTgt spid="57"/>
                                        </p:tgtEl>
                                      </p:cBhvr>
                                    </p:animEffect>
                                    <p:set>
                                      <p:cBhvr>
                                        <p:cTn id="589" dur="1" fill="hold">
                                          <p:stCondLst>
                                            <p:cond delay="499"/>
                                          </p:stCondLst>
                                        </p:cTn>
                                        <p:tgtEl>
                                          <p:spTgt spid="57"/>
                                        </p:tgtEl>
                                        <p:attrNameLst>
                                          <p:attrName>style.visibility</p:attrName>
                                        </p:attrNameLst>
                                      </p:cBhvr>
                                      <p:to>
                                        <p:strVal val="hidden"/>
                                      </p:to>
                                    </p:set>
                                  </p:childTnLst>
                                </p:cTn>
                              </p:par>
                              <p:par>
                                <p:cTn id="590" presetID="10" presetClass="exit" presetSubtype="0" fill="hold" grpId="19" nodeType="withEffect">
                                  <p:stCondLst>
                                    <p:cond delay="0"/>
                                  </p:stCondLst>
                                  <p:childTnLst>
                                    <p:animEffect transition="out" filter="fade">
                                      <p:cBhvr>
                                        <p:cTn id="591" dur="500"/>
                                        <p:tgtEl>
                                          <p:spTgt spid="58"/>
                                        </p:tgtEl>
                                      </p:cBhvr>
                                    </p:animEffect>
                                    <p:set>
                                      <p:cBhvr>
                                        <p:cTn id="592" dur="1" fill="hold">
                                          <p:stCondLst>
                                            <p:cond delay="499"/>
                                          </p:stCondLst>
                                        </p:cTn>
                                        <p:tgtEl>
                                          <p:spTgt spid="58"/>
                                        </p:tgtEl>
                                        <p:attrNameLst>
                                          <p:attrName>style.visibility</p:attrName>
                                        </p:attrNameLst>
                                      </p:cBhvr>
                                      <p:to>
                                        <p:strVal val="hidden"/>
                                      </p:to>
                                    </p:set>
                                  </p:childTnLst>
                                </p:cTn>
                              </p:par>
                              <p:par>
                                <p:cTn id="593" presetID="10" presetClass="exit" presetSubtype="0" fill="hold" grpId="19" nodeType="withEffect">
                                  <p:stCondLst>
                                    <p:cond delay="0"/>
                                  </p:stCondLst>
                                  <p:childTnLst>
                                    <p:animEffect transition="out" filter="fade">
                                      <p:cBhvr>
                                        <p:cTn id="594" dur="500"/>
                                        <p:tgtEl>
                                          <p:spTgt spid="56"/>
                                        </p:tgtEl>
                                      </p:cBhvr>
                                    </p:animEffect>
                                    <p:set>
                                      <p:cBhvr>
                                        <p:cTn id="595" dur="1" fill="hold">
                                          <p:stCondLst>
                                            <p:cond delay="499"/>
                                          </p:stCondLst>
                                        </p:cTn>
                                        <p:tgtEl>
                                          <p:spTgt spid="56"/>
                                        </p:tgtEl>
                                        <p:attrNameLst>
                                          <p:attrName>style.visibility</p:attrName>
                                        </p:attrNameLst>
                                      </p:cBhvr>
                                      <p:to>
                                        <p:strVal val="hidden"/>
                                      </p:to>
                                    </p:set>
                                  </p:childTnLst>
                                </p:cTn>
                              </p:par>
                              <p:par>
                                <p:cTn id="596" presetID="10" presetClass="exit" presetSubtype="0" fill="hold" grpId="19" nodeType="withEffect">
                                  <p:stCondLst>
                                    <p:cond delay="0"/>
                                  </p:stCondLst>
                                  <p:childTnLst>
                                    <p:animEffect transition="out" filter="fade">
                                      <p:cBhvr>
                                        <p:cTn id="597" dur="500"/>
                                        <p:tgtEl>
                                          <p:spTgt spid="54"/>
                                        </p:tgtEl>
                                      </p:cBhvr>
                                    </p:animEffect>
                                    <p:set>
                                      <p:cBhvr>
                                        <p:cTn id="598" dur="1" fill="hold">
                                          <p:stCondLst>
                                            <p:cond delay="499"/>
                                          </p:stCondLst>
                                        </p:cTn>
                                        <p:tgtEl>
                                          <p:spTgt spid="54"/>
                                        </p:tgtEl>
                                        <p:attrNameLst>
                                          <p:attrName>style.visibility</p:attrName>
                                        </p:attrNameLst>
                                      </p:cBhvr>
                                      <p:to>
                                        <p:strVal val="hidden"/>
                                      </p:to>
                                    </p:set>
                                  </p:childTnLst>
                                </p:cTn>
                              </p:par>
                              <p:par>
                                <p:cTn id="599" presetID="10" presetClass="exit" presetSubtype="0" fill="hold" grpId="20" nodeType="withEffect">
                                  <p:stCondLst>
                                    <p:cond delay="0"/>
                                  </p:stCondLst>
                                  <p:childTnLst>
                                    <p:animEffect transition="out" filter="fade">
                                      <p:cBhvr>
                                        <p:cTn id="600" dur="500"/>
                                        <p:tgtEl>
                                          <p:spTgt spid="52"/>
                                        </p:tgtEl>
                                      </p:cBhvr>
                                    </p:animEffect>
                                    <p:set>
                                      <p:cBhvr>
                                        <p:cTn id="601" dur="1" fill="hold">
                                          <p:stCondLst>
                                            <p:cond delay="499"/>
                                          </p:stCondLst>
                                        </p:cTn>
                                        <p:tgtEl>
                                          <p:spTgt spid="52"/>
                                        </p:tgtEl>
                                        <p:attrNameLst>
                                          <p:attrName>style.visibility</p:attrName>
                                        </p:attrNameLst>
                                      </p:cBhvr>
                                      <p:to>
                                        <p:strVal val="hidden"/>
                                      </p:to>
                                    </p:set>
                                  </p:childTnLst>
                                </p:cTn>
                              </p:par>
                              <p:par>
                                <p:cTn id="602" presetID="10" presetClass="exit" presetSubtype="0" fill="hold" grpId="16" nodeType="withEffect">
                                  <p:stCondLst>
                                    <p:cond delay="0"/>
                                  </p:stCondLst>
                                  <p:childTnLst>
                                    <p:animEffect transition="out" filter="fade">
                                      <p:cBhvr>
                                        <p:cTn id="603" dur="500"/>
                                        <p:tgtEl>
                                          <p:spTgt spid="43"/>
                                        </p:tgtEl>
                                      </p:cBhvr>
                                    </p:animEffect>
                                    <p:set>
                                      <p:cBhvr>
                                        <p:cTn id="604" dur="1" fill="hold">
                                          <p:stCondLst>
                                            <p:cond delay="499"/>
                                          </p:stCondLst>
                                        </p:cTn>
                                        <p:tgtEl>
                                          <p:spTgt spid="43"/>
                                        </p:tgtEl>
                                        <p:attrNameLst>
                                          <p:attrName>style.visibility</p:attrName>
                                        </p:attrNameLst>
                                      </p:cBhvr>
                                      <p:to>
                                        <p:strVal val="hidden"/>
                                      </p:to>
                                    </p:set>
                                  </p:childTnLst>
                                </p:cTn>
                              </p:par>
                            </p:childTnLst>
                          </p:cTn>
                        </p:par>
                        <p:par>
                          <p:cTn id="605" fill="hold">
                            <p:stCondLst>
                              <p:cond delay="1000"/>
                            </p:stCondLst>
                            <p:childTnLst>
                              <p:par>
                                <p:cTn id="606" presetID="42" presetClass="path" presetSubtype="0" accel="50000" decel="50000" fill="hold" grpId="14" nodeType="afterEffect">
                                  <p:stCondLst>
                                    <p:cond delay="0"/>
                                  </p:stCondLst>
                                  <p:childTnLst>
                                    <p:animMotion origin="layout" path="M 2.22222E-6 1.7284E-6 L 0.21944 -0.1855 " pathEditMode="relative" rAng="0" ptsTypes="AA">
                                      <p:cBhvr>
                                        <p:cTn id="607" dur="2000" fill="hold"/>
                                        <p:tgtEl>
                                          <p:spTgt spid="50"/>
                                        </p:tgtEl>
                                        <p:attrNameLst>
                                          <p:attrName>ppt_x</p:attrName>
                                          <p:attrName>ppt_y</p:attrName>
                                        </p:attrNameLst>
                                      </p:cBhvr>
                                      <p:rCtr x="10972" y="-9012"/>
                                    </p:animMotion>
                                  </p:childTnLst>
                                </p:cTn>
                              </p:par>
                              <p:par>
                                <p:cTn id="608" presetID="6" presetClass="emph" presetSubtype="0" fill="hold" grpId="15" nodeType="withEffect">
                                  <p:stCondLst>
                                    <p:cond delay="0"/>
                                  </p:stCondLst>
                                  <p:childTnLst>
                                    <p:animScale>
                                      <p:cBhvr>
                                        <p:cTn id="609" dur="2000" fill="hold"/>
                                        <p:tgtEl>
                                          <p:spTgt spid="50"/>
                                        </p:tgtEl>
                                      </p:cBhvr>
                                      <p:by x="150000" y="150000"/>
                                    </p:animScale>
                                  </p:childTnLst>
                                </p:cTn>
                              </p:par>
                            </p:childTnLst>
                          </p:cTn>
                        </p:par>
                      </p:childTnLst>
                    </p:cTn>
                  </p:par>
                  <p:par>
                    <p:cTn id="610" fill="hold">
                      <p:stCondLst>
                        <p:cond delay="indefinite"/>
                      </p:stCondLst>
                      <p:childTnLst>
                        <p:par>
                          <p:cTn id="611" fill="hold">
                            <p:stCondLst>
                              <p:cond delay="0"/>
                            </p:stCondLst>
                            <p:childTnLst>
                              <p:par>
                                <p:cTn id="612" presetID="42" presetClass="path" presetSubtype="0" accel="50000" decel="50000" fill="hold" grpId="16" nodeType="clickEffect">
                                  <p:stCondLst>
                                    <p:cond delay="0"/>
                                  </p:stCondLst>
                                  <p:childTnLst>
                                    <p:animMotion origin="layout" path="M 0.21944 -0.1855 L 2.22222E-6 1.7284E-6 " pathEditMode="relative" rAng="0" ptsTypes="AA">
                                      <p:cBhvr>
                                        <p:cTn id="613" dur="2000" fill="hold"/>
                                        <p:tgtEl>
                                          <p:spTgt spid="50"/>
                                        </p:tgtEl>
                                        <p:attrNameLst>
                                          <p:attrName>ppt_x</p:attrName>
                                          <p:attrName>ppt_y</p:attrName>
                                        </p:attrNameLst>
                                      </p:cBhvr>
                                      <p:rCtr x="-10972" y="9012"/>
                                    </p:animMotion>
                                  </p:childTnLst>
                                </p:cTn>
                              </p:par>
                              <p:par>
                                <p:cTn id="614" presetID="6" presetClass="emph" presetSubtype="0" fill="hold" grpId="17" nodeType="withEffect">
                                  <p:stCondLst>
                                    <p:cond delay="0"/>
                                  </p:stCondLst>
                                  <p:childTnLst>
                                    <p:animScale>
                                      <p:cBhvr>
                                        <p:cTn id="615" dur="2000" fill="hold"/>
                                        <p:tgtEl>
                                          <p:spTgt spid="50"/>
                                        </p:tgtEl>
                                      </p:cBhvr>
                                      <p:by x="66000" y="66000"/>
                                    </p:animScale>
                                  </p:childTnLst>
                                </p:cTn>
                              </p:par>
                            </p:childTnLst>
                          </p:cTn>
                        </p:par>
                        <p:par>
                          <p:cTn id="616" fill="hold">
                            <p:stCondLst>
                              <p:cond delay="2000"/>
                            </p:stCondLst>
                            <p:childTnLst>
                              <p:par>
                                <p:cTn id="617" presetID="10" presetClass="entr" presetSubtype="0" fill="hold" grpId="18" nodeType="afterEffect">
                                  <p:stCondLst>
                                    <p:cond delay="0"/>
                                  </p:stCondLst>
                                  <p:childTnLst>
                                    <p:set>
                                      <p:cBhvr>
                                        <p:cTn id="618" dur="1" fill="hold">
                                          <p:stCondLst>
                                            <p:cond delay="0"/>
                                          </p:stCondLst>
                                        </p:cTn>
                                        <p:tgtEl>
                                          <p:spTgt spid="51"/>
                                        </p:tgtEl>
                                        <p:attrNameLst>
                                          <p:attrName>style.visibility</p:attrName>
                                        </p:attrNameLst>
                                      </p:cBhvr>
                                      <p:to>
                                        <p:strVal val="visible"/>
                                      </p:to>
                                    </p:set>
                                    <p:animEffect transition="in" filter="fade">
                                      <p:cBhvr>
                                        <p:cTn id="619" dur="500"/>
                                        <p:tgtEl>
                                          <p:spTgt spid="51"/>
                                        </p:tgtEl>
                                      </p:cBhvr>
                                    </p:animEffect>
                                  </p:childTnLst>
                                </p:cTn>
                              </p:par>
                              <p:par>
                                <p:cTn id="620" presetID="10" presetClass="entr" presetSubtype="0" fill="hold" grpId="19" nodeType="withEffect">
                                  <p:stCondLst>
                                    <p:cond delay="0"/>
                                  </p:stCondLst>
                                  <p:childTnLst>
                                    <p:set>
                                      <p:cBhvr>
                                        <p:cTn id="621" dur="1" fill="hold">
                                          <p:stCondLst>
                                            <p:cond delay="0"/>
                                          </p:stCondLst>
                                        </p:cTn>
                                        <p:tgtEl>
                                          <p:spTgt spid="53"/>
                                        </p:tgtEl>
                                        <p:attrNameLst>
                                          <p:attrName>style.visibility</p:attrName>
                                        </p:attrNameLst>
                                      </p:cBhvr>
                                      <p:to>
                                        <p:strVal val="visible"/>
                                      </p:to>
                                    </p:set>
                                    <p:animEffect transition="in" filter="fade">
                                      <p:cBhvr>
                                        <p:cTn id="622" dur="500"/>
                                        <p:tgtEl>
                                          <p:spTgt spid="53"/>
                                        </p:tgtEl>
                                      </p:cBhvr>
                                    </p:animEffect>
                                  </p:childTnLst>
                                </p:cTn>
                              </p:par>
                              <p:par>
                                <p:cTn id="623" presetID="10" presetClass="entr" presetSubtype="0" fill="hold" grpId="18" nodeType="withEffect">
                                  <p:stCondLst>
                                    <p:cond delay="0"/>
                                  </p:stCondLst>
                                  <p:childTnLst>
                                    <p:set>
                                      <p:cBhvr>
                                        <p:cTn id="624" dur="1" fill="hold">
                                          <p:stCondLst>
                                            <p:cond delay="0"/>
                                          </p:stCondLst>
                                        </p:cTn>
                                        <p:tgtEl>
                                          <p:spTgt spid="55"/>
                                        </p:tgtEl>
                                        <p:attrNameLst>
                                          <p:attrName>style.visibility</p:attrName>
                                        </p:attrNameLst>
                                      </p:cBhvr>
                                      <p:to>
                                        <p:strVal val="visible"/>
                                      </p:to>
                                    </p:set>
                                    <p:animEffect transition="in" filter="fade">
                                      <p:cBhvr>
                                        <p:cTn id="625" dur="500"/>
                                        <p:tgtEl>
                                          <p:spTgt spid="55"/>
                                        </p:tgtEl>
                                      </p:cBhvr>
                                    </p:animEffect>
                                  </p:childTnLst>
                                </p:cTn>
                              </p:par>
                              <p:par>
                                <p:cTn id="626" presetID="10" presetClass="entr" presetSubtype="0" fill="hold" grpId="24" nodeType="withEffect">
                                  <p:stCondLst>
                                    <p:cond delay="0"/>
                                  </p:stCondLst>
                                  <p:childTnLst>
                                    <p:set>
                                      <p:cBhvr>
                                        <p:cTn id="627" dur="1" fill="hold">
                                          <p:stCondLst>
                                            <p:cond delay="0"/>
                                          </p:stCondLst>
                                        </p:cTn>
                                        <p:tgtEl>
                                          <p:spTgt spid="57"/>
                                        </p:tgtEl>
                                        <p:attrNameLst>
                                          <p:attrName>style.visibility</p:attrName>
                                        </p:attrNameLst>
                                      </p:cBhvr>
                                      <p:to>
                                        <p:strVal val="visible"/>
                                      </p:to>
                                    </p:set>
                                    <p:animEffect transition="in" filter="fade">
                                      <p:cBhvr>
                                        <p:cTn id="628" dur="500"/>
                                        <p:tgtEl>
                                          <p:spTgt spid="57"/>
                                        </p:tgtEl>
                                      </p:cBhvr>
                                    </p:animEffect>
                                  </p:childTnLst>
                                </p:cTn>
                              </p:par>
                              <p:par>
                                <p:cTn id="629" presetID="10" presetClass="entr" presetSubtype="0" fill="hold" grpId="18" nodeType="withEffect">
                                  <p:stCondLst>
                                    <p:cond delay="0"/>
                                  </p:stCondLst>
                                  <p:childTnLst>
                                    <p:set>
                                      <p:cBhvr>
                                        <p:cTn id="630" dur="1" fill="hold">
                                          <p:stCondLst>
                                            <p:cond delay="0"/>
                                          </p:stCondLst>
                                        </p:cTn>
                                        <p:tgtEl>
                                          <p:spTgt spid="58"/>
                                        </p:tgtEl>
                                        <p:attrNameLst>
                                          <p:attrName>style.visibility</p:attrName>
                                        </p:attrNameLst>
                                      </p:cBhvr>
                                      <p:to>
                                        <p:strVal val="visible"/>
                                      </p:to>
                                    </p:set>
                                    <p:animEffect transition="in" filter="fade">
                                      <p:cBhvr>
                                        <p:cTn id="631" dur="500"/>
                                        <p:tgtEl>
                                          <p:spTgt spid="58"/>
                                        </p:tgtEl>
                                      </p:cBhvr>
                                    </p:animEffect>
                                  </p:childTnLst>
                                </p:cTn>
                              </p:par>
                              <p:par>
                                <p:cTn id="632" presetID="10" presetClass="entr" presetSubtype="0" fill="hold" grpId="18" nodeType="withEffect">
                                  <p:stCondLst>
                                    <p:cond delay="0"/>
                                  </p:stCondLst>
                                  <p:childTnLst>
                                    <p:set>
                                      <p:cBhvr>
                                        <p:cTn id="633" dur="1" fill="hold">
                                          <p:stCondLst>
                                            <p:cond delay="0"/>
                                          </p:stCondLst>
                                        </p:cTn>
                                        <p:tgtEl>
                                          <p:spTgt spid="56"/>
                                        </p:tgtEl>
                                        <p:attrNameLst>
                                          <p:attrName>style.visibility</p:attrName>
                                        </p:attrNameLst>
                                      </p:cBhvr>
                                      <p:to>
                                        <p:strVal val="visible"/>
                                      </p:to>
                                    </p:set>
                                    <p:animEffect transition="in" filter="fade">
                                      <p:cBhvr>
                                        <p:cTn id="634" dur="500"/>
                                        <p:tgtEl>
                                          <p:spTgt spid="56"/>
                                        </p:tgtEl>
                                      </p:cBhvr>
                                    </p:animEffect>
                                  </p:childTnLst>
                                </p:cTn>
                              </p:par>
                              <p:par>
                                <p:cTn id="635" presetID="10" presetClass="entr" presetSubtype="0" fill="hold" grpId="18" nodeType="withEffect">
                                  <p:stCondLst>
                                    <p:cond delay="0"/>
                                  </p:stCondLst>
                                  <p:childTnLst>
                                    <p:set>
                                      <p:cBhvr>
                                        <p:cTn id="636" dur="1" fill="hold">
                                          <p:stCondLst>
                                            <p:cond delay="0"/>
                                          </p:stCondLst>
                                        </p:cTn>
                                        <p:tgtEl>
                                          <p:spTgt spid="54"/>
                                        </p:tgtEl>
                                        <p:attrNameLst>
                                          <p:attrName>style.visibility</p:attrName>
                                        </p:attrNameLst>
                                      </p:cBhvr>
                                      <p:to>
                                        <p:strVal val="visible"/>
                                      </p:to>
                                    </p:set>
                                    <p:animEffect transition="in" filter="fade">
                                      <p:cBhvr>
                                        <p:cTn id="637" dur="500"/>
                                        <p:tgtEl>
                                          <p:spTgt spid="54"/>
                                        </p:tgtEl>
                                      </p:cBhvr>
                                    </p:animEffect>
                                  </p:childTnLst>
                                </p:cTn>
                              </p:par>
                              <p:par>
                                <p:cTn id="638" presetID="10" presetClass="entr" presetSubtype="0" fill="hold" grpId="21" nodeType="withEffect">
                                  <p:stCondLst>
                                    <p:cond delay="0"/>
                                  </p:stCondLst>
                                  <p:childTnLst>
                                    <p:set>
                                      <p:cBhvr>
                                        <p:cTn id="639" dur="1" fill="hold">
                                          <p:stCondLst>
                                            <p:cond delay="0"/>
                                          </p:stCondLst>
                                        </p:cTn>
                                        <p:tgtEl>
                                          <p:spTgt spid="52"/>
                                        </p:tgtEl>
                                        <p:attrNameLst>
                                          <p:attrName>style.visibility</p:attrName>
                                        </p:attrNameLst>
                                      </p:cBhvr>
                                      <p:to>
                                        <p:strVal val="visible"/>
                                      </p:to>
                                    </p:set>
                                    <p:animEffect transition="in" filter="fade">
                                      <p:cBhvr>
                                        <p:cTn id="640" dur="500"/>
                                        <p:tgtEl>
                                          <p:spTgt spid="52"/>
                                        </p:tgtEl>
                                      </p:cBhvr>
                                    </p:animEffect>
                                  </p:childTnLst>
                                </p:cTn>
                              </p:par>
                              <p:par>
                                <p:cTn id="641" presetID="10" presetClass="entr" presetSubtype="0" fill="hold" grpId="15" nodeType="withEffect">
                                  <p:stCondLst>
                                    <p:cond delay="0"/>
                                  </p:stCondLst>
                                  <p:childTnLst>
                                    <p:set>
                                      <p:cBhvr>
                                        <p:cTn id="642" dur="1" fill="hold">
                                          <p:stCondLst>
                                            <p:cond delay="0"/>
                                          </p:stCondLst>
                                        </p:cTn>
                                        <p:tgtEl>
                                          <p:spTgt spid="43"/>
                                        </p:tgtEl>
                                        <p:attrNameLst>
                                          <p:attrName>style.visibility</p:attrName>
                                        </p:attrNameLst>
                                      </p:cBhvr>
                                      <p:to>
                                        <p:strVal val="visible"/>
                                      </p:to>
                                    </p:set>
                                    <p:animEffect transition="in" filter="fade">
                                      <p:cBhvr>
                                        <p:cTn id="643" dur="500"/>
                                        <p:tgtEl>
                                          <p:spTgt spid="43"/>
                                        </p:tgtEl>
                                      </p:cBhvr>
                                    </p:animEffect>
                                  </p:childTnLst>
                                </p:cTn>
                              </p:par>
                            </p:childTnLst>
                          </p:cTn>
                        </p:par>
                      </p:childTnLst>
                    </p:cTn>
                  </p:par>
                </p:childTnLst>
              </p:cTn>
              <p:nextCondLst>
                <p:cond evt="onClick" delay="0">
                  <p:tgtEl>
                    <p:spTgt spid="50"/>
                  </p:tgtEl>
                </p:cond>
              </p:nextCondLst>
            </p:seq>
            <p:seq concurrent="1" nextAc="seek">
              <p:cTn id="644" restart="whenNotActive" fill="hold" evtFilter="cancelBubble" nodeType="interactiveSeq">
                <p:stCondLst>
                  <p:cond evt="onClick" delay="0">
                    <p:tgtEl>
                      <p:spTgt spid="52"/>
                    </p:tgtEl>
                  </p:cond>
                </p:stCondLst>
                <p:endSync evt="end" delay="0">
                  <p:rtn val="all"/>
                </p:endSync>
                <p:childTnLst>
                  <p:par>
                    <p:cTn id="645" fill="hold">
                      <p:stCondLst>
                        <p:cond delay="0"/>
                      </p:stCondLst>
                      <p:childTnLst>
                        <p:par>
                          <p:cTn id="646" fill="hold">
                            <p:stCondLst>
                              <p:cond delay="0"/>
                            </p:stCondLst>
                            <p:childTnLst>
                              <p:par>
                                <p:cTn id="647" presetID="32" presetClass="emph" presetSubtype="0" fill="hold" grpId="15" nodeType="clickEffect">
                                  <p:stCondLst>
                                    <p:cond delay="0"/>
                                  </p:stCondLst>
                                  <p:childTnLst>
                                    <p:animRot by="120000">
                                      <p:cBhvr>
                                        <p:cTn id="648" dur="100" fill="hold">
                                          <p:stCondLst>
                                            <p:cond delay="0"/>
                                          </p:stCondLst>
                                        </p:cTn>
                                        <p:tgtEl>
                                          <p:spTgt spid="52"/>
                                        </p:tgtEl>
                                        <p:attrNameLst>
                                          <p:attrName>r</p:attrName>
                                        </p:attrNameLst>
                                      </p:cBhvr>
                                    </p:animRot>
                                    <p:animRot by="-240000">
                                      <p:cBhvr>
                                        <p:cTn id="649" dur="200" fill="hold">
                                          <p:stCondLst>
                                            <p:cond delay="200"/>
                                          </p:stCondLst>
                                        </p:cTn>
                                        <p:tgtEl>
                                          <p:spTgt spid="52"/>
                                        </p:tgtEl>
                                        <p:attrNameLst>
                                          <p:attrName>r</p:attrName>
                                        </p:attrNameLst>
                                      </p:cBhvr>
                                    </p:animRot>
                                    <p:animRot by="240000">
                                      <p:cBhvr>
                                        <p:cTn id="650" dur="200" fill="hold">
                                          <p:stCondLst>
                                            <p:cond delay="400"/>
                                          </p:stCondLst>
                                        </p:cTn>
                                        <p:tgtEl>
                                          <p:spTgt spid="52"/>
                                        </p:tgtEl>
                                        <p:attrNameLst>
                                          <p:attrName>r</p:attrName>
                                        </p:attrNameLst>
                                      </p:cBhvr>
                                    </p:animRot>
                                    <p:animRot by="-240000">
                                      <p:cBhvr>
                                        <p:cTn id="651" dur="200" fill="hold">
                                          <p:stCondLst>
                                            <p:cond delay="600"/>
                                          </p:stCondLst>
                                        </p:cTn>
                                        <p:tgtEl>
                                          <p:spTgt spid="52"/>
                                        </p:tgtEl>
                                        <p:attrNameLst>
                                          <p:attrName>r</p:attrName>
                                        </p:attrNameLst>
                                      </p:cBhvr>
                                    </p:animRot>
                                    <p:animRot by="120000">
                                      <p:cBhvr>
                                        <p:cTn id="652" dur="200" fill="hold">
                                          <p:stCondLst>
                                            <p:cond delay="800"/>
                                          </p:stCondLst>
                                        </p:cTn>
                                        <p:tgtEl>
                                          <p:spTgt spid="52"/>
                                        </p:tgtEl>
                                        <p:attrNameLst>
                                          <p:attrName>r</p:attrName>
                                        </p:attrNameLst>
                                      </p:cBhvr>
                                    </p:animRot>
                                  </p:childTnLst>
                                </p:cTn>
                              </p:par>
                              <p:par>
                                <p:cTn id="653" presetID="10" presetClass="exit" presetSubtype="0" fill="hold" grpId="20" nodeType="withEffect">
                                  <p:stCondLst>
                                    <p:cond delay="0"/>
                                  </p:stCondLst>
                                  <p:childTnLst>
                                    <p:animEffect transition="out" filter="fade">
                                      <p:cBhvr>
                                        <p:cTn id="654" dur="500"/>
                                        <p:tgtEl>
                                          <p:spTgt spid="51"/>
                                        </p:tgtEl>
                                      </p:cBhvr>
                                    </p:animEffect>
                                    <p:set>
                                      <p:cBhvr>
                                        <p:cTn id="655" dur="1" fill="hold">
                                          <p:stCondLst>
                                            <p:cond delay="499"/>
                                          </p:stCondLst>
                                        </p:cTn>
                                        <p:tgtEl>
                                          <p:spTgt spid="51"/>
                                        </p:tgtEl>
                                        <p:attrNameLst>
                                          <p:attrName>style.visibility</p:attrName>
                                        </p:attrNameLst>
                                      </p:cBhvr>
                                      <p:to>
                                        <p:strVal val="hidden"/>
                                      </p:to>
                                    </p:set>
                                  </p:childTnLst>
                                </p:cTn>
                              </p:par>
                              <p:par>
                                <p:cTn id="656" presetID="10" presetClass="exit" presetSubtype="0" fill="hold" grpId="21" nodeType="withEffect">
                                  <p:stCondLst>
                                    <p:cond delay="0"/>
                                  </p:stCondLst>
                                  <p:childTnLst>
                                    <p:animEffect transition="out" filter="fade">
                                      <p:cBhvr>
                                        <p:cTn id="657" dur="500"/>
                                        <p:tgtEl>
                                          <p:spTgt spid="53"/>
                                        </p:tgtEl>
                                      </p:cBhvr>
                                    </p:animEffect>
                                    <p:set>
                                      <p:cBhvr>
                                        <p:cTn id="658" dur="1" fill="hold">
                                          <p:stCondLst>
                                            <p:cond delay="499"/>
                                          </p:stCondLst>
                                        </p:cTn>
                                        <p:tgtEl>
                                          <p:spTgt spid="53"/>
                                        </p:tgtEl>
                                        <p:attrNameLst>
                                          <p:attrName>style.visibility</p:attrName>
                                        </p:attrNameLst>
                                      </p:cBhvr>
                                      <p:to>
                                        <p:strVal val="hidden"/>
                                      </p:to>
                                    </p:set>
                                  </p:childTnLst>
                                </p:cTn>
                              </p:par>
                              <p:par>
                                <p:cTn id="659" presetID="10" presetClass="exit" presetSubtype="0" fill="hold" grpId="20" nodeType="withEffect">
                                  <p:stCondLst>
                                    <p:cond delay="0"/>
                                  </p:stCondLst>
                                  <p:childTnLst>
                                    <p:animEffect transition="out" filter="fade">
                                      <p:cBhvr>
                                        <p:cTn id="660" dur="500"/>
                                        <p:tgtEl>
                                          <p:spTgt spid="55"/>
                                        </p:tgtEl>
                                      </p:cBhvr>
                                    </p:animEffect>
                                    <p:set>
                                      <p:cBhvr>
                                        <p:cTn id="661" dur="1" fill="hold">
                                          <p:stCondLst>
                                            <p:cond delay="499"/>
                                          </p:stCondLst>
                                        </p:cTn>
                                        <p:tgtEl>
                                          <p:spTgt spid="55"/>
                                        </p:tgtEl>
                                        <p:attrNameLst>
                                          <p:attrName>style.visibility</p:attrName>
                                        </p:attrNameLst>
                                      </p:cBhvr>
                                      <p:to>
                                        <p:strVal val="hidden"/>
                                      </p:to>
                                    </p:set>
                                  </p:childTnLst>
                                </p:cTn>
                              </p:par>
                              <p:par>
                                <p:cTn id="662" presetID="10" presetClass="exit" presetSubtype="0" fill="hold" grpId="26" nodeType="withEffect">
                                  <p:stCondLst>
                                    <p:cond delay="0"/>
                                  </p:stCondLst>
                                  <p:childTnLst>
                                    <p:animEffect transition="out" filter="fade">
                                      <p:cBhvr>
                                        <p:cTn id="663" dur="500"/>
                                        <p:tgtEl>
                                          <p:spTgt spid="57"/>
                                        </p:tgtEl>
                                      </p:cBhvr>
                                    </p:animEffect>
                                    <p:set>
                                      <p:cBhvr>
                                        <p:cTn id="664" dur="1" fill="hold">
                                          <p:stCondLst>
                                            <p:cond delay="499"/>
                                          </p:stCondLst>
                                        </p:cTn>
                                        <p:tgtEl>
                                          <p:spTgt spid="57"/>
                                        </p:tgtEl>
                                        <p:attrNameLst>
                                          <p:attrName>style.visibility</p:attrName>
                                        </p:attrNameLst>
                                      </p:cBhvr>
                                      <p:to>
                                        <p:strVal val="hidden"/>
                                      </p:to>
                                    </p:set>
                                  </p:childTnLst>
                                </p:cTn>
                              </p:par>
                              <p:par>
                                <p:cTn id="665" presetID="10" presetClass="exit" presetSubtype="0" fill="hold" grpId="20" nodeType="withEffect">
                                  <p:stCondLst>
                                    <p:cond delay="0"/>
                                  </p:stCondLst>
                                  <p:childTnLst>
                                    <p:animEffect transition="out" filter="fade">
                                      <p:cBhvr>
                                        <p:cTn id="666" dur="500"/>
                                        <p:tgtEl>
                                          <p:spTgt spid="58"/>
                                        </p:tgtEl>
                                      </p:cBhvr>
                                    </p:animEffect>
                                    <p:set>
                                      <p:cBhvr>
                                        <p:cTn id="667" dur="1" fill="hold">
                                          <p:stCondLst>
                                            <p:cond delay="499"/>
                                          </p:stCondLst>
                                        </p:cTn>
                                        <p:tgtEl>
                                          <p:spTgt spid="58"/>
                                        </p:tgtEl>
                                        <p:attrNameLst>
                                          <p:attrName>style.visibility</p:attrName>
                                        </p:attrNameLst>
                                      </p:cBhvr>
                                      <p:to>
                                        <p:strVal val="hidden"/>
                                      </p:to>
                                    </p:set>
                                  </p:childTnLst>
                                </p:cTn>
                              </p:par>
                              <p:par>
                                <p:cTn id="668" presetID="10" presetClass="exit" presetSubtype="0" fill="hold" grpId="20" nodeType="withEffect">
                                  <p:stCondLst>
                                    <p:cond delay="0"/>
                                  </p:stCondLst>
                                  <p:childTnLst>
                                    <p:animEffect transition="out" filter="fade">
                                      <p:cBhvr>
                                        <p:cTn id="669" dur="500"/>
                                        <p:tgtEl>
                                          <p:spTgt spid="56"/>
                                        </p:tgtEl>
                                      </p:cBhvr>
                                    </p:animEffect>
                                    <p:set>
                                      <p:cBhvr>
                                        <p:cTn id="670" dur="1" fill="hold">
                                          <p:stCondLst>
                                            <p:cond delay="499"/>
                                          </p:stCondLst>
                                        </p:cTn>
                                        <p:tgtEl>
                                          <p:spTgt spid="56"/>
                                        </p:tgtEl>
                                        <p:attrNameLst>
                                          <p:attrName>style.visibility</p:attrName>
                                        </p:attrNameLst>
                                      </p:cBhvr>
                                      <p:to>
                                        <p:strVal val="hidden"/>
                                      </p:to>
                                    </p:set>
                                  </p:childTnLst>
                                </p:cTn>
                              </p:par>
                              <p:par>
                                <p:cTn id="671" presetID="10" presetClass="exit" presetSubtype="0" fill="hold" grpId="20" nodeType="withEffect">
                                  <p:stCondLst>
                                    <p:cond delay="0"/>
                                  </p:stCondLst>
                                  <p:childTnLst>
                                    <p:animEffect transition="out" filter="fade">
                                      <p:cBhvr>
                                        <p:cTn id="672" dur="500"/>
                                        <p:tgtEl>
                                          <p:spTgt spid="54"/>
                                        </p:tgtEl>
                                      </p:cBhvr>
                                    </p:animEffect>
                                    <p:set>
                                      <p:cBhvr>
                                        <p:cTn id="673" dur="1" fill="hold">
                                          <p:stCondLst>
                                            <p:cond delay="499"/>
                                          </p:stCondLst>
                                        </p:cTn>
                                        <p:tgtEl>
                                          <p:spTgt spid="54"/>
                                        </p:tgtEl>
                                        <p:attrNameLst>
                                          <p:attrName>style.visibility</p:attrName>
                                        </p:attrNameLst>
                                      </p:cBhvr>
                                      <p:to>
                                        <p:strVal val="hidden"/>
                                      </p:to>
                                    </p:set>
                                  </p:childTnLst>
                                </p:cTn>
                              </p:par>
                              <p:par>
                                <p:cTn id="674" presetID="10" presetClass="exit" presetSubtype="0" fill="hold" grpId="20" nodeType="withEffect">
                                  <p:stCondLst>
                                    <p:cond delay="0"/>
                                  </p:stCondLst>
                                  <p:childTnLst>
                                    <p:animEffect transition="out" filter="fade">
                                      <p:cBhvr>
                                        <p:cTn id="675" dur="500"/>
                                        <p:tgtEl>
                                          <p:spTgt spid="50"/>
                                        </p:tgtEl>
                                      </p:cBhvr>
                                    </p:animEffect>
                                    <p:set>
                                      <p:cBhvr>
                                        <p:cTn id="676" dur="1" fill="hold">
                                          <p:stCondLst>
                                            <p:cond delay="499"/>
                                          </p:stCondLst>
                                        </p:cTn>
                                        <p:tgtEl>
                                          <p:spTgt spid="50"/>
                                        </p:tgtEl>
                                        <p:attrNameLst>
                                          <p:attrName>style.visibility</p:attrName>
                                        </p:attrNameLst>
                                      </p:cBhvr>
                                      <p:to>
                                        <p:strVal val="hidden"/>
                                      </p:to>
                                    </p:set>
                                  </p:childTnLst>
                                </p:cTn>
                              </p:par>
                              <p:par>
                                <p:cTn id="677" presetID="10" presetClass="exit" presetSubtype="0" fill="hold" grpId="17" nodeType="withEffect">
                                  <p:stCondLst>
                                    <p:cond delay="0"/>
                                  </p:stCondLst>
                                  <p:childTnLst>
                                    <p:animEffect transition="out" filter="fade">
                                      <p:cBhvr>
                                        <p:cTn id="678" dur="500"/>
                                        <p:tgtEl>
                                          <p:spTgt spid="43"/>
                                        </p:tgtEl>
                                      </p:cBhvr>
                                    </p:animEffect>
                                    <p:set>
                                      <p:cBhvr>
                                        <p:cTn id="679" dur="1" fill="hold">
                                          <p:stCondLst>
                                            <p:cond delay="499"/>
                                          </p:stCondLst>
                                        </p:cTn>
                                        <p:tgtEl>
                                          <p:spTgt spid="43"/>
                                        </p:tgtEl>
                                        <p:attrNameLst>
                                          <p:attrName>style.visibility</p:attrName>
                                        </p:attrNameLst>
                                      </p:cBhvr>
                                      <p:to>
                                        <p:strVal val="hidden"/>
                                      </p:to>
                                    </p:set>
                                  </p:childTnLst>
                                </p:cTn>
                              </p:par>
                            </p:childTnLst>
                          </p:cTn>
                        </p:par>
                        <p:par>
                          <p:cTn id="680" fill="hold">
                            <p:stCondLst>
                              <p:cond delay="1000"/>
                            </p:stCondLst>
                            <p:childTnLst>
                              <p:par>
                                <p:cTn id="681" presetID="42" presetClass="path" presetSubtype="0" accel="50000" decel="50000" fill="hold" grpId="16" nodeType="afterEffect">
                                  <p:stCondLst>
                                    <p:cond delay="0"/>
                                  </p:stCondLst>
                                  <p:childTnLst>
                                    <p:animMotion origin="layout" path="M -3.61111E-6 3.7037E-7 L 0.4033 -0.18519 " pathEditMode="relative" rAng="0" ptsTypes="AA">
                                      <p:cBhvr>
                                        <p:cTn id="682" dur="2000" fill="hold"/>
                                        <p:tgtEl>
                                          <p:spTgt spid="52"/>
                                        </p:tgtEl>
                                        <p:attrNameLst>
                                          <p:attrName>ppt_x</p:attrName>
                                          <p:attrName>ppt_y</p:attrName>
                                        </p:attrNameLst>
                                      </p:cBhvr>
                                      <p:rCtr x="20156" y="-9259"/>
                                    </p:animMotion>
                                  </p:childTnLst>
                                </p:cTn>
                              </p:par>
                              <p:par>
                                <p:cTn id="683" presetID="6" presetClass="emph" presetSubtype="0" fill="hold" grpId="17" nodeType="withEffect">
                                  <p:stCondLst>
                                    <p:cond delay="0"/>
                                  </p:stCondLst>
                                  <p:childTnLst>
                                    <p:animScale>
                                      <p:cBhvr>
                                        <p:cTn id="684" dur="2000" fill="hold"/>
                                        <p:tgtEl>
                                          <p:spTgt spid="52"/>
                                        </p:tgtEl>
                                      </p:cBhvr>
                                      <p:by x="150000" y="150000"/>
                                    </p:animScale>
                                  </p:childTnLst>
                                </p:cTn>
                              </p:par>
                            </p:childTnLst>
                          </p:cTn>
                        </p:par>
                      </p:childTnLst>
                    </p:cTn>
                  </p:par>
                  <p:par>
                    <p:cTn id="685" fill="hold">
                      <p:stCondLst>
                        <p:cond delay="indefinite"/>
                      </p:stCondLst>
                      <p:childTnLst>
                        <p:par>
                          <p:cTn id="686" fill="hold">
                            <p:stCondLst>
                              <p:cond delay="0"/>
                            </p:stCondLst>
                            <p:childTnLst>
                              <p:par>
                                <p:cTn id="687" presetID="42" presetClass="path" presetSubtype="0" accel="50000" decel="50000" fill="hold" grpId="18" nodeType="clickEffect">
                                  <p:stCondLst>
                                    <p:cond delay="0"/>
                                  </p:stCondLst>
                                  <p:childTnLst>
                                    <p:animMotion origin="layout" path="M 0.4033 -0.18519 L -3.61111E-6 3.7037E-7 " pathEditMode="relative" rAng="0" ptsTypes="AA">
                                      <p:cBhvr>
                                        <p:cTn id="688" dur="2000" fill="hold"/>
                                        <p:tgtEl>
                                          <p:spTgt spid="52"/>
                                        </p:tgtEl>
                                        <p:attrNameLst>
                                          <p:attrName>ppt_x</p:attrName>
                                          <p:attrName>ppt_y</p:attrName>
                                        </p:attrNameLst>
                                      </p:cBhvr>
                                      <p:rCtr x="-20174" y="8981"/>
                                    </p:animMotion>
                                  </p:childTnLst>
                                </p:cTn>
                              </p:par>
                              <p:par>
                                <p:cTn id="689" presetID="6" presetClass="emph" presetSubtype="0" fill="hold" grpId="19" nodeType="withEffect">
                                  <p:stCondLst>
                                    <p:cond delay="0"/>
                                  </p:stCondLst>
                                  <p:childTnLst>
                                    <p:animScale>
                                      <p:cBhvr>
                                        <p:cTn id="690" dur="2000" fill="hold"/>
                                        <p:tgtEl>
                                          <p:spTgt spid="52"/>
                                        </p:tgtEl>
                                      </p:cBhvr>
                                      <p:by x="66000" y="66000"/>
                                    </p:animScale>
                                  </p:childTnLst>
                                </p:cTn>
                              </p:par>
                            </p:childTnLst>
                          </p:cTn>
                        </p:par>
                        <p:par>
                          <p:cTn id="691" fill="hold">
                            <p:stCondLst>
                              <p:cond delay="2000"/>
                            </p:stCondLst>
                            <p:childTnLst>
                              <p:par>
                                <p:cTn id="692" presetID="10" presetClass="entr" presetSubtype="0" fill="hold" grpId="21" nodeType="afterEffect">
                                  <p:stCondLst>
                                    <p:cond delay="0"/>
                                  </p:stCondLst>
                                  <p:childTnLst>
                                    <p:set>
                                      <p:cBhvr>
                                        <p:cTn id="693" dur="1" fill="hold">
                                          <p:stCondLst>
                                            <p:cond delay="0"/>
                                          </p:stCondLst>
                                        </p:cTn>
                                        <p:tgtEl>
                                          <p:spTgt spid="51"/>
                                        </p:tgtEl>
                                        <p:attrNameLst>
                                          <p:attrName>style.visibility</p:attrName>
                                        </p:attrNameLst>
                                      </p:cBhvr>
                                      <p:to>
                                        <p:strVal val="visible"/>
                                      </p:to>
                                    </p:set>
                                    <p:animEffect transition="in" filter="fade">
                                      <p:cBhvr>
                                        <p:cTn id="694" dur="500"/>
                                        <p:tgtEl>
                                          <p:spTgt spid="51"/>
                                        </p:tgtEl>
                                      </p:cBhvr>
                                    </p:animEffect>
                                  </p:childTnLst>
                                </p:cTn>
                              </p:par>
                              <p:par>
                                <p:cTn id="695" presetID="10" presetClass="entr" presetSubtype="0" fill="hold" grpId="22" nodeType="withEffect">
                                  <p:stCondLst>
                                    <p:cond delay="0"/>
                                  </p:stCondLst>
                                  <p:childTnLst>
                                    <p:set>
                                      <p:cBhvr>
                                        <p:cTn id="696" dur="1" fill="hold">
                                          <p:stCondLst>
                                            <p:cond delay="0"/>
                                          </p:stCondLst>
                                        </p:cTn>
                                        <p:tgtEl>
                                          <p:spTgt spid="53"/>
                                        </p:tgtEl>
                                        <p:attrNameLst>
                                          <p:attrName>style.visibility</p:attrName>
                                        </p:attrNameLst>
                                      </p:cBhvr>
                                      <p:to>
                                        <p:strVal val="visible"/>
                                      </p:to>
                                    </p:set>
                                    <p:animEffect transition="in" filter="fade">
                                      <p:cBhvr>
                                        <p:cTn id="697" dur="500"/>
                                        <p:tgtEl>
                                          <p:spTgt spid="53"/>
                                        </p:tgtEl>
                                      </p:cBhvr>
                                    </p:animEffect>
                                  </p:childTnLst>
                                </p:cTn>
                              </p:par>
                              <p:par>
                                <p:cTn id="698" presetID="10" presetClass="entr" presetSubtype="0" fill="hold" grpId="21" nodeType="withEffect">
                                  <p:stCondLst>
                                    <p:cond delay="0"/>
                                  </p:stCondLst>
                                  <p:childTnLst>
                                    <p:set>
                                      <p:cBhvr>
                                        <p:cTn id="699" dur="1" fill="hold">
                                          <p:stCondLst>
                                            <p:cond delay="0"/>
                                          </p:stCondLst>
                                        </p:cTn>
                                        <p:tgtEl>
                                          <p:spTgt spid="55"/>
                                        </p:tgtEl>
                                        <p:attrNameLst>
                                          <p:attrName>style.visibility</p:attrName>
                                        </p:attrNameLst>
                                      </p:cBhvr>
                                      <p:to>
                                        <p:strVal val="visible"/>
                                      </p:to>
                                    </p:set>
                                    <p:animEffect transition="in" filter="fade">
                                      <p:cBhvr>
                                        <p:cTn id="700" dur="500"/>
                                        <p:tgtEl>
                                          <p:spTgt spid="55"/>
                                        </p:tgtEl>
                                      </p:cBhvr>
                                    </p:animEffect>
                                  </p:childTnLst>
                                </p:cTn>
                              </p:par>
                              <p:par>
                                <p:cTn id="701" presetID="10" presetClass="entr" presetSubtype="0" fill="hold" grpId="27" nodeType="withEffect">
                                  <p:stCondLst>
                                    <p:cond delay="0"/>
                                  </p:stCondLst>
                                  <p:childTnLst>
                                    <p:set>
                                      <p:cBhvr>
                                        <p:cTn id="702" dur="1" fill="hold">
                                          <p:stCondLst>
                                            <p:cond delay="0"/>
                                          </p:stCondLst>
                                        </p:cTn>
                                        <p:tgtEl>
                                          <p:spTgt spid="57"/>
                                        </p:tgtEl>
                                        <p:attrNameLst>
                                          <p:attrName>style.visibility</p:attrName>
                                        </p:attrNameLst>
                                      </p:cBhvr>
                                      <p:to>
                                        <p:strVal val="visible"/>
                                      </p:to>
                                    </p:set>
                                    <p:animEffect transition="in" filter="fade">
                                      <p:cBhvr>
                                        <p:cTn id="703" dur="500"/>
                                        <p:tgtEl>
                                          <p:spTgt spid="57"/>
                                        </p:tgtEl>
                                      </p:cBhvr>
                                    </p:animEffect>
                                  </p:childTnLst>
                                </p:cTn>
                              </p:par>
                              <p:par>
                                <p:cTn id="704" presetID="10" presetClass="entr" presetSubtype="0" fill="hold" grpId="21" nodeType="withEffect">
                                  <p:stCondLst>
                                    <p:cond delay="0"/>
                                  </p:stCondLst>
                                  <p:childTnLst>
                                    <p:set>
                                      <p:cBhvr>
                                        <p:cTn id="705" dur="1" fill="hold">
                                          <p:stCondLst>
                                            <p:cond delay="0"/>
                                          </p:stCondLst>
                                        </p:cTn>
                                        <p:tgtEl>
                                          <p:spTgt spid="58"/>
                                        </p:tgtEl>
                                        <p:attrNameLst>
                                          <p:attrName>style.visibility</p:attrName>
                                        </p:attrNameLst>
                                      </p:cBhvr>
                                      <p:to>
                                        <p:strVal val="visible"/>
                                      </p:to>
                                    </p:set>
                                    <p:animEffect transition="in" filter="fade">
                                      <p:cBhvr>
                                        <p:cTn id="706" dur="500"/>
                                        <p:tgtEl>
                                          <p:spTgt spid="58"/>
                                        </p:tgtEl>
                                      </p:cBhvr>
                                    </p:animEffect>
                                  </p:childTnLst>
                                </p:cTn>
                              </p:par>
                              <p:par>
                                <p:cTn id="707" presetID="10" presetClass="entr" presetSubtype="0" fill="hold" grpId="21" nodeType="withEffect">
                                  <p:stCondLst>
                                    <p:cond delay="0"/>
                                  </p:stCondLst>
                                  <p:childTnLst>
                                    <p:set>
                                      <p:cBhvr>
                                        <p:cTn id="708" dur="1" fill="hold">
                                          <p:stCondLst>
                                            <p:cond delay="0"/>
                                          </p:stCondLst>
                                        </p:cTn>
                                        <p:tgtEl>
                                          <p:spTgt spid="56"/>
                                        </p:tgtEl>
                                        <p:attrNameLst>
                                          <p:attrName>style.visibility</p:attrName>
                                        </p:attrNameLst>
                                      </p:cBhvr>
                                      <p:to>
                                        <p:strVal val="visible"/>
                                      </p:to>
                                    </p:set>
                                    <p:animEffect transition="in" filter="fade">
                                      <p:cBhvr>
                                        <p:cTn id="709" dur="500"/>
                                        <p:tgtEl>
                                          <p:spTgt spid="56"/>
                                        </p:tgtEl>
                                      </p:cBhvr>
                                    </p:animEffect>
                                  </p:childTnLst>
                                </p:cTn>
                              </p:par>
                              <p:par>
                                <p:cTn id="710" presetID="10" presetClass="entr" presetSubtype="0" fill="hold" grpId="21" nodeType="withEffect">
                                  <p:stCondLst>
                                    <p:cond delay="0"/>
                                  </p:stCondLst>
                                  <p:childTnLst>
                                    <p:set>
                                      <p:cBhvr>
                                        <p:cTn id="711" dur="1" fill="hold">
                                          <p:stCondLst>
                                            <p:cond delay="0"/>
                                          </p:stCondLst>
                                        </p:cTn>
                                        <p:tgtEl>
                                          <p:spTgt spid="54"/>
                                        </p:tgtEl>
                                        <p:attrNameLst>
                                          <p:attrName>style.visibility</p:attrName>
                                        </p:attrNameLst>
                                      </p:cBhvr>
                                      <p:to>
                                        <p:strVal val="visible"/>
                                      </p:to>
                                    </p:set>
                                    <p:animEffect transition="in" filter="fade">
                                      <p:cBhvr>
                                        <p:cTn id="712" dur="500"/>
                                        <p:tgtEl>
                                          <p:spTgt spid="54"/>
                                        </p:tgtEl>
                                      </p:cBhvr>
                                    </p:animEffect>
                                  </p:childTnLst>
                                </p:cTn>
                              </p:par>
                              <p:par>
                                <p:cTn id="713" presetID="10" presetClass="entr" presetSubtype="0" fill="hold" grpId="21" nodeType="withEffect">
                                  <p:stCondLst>
                                    <p:cond delay="0"/>
                                  </p:stCondLst>
                                  <p:childTnLst>
                                    <p:set>
                                      <p:cBhvr>
                                        <p:cTn id="714" dur="1" fill="hold">
                                          <p:stCondLst>
                                            <p:cond delay="0"/>
                                          </p:stCondLst>
                                        </p:cTn>
                                        <p:tgtEl>
                                          <p:spTgt spid="50"/>
                                        </p:tgtEl>
                                        <p:attrNameLst>
                                          <p:attrName>style.visibility</p:attrName>
                                        </p:attrNameLst>
                                      </p:cBhvr>
                                      <p:to>
                                        <p:strVal val="visible"/>
                                      </p:to>
                                    </p:set>
                                    <p:animEffect transition="in" filter="fade">
                                      <p:cBhvr>
                                        <p:cTn id="715" dur="500"/>
                                        <p:tgtEl>
                                          <p:spTgt spid="50"/>
                                        </p:tgtEl>
                                      </p:cBhvr>
                                    </p:animEffect>
                                  </p:childTnLst>
                                </p:cTn>
                              </p:par>
                              <p:par>
                                <p:cTn id="716" presetID="10" presetClass="entr" presetSubtype="0" fill="hold" grpId="18" nodeType="withEffect">
                                  <p:stCondLst>
                                    <p:cond delay="0"/>
                                  </p:stCondLst>
                                  <p:childTnLst>
                                    <p:set>
                                      <p:cBhvr>
                                        <p:cTn id="717" dur="1" fill="hold">
                                          <p:stCondLst>
                                            <p:cond delay="0"/>
                                          </p:stCondLst>
                                        </p:cTn>
                                        <p:tgtEl>
                                          <p:spTgt spid="43"/>
                                        </p:tgtEl>
                                        <p:attrNameLst>
                                          <p:attrName>style.visibility</p:attrName>
                                        </p:attrNameLst>
                                      </p:cBhvr>
                                      <p:to>
                                        <p:strVal val="visible"/>
                                      </p:to>
                                    </p:set>
                                    <p:animEffect transition="in" filter="fade">
                                      <p:cBhvr>
                                        <p:cTn id="718" dur="500"/>
                                        <p:tgtEl>
                                          <p:spTgt spid="43"/>
                                        </p:tgtEl>
                                      </p:cBhvr>
                                    </p:animEffect>
                                  </p:childTnLst>
                                </p:cTn>
                              </p:par>
                            </p:childTnLst>
                          </p:cTn>
                        </p:par>
                      </p:childTnLst>
                    </p:cTn>
                  </p:par>
                </p:childTnLst>
              </p:cTn>
              <p:nextCondLst>
                <p:cond evt="onClick" delay="0">
                  <p:tgtEl>
                    <p:spTgt spid="52"/>
                  </p:tgtEl>
                </p:cond>
              </p:nextCondLst>
            </p:seq>
            <p:seq concurrent="1" nextAc="seek">
              <p:cTn id="719" restart="whenNotActive" fill="hold" evtFilter="cancelBubble" nodeType="interactiveSeq">
                <p:stCondLst>
                  <p:cond evt="onClick" delay="0">
                    <p:tgtEl>
                      <p:spTgt spid="43"/>
                    </p:tgtEl>
                  </p:cond>
                </p:stCondLst>
                <p:endSync evt="end" delay="0">
                  <p:rtn val="all"/>
                </p:endSync>
                <p:childTnLst>
                  <p:par>
                    <p:cTn id="720" fill="hold">
                      <p:stCondLst>
                        <p:cond delay="0"/>
                      </p:stCondLst>
                      <p:childTnLst>
                        <p:par>
                          <p:cTn id="721" fill="hold">
                            <p:stCondLst>
                              <p:cond delay="0"/>
                            </p:stCondLst>
                            <p:childTnLst>
                              <p:par>
                                <p:cTn id="722" presetID="10" presetClass="exit" presetSubtype="0" fill="hold" grpId="22" nodeType="clickEffect">
                                  <p:stCondLst>
                                    <p:cond delay="0"/>
                                  </p:stCondLst>
                                  <p:childTnLst>
                                    <p:animEffect transition="out" filter="fade">
                                      <p:cBhvr>
                                        <p:cTn id="723" dur="500"/>
                                        <p:tgtEl>
                                          <p:spTgt spid="51"/>
                                        </p:tgtEl>
                                      </p:cBhvr>
                                    </p:animEffect>
                                    <p:set>
                                      <p:cBhvr>
                                        <p:cTn id="724" dur="1" fill="hold">
                                          <p:stCondLst>
                                            <p:cond delay="499"/>
                                          </p:stCondLst>
                                        </p:cTn>
                                        <p:tgtEl>
                                          <p:spTgt spid="51"/>
                                        </p:tgtEl>
                                        <p:attrNameLst>
                                          <p:attrName>style.visibility</p:attrName>
                                        </p:attrNameLst>
                                      </p:cBhvr>
                                      <p:to>
                                        <p:strVal val="hidden"/>
                                      </p:to>
                                    </p:set>
                                  </p:childTnLst>
                                </p:cTn>
                              </p:par>
                              <p:par>
                                <p:cTn id="725" presetID="10" presetClass="exit" presetSubtype="0" fill="hold" grpId="23" nodeType="withEffect">
                                  <p:stCondLst>
                                    <p:cond delay="0"/>
                                  </p:stCondLst>
                                  <p:childTnLst>
                                    <p:animEffect transition="out" filter="fade">
                                      <p:cBhvr>
                                        <p:cTn id="726" dur="500"/>
                                        <p:tgtEl>
                                          <p:spTgt spid="53"/>
                                        </p:tgtEl>
                                      </p:cBhvr>
                                    </p:animEffect>
                                    <p:set>
                                      <p:cBhvr>
                                        <p:cTn id="727" dur="1" fill="hold">
                                          <p:stCondLst>
                                            <p:cond delay="499"/>
                                          </p:stCondLst>
                                        </p:cTn>
                                        <p:tgtEl>
                                          <p:spTgt spid="53"/>
                                        </p:tgtEl>
                                        <p:attrNameLst>
                                          <p:attrName>style.visibility</p:attrName>
                                        </p:attrNameLst>
                                      </p:cBhvr>
                                      <p:to>
                                        <p:strVal val="hidden"/>
                                      </p:to>
                                    </p:set>
                                  </p:childTnLst>
                                </p:cTn>
                              </p:par>
                              <p:par>
                                <p:cTn id="728" presetID="10" presetClass="exit" presetSubtype="0" fill="hold" grpId="22" nodeType="withEffect">
                                  <p:stCondLst>
                                    <p:cond delay="0"/>
                                  </p:stCondLst>
                                  <p:childTnLst>
                                    <p:animEffect transition="out" filter="fade">
                                      <p:cBhvr>
                                        <p:cTn id="729" dur="500"/>
                                        <p:tgtEl>
                                          <p:spTgt spid="55"/>
                                        </p:tgtEl>
                                      </p:cBhvr>
                                    </p:animEffect>
                                    <p:set>
                                      <p:cBhvr>
                                        <p:cTn id="730" dur="1" fill="hold">
                                          <p:stCondLst>
                                            <p:cond delay="499"/>
                                          </p:stCondLst>
                                        </p:cTn>
                                        <p:tgtEl>
                                          <p:spTgt spid="55"/>
                                        </p:tgtEl>
                                        <p:attrNameLst>
                                          <p:attrName>style.visibility</p:attrName>
                                        </p:attrNameLst>
                                      </p:cBhvr>
                                      <p:to>
                                        <p:strVal val="hidden"/>
                                      </p:to>
                                    </p:set>
                                  </p:childTnLst>
                                </p:cTn>
                              </p:par>
                              <p:par>
                                <p:cTn id="731" presetID="10" presetClass="exit" presetSubtype="0" fill="hold" grpId="28" nodeType="withEffect">
                                  <p:stCondLst>
                                    <p:cond delay="0"/>
                                  </p:stCondLst>
                                  <p:childTnLst>
                                    <p:animEffect transition="out" filter="fade">
                                      <p:cBhvr>
                                        <p:cTn id="732" dur="500"/>
                                        <p:tgtEl>
                                          <p:spTgt spid="57"/>
                                        </p:tgtEl>
                                      </p:cBhvr>
                                    </p:animEffect>
                                    <p:set>
                                      <p:cBhvr>
                                        <p:cTn id="733" dur="1" fill="hold">
                                          <p:stCondLst>
                                            <p:cond delay="499"/>
                                          </p:stCondLst>
                                        </p:cTn>
                                        <p:tgtEl>
                                          <p:spTgt spid="57"/>
                                        </p:tgtEl>
                                        <p:attrNameLst>
                                          <p:attrName>style.visibility</p:attrName>
                                        </p:attrNameLst>
                                      </p:cBhvr>
                                      <p:to>
                                        <p:strVal val="hidden"/>
                                      </p:to>
                                    </p:set>
                                  </p:childTnLst>
                                </p:cTn>
                              </p:par>
                              <p:par>
                                <p:cTn id="734" presetID="10" presetClass="exit" presetSubtype="0" fill="hold" grpId="22" nodeType="withEffect">
                                  <p:stCondLst>
                                    <p:cond delay="0"/>
                                  </p:stCondLst>
                                  <p:childTnLst>
                                    <p:animEffect transition="out" filter="fade">
                                      <p:cBhvr>
                                        <p:cTn id="735" dur="500"/>
                                        <p:tgtEl>
                                          <p:spTgt spid="58"/>
                                        </p:tgtEl>
                                      </p:cBhvr>
                                    </p:animEffect>
                                    <p:set>
                                      <p:cBhvr>
                                        <p:cTn id="736" dur="1" fill="hold">
                                          <p:stCondLst>
                                            <p:cond delay="499"/>
                                          </p:stCondLst>
                                        </p:cTn>
                                        <p:tgtEl>
                                          <p:spTgt spid="58"/>
                                        </p:tgtEl>
                                        <p:attrNameLst>
                                          <p:attrName>style.visibility</p:attrName>
                                        </p:attrNameLst>
                                      </p:cBhvr>
                                      <p:to>
                                        <p:strVal val="hidden"/>
                                      </p:to>
                                    </p:set>
                                  </p:childTnLst>
                                </p:cTn>
                              </p:par>
                              <p:par>
                                <p:cTn id="737" presetID="10" presetClass="exit" presetSubtype="0" fill="hold" grpId="22" nodeType="withEffect">
                                  <p:stCondLst>
                                    <p:cond delay="0"/>
                                  </p:stCondLst>
                                  <p:childTnLst>
                                    <p:animEffect transition="out" filter="fade">
                                      <p:cBhvr>
                                        <p:cTn id="738" dur="500"/>
                                        <p:tgtEl>
                                          <p:spTgt spid="56"/>
                                        </p:tgtEl>
                                      </p:cBhvr>
                                    </p:animEffect>
                                    <p:set>
                                      <p:cBhvr>
                                        <p:cTn id="739" dur="1" fill="hold">
                                          <p:stCondLst>
                                            <p:cond delay="499"/>
                                          </p:stCondLst>
                                        </p:cTn>
                                        <p:tgtEl>
                                          <p:spTgt spid="56"/>
                                        </p:tgtEl>
                                        <p:attrNameLst>
                                          <p:attrName>style.visibility</p:attrName>
                                        </p:attrNameLst>
                                      </p:cBhvr>
                                      <p:to>
                                        <p:strVal val="hidden"/>
                                      </p:to>
                                    </p:set>
                                  </p:childTnLst>
                                </p:cTn>
                              </p:par>
                              <p:par>
                                <p:cTn id="740" presetID="10" presetClass="exit" presetSubtype="0" fill="hold" grpId="22" nodeType="withEffect">
                                  <p:stCondLst>
                                    <p:cond delay="0"/>
                                  </p:stCondLst>
                                  <p:childTnLst>
                                    <p:animEffect transition="out" filter="fade">
                                      <p:cBhvr>
                                        <p:cTn id="741" dur="500"/>
                                        <p:tgtEl>
                                          <p:spTgt spid="54"/>
                                        </p:tgtEl>
                                      </p:cBhvr>
                                    </p:animEffect>
                                    <p:set>
                                      <p:cBhvr>
                                        <p:cTn id="742" dur="1" fill="hold">
                                          <p:stCondLst>
                                            <p:cond delay="499"/>
                                          </p:stCondLst>
                                        </p:cTn>
                                        <p:tgtEl>
                                          <p:spTgt spid="54"/>
                                        </p:tgtEl>
                                        <p:attrNameLst>
                                          <p:attrName>style.visibility</p:attrName>
                                        </p:attrNameLst>
                                      </p:cBhvr>
                                      <p:to>
                                        <p:strVal val="hidden"/>
                                      </p:to>
                                    </p:set>
                                  </p:childTnLst>
                                </p:cTn>
                              </p:par>
                              <p:par>
                                <p:cTn id="743" presetID="10" presetClass="exit" presetSubtype="0" fill="hold" grpId="22" nodeType="withEffect">
                                  <p:stCondLst>
                                    <p:cond delay="0"/>
                                  </p:stCondLst>
                                  <p:childTnLst>
                                    <p:animEffect transition="out" filter="fade">
                                      <p:cBhvr>
                                        <p:cTn id="744" dur="500"/>
                                        <p:tgtEl>
                                          <p:spTgt spid="50"/>
                                        </p:tgtEl>
                                      </p:cBhvr>
                                    </p:animEffect>
                                    <p:set>
                                      <p:cBhvr>
                                        <p:cTn id="745" dur="1" fill="hold">
                                          <p:stCondLst>
                                            <p:cond delay="499"/>
                                          </p:stCondLst>
                                        </p:cTn>
                                        <p:tgtEl>
                                          <p:spTgt spid="50"/>
                                        </p:tgtEl>
                                        <p:attrNameLst>
                                          <p:attrName>style.visibility</p:attrName>
                                        </p:attrNameLst>
                                      </p:cBhvr>
                                      <p:to>
                                        <p:strVal val="hidden"/>
                                      </p:to>
                                    </p:set>
                                  </p:childTnLst>
                                </p:cTn>
                              </p:par>
                              <p:par>
                                <p:cTn id="746" presetID="10" presetClass="exit" presetSubtype="0" fill="hold" grpId="22" nodeType="withEffect">
                                  <p:stCondLst>
                                    <p:cond delay="0"/>
                                  </p:stCondLst>
                                  <p:childTnLst>
                                    <p:animEffect transition="out" filter="fade">
                                      <p:cBhvr>
                                        <p:cTn id="747" dur="500"/>
                                        <p:tgtEl>
                                          <p:spTgt spid="52"/>
                                        </p:tgtEl>
                                      </p:cBhvr>
                                    </p:animEffect>
                                    <p:set>
                                      <p:cBhvr>
                                        <p:cTn id="748" dur="1" fill="hold">
                                          <p:stCondLst>
                                            <p:cond delay="499"/>
                                          </p:stCondLst>
                                        </p:cTn>
                                        <p:tgtEl>
                                          <p:spTgt spid="52"/>
                                        </p:tgtEl>
                                        <p:attrNameLst>
                                          <p:attrName>style.visibility</p:attrName>
                                        </p:attrNameLst>
                                      </p:cBhvr>
                                      <p:to>
                                        <p:strVal val="hidden"/>
                                      </p:to>
                                    </p:set>
                                  </p:childTnLst>
                                </p:cTn>
                              </p:par>
                              <p:par>
                                <p:cTn id="749" presetID="10" presetClass="exit" presetSubtype="0" fill="hold" grpId="19" nodeType="withEffect">
                                  <p:stCondLst>
                                    <p:cond delay="0"/>
                                  </p:stCondLst>
                                  <p:childTnLst>
                                    <p:animEffect transition="out" filter="fade">
                                      <p:cBhvr>
                                        <p:cTn id="750" dur="500"/>
                                        <p:tgtEl>
                                          <p:spTgt spid="43"/>
                                        </p:tgtEl>
                                      </p:cBhvr>
                                    </p:animEffect>
                                    <p:set>
                                      <p:cBhvr>
                                        <p:cTn id="751" dur="1" fill="hold">
                                          <p:stCondLst>
                                            <p:cond delay="499"/>
                                          </p:stCondLst>
                                        </p:cTn>
                                        <p:tgtEl>
                                          <p:spTgt spid="43"/>
                                        </p:tgtEl>
                                        <p:attrNameLst>
                                          <p:attrName>style.visibility</p:attrName>
                                        </p:attrNameLst>
                                      </p:cBhvr>
                                      <p:to>
                                        <p:strVal val="hidden"/>
                                      </p:to>
                                    </p:set>
                                  </p:childTnLst>
                                </p:cTn>
                              </p:par>
                              <p:par>
                                <p:cTn id="752" presetID="10" presetClass="entr" presetSubtype="0" fill="hold" grpId="0" nodeType="withEffect">
                                  <p:stCondLst>
                                    <p:cond delay="100"/>
                                  </p:stCondLst>
                                  <p:childTnLst>
                                    <p:set>
                                      <p:cBhvr>
                                        <p:cTn id="753" dur="1" fill="hold">
                                          <p:stCondLst>
                                            <p:cond delay="0"/>
                                          </p:stCondLst>
                                        </p:cTn>
                                        <p:tgtEl>
                                          <p:spTgt spid="20"/>
                                        </p:tgtEl>
                                        <p:attrNameLst>
                                          <p:attrName>style.visibility</p:attrName>
                                        </p:attrNameLst>
                                      </p:cBhvr>
                                      <p:to>
                                        <p:strVal val="visible"/>
                                      </p:to>
                                    </p:set>
                                    <p:animEffect transition="in" filter="fade">
                                      <p:cBhvr>
                                        <p:cTn id="754" dur="3400"/>
                                        <p:tgtEl>
                                          <p:spTgt spid="20"/>
                                        </p:tgtEl>
                                      </p:cBhvr>
                                    </p:animEffect>
                                  </p:childTnLst>
                                </p:cTn>
                              </p:par>
                            </p:childTnLst>
                          </p:cTn>
                        </p:par>
                      </p:childTnLst>
                    </p:cTn>
                  </p:par>
                </p:childTnLst>
              </p:cTn>
              <p:nextCondLst>
                <p:cond evt="onClick" delay="0">
                  <p:tgtEl>
                    <p:spTgt spid="43"/>
                  </p:tgtEl>
                </p:cond>
              </p:nextCondLst>
            </p:seq>
            <p:seq concurrent="1" nextAc="seek">
              <p:cTn id="755" restart="whenNotActive" fill="hold" evtFilter="cancelBubble" nodeType="interactiveSeq">
                <p:stCondLst>
                  <p:cond evt="onClick" delay="0">
                    <p:tgtEl>
                      <p:spTgt spid="20"/>
                    </p:tgtEl>
                  </p:cond>
                </p:stCondLst>
                <p:endSync evt="end" delay="0">
                  <p:rtn val="all"/>
                </p:endSync>
                <p:childTnLst>
                  <p:par>
                    <p:cTn id="756" fill="hold">
                      <p:stCondLst>
                        <p:cond delay="0"/>
                      </p:stCondLst>
                      <p:childTnLst>
                        <p:par>
                          <p:cTn id="757" fill="hold">
                            <p:stCondLst>
                              <p:cond delay="0"/>
                            </p:stCondLst>
                            <p:childTnLst>
                              <p:par>
                                <p:cTn id="758" presetID="10" presetClass="exit" presetSubtype="0" fill="hold" grpId="1" nodeType="withEffect">
                                  <p:stCondLst>
                                    <p:cond delay="0"/>
                                  </p:stCondLst>
                                  <p:childTnLst>
                                    <p:animEffect transition="out" filter="fade">
                                      <p:cBhvr>
                                        <p:cTn id="759" dur="5000"/>
                                        <p:tgtEl>
                                          <p:spTgt spid="20"/>
                                        </p:tgtEl>
                                      </p:cBhvr>
                                    </p:animEffect>
                                    <p:set>
                                      <p:cBhvr>
                                        <p:cTn id="760" dur="1" fill="hold">
                                          <p:stCondLst>
                                            <p:cond delay="4999"/>
                                          </p:stCondLst>
                                        </p:cTn>
                                        <p:tgtEl>
                                          <p:spTgt spid="20"/>
                                        </p:tgtEl>
                                        <p:attrNameLst>
                                          <p:attrName>style.visibility</p:attrName>
                                        </p:attrNameLst>
                                      </p:cBhvr>
                                      <p:to>
                                        <p:strVal val="hidden"/>
                                      </p:to>
                                    </p:set>
                                  </p:childTnLst>
                                </p:cTn>
                              </p:par>
                              <p:par>
                                <p:cTn id="761" presetID="22" presetClass="entr" presetSubtype="8" fill="hold" grpId="23" nodeType="withEffect">
                                  <p:stCondLst>
                                    <p:cond delay="0"/>
                                  </p:stCondLst>
                                  <p:childTnLst>
                                    <p:set>
                                      <p:cBhvr>
                                        <p:cTn id="762" dur="1" fill="hold">
                                          <p:stCondLst>
                                            <p:cond delay="0"/>
                                          </p:stCondLst>
                                        </p:cTn>
                                        <p:tgtEl>
                                          <p:spTgt spid="51"/>
                                        </p:tgtEl>
                                        <p:attrNameLst>
                                          <p:attrName>style.visibility</p:attrName>
                                        </p:attrNameLst>
                                      </p:cBhvr>
                                      <p:to>
                                        <p:strVal val="visible"/>
                                      </p:to>
                                    </p:set>
                                    <p:animEffect transition="in" filter="wipe(left)">
                                      <p:cBhvr>
                                        <p:cTn id="763" dur="500"/>
                                        <p:tgtEl>
                                          <p:spTgt spid="51"/>
                                        </p:tgtEl>
                                      </p:cBhvr>
                                    </p:animEffect>
                                  </p:childTnLst>
                                </p:cTn>
                              </p:par>
                              <p:par>
                                <p:cTn id="764" presetID="22" presetClass="entr" presetSubtype="8" fill="hold" grpId="24" nodeType="withEffect">
                                  <p:stCondLst>
                                    <p:cond delay="500"/>
                                  </p:stCondLst>
                                  <p:childTnLst>
                                    <p:set>
                                      <p:cBhvr>
                                        <p:cTn id="765" dur="1" fill="hold">
                                          <p:stCondLst>
                                            <p:cond delay="0"/>
                                          </p:stCondLst>
                                        </p:cTn>
                                        <p:tgtEl>
                                          <p:spTgt spid="53"/>
                                        </p:tgtEl>
                                        <p:attrNameLst>
                                          <p:attrName>style.visibility</p:attrName>
                                        </p:attrNameLst>
                                      </p:cBhvr>
                                      <p:to>
                                        <p:strVal val="visible"/>
                                      </p:to>
                                    </p:set>
                                    <p:animEffect transition="in" filter="wipe(left)">
                                      <p:cBhvr>
                                        <p:cTn id="766" dur="500"/>
                                        <p:tgtEl>
                                          <p:spTgt spid="53"/>
                                        </p:tgtEl>
                                      </p:cBhvr>
                                    </p:animEffect>
                                  </p:childTnLst>
                                </p:cTn>
                              </p:par>
                              <p:par>
                                <p:cTn id="767" presetID="22" presetClass="entr" presetSubtype="8" fill="hold" grpId="23" nodeType="withEffect">
                                  <p:stCondLst>
                                    <p:cond delay="1000"/>
                                  </p:stCondLst>
                                  <p:childTnLst>
                                    <p:set>
                                      <p:cBhvr>
                                        <p:cTn id="768" dur="1" fill="hold">
                                          <p:stCondLst>
                                            <p:cond delay="0"/>
                                          </p:stCondLst>
                                        </p:cTn>
                                        <p:tgtEl>
                                          <p:spTgt spid="55"/>
                                        </p:tgtEl>
                                        <p:attrNameLst>
                                          <p:attrName>style.visibility</p:attrName>
                                        </p:attrNameLst>
                                      </p:cBhvr>
                                      <p:to>
                                        <p:strVal val="visible"/>
                                      </p:to>
                                    </p:set>
                                    <p:animEffect transition="in" filter="wipe(left)">
                                      <p:cBhvr>
                                        <p:cTn id="769" dur="500"/>
                                        <p:tgtEl>
                                          <p:spTgt spid="55"/>
                                        </p:tgtEl>
                                      </p:cBhvr>
                                    </p:animEffect>
                                  </p:childTnLst>
                                </p:cTn>
                              </p:par>
                              <p:par>
                                <p:cTn id="770" presetID="22" presetClass="entr" presetSubtype="1" fill="hold" grpId="29" nodeType="withEffect">
                                  <p:stCondLst>
                                    <p:cond delay="1500"/>
                                  </p:stCondLst>
                                  <p:childTnLst>
                                    <p:set>
                                      <p:cBhvr>
                                        <p:cTn id="771" dur="1" fill="hold">
                                          <p:stCondLst>
                                            <p:cond delay="0"/>
                                          </p:stCondLst>
                                        </p:cTn>
                                        <p:tgtEl>
                                          <p:spTgt spid="57"/>
                                        </p:tgtEl>
                                        <p:attrNameLst>
                                          <p:attrName>style.visibility</p:attrName>
                                        </p:attrNameLst>
                                      </p:cBhvr>
                                      <p:to>
                                        <p:strVal val="visible"/>
                                      </p:to>
                                    </p:set>
                                    <p:animEffect transition="in" filter="wipe(up)">
                                      <p:cBhvr>
                                        <p:cTn id="772" dur="500"/>
                                        <p:tgtEl>
                                          <p:spTgt spid="57"/>
                                        </p:tgtEl>
                                      </p:cBhvr>
                                    </p:animEffect>
                                  </p:childTnLst>
                                </p:cTn>
                              </p:par>
                              <p:par>
                                <p:cTn id="773" presetID="22" presetClass="entr" presetSubtype="2" fill="hold" grpId="23" nodeType="withEffect">
                                  <p:stCondLst>
                                    <p:cond delay="2000"/>
                                  </p:stCondLst>
                                  <p:childTnLst>
                                    <p:set>
                                      <p:cBhvr>
                                        <p:cTn id="774" dur="1" fill="hold">
                                          <p:stCondLst>
                                            <p:cond delay="0"/>
                                          </p:stCondLst>
                                        </p:cTn>
                                        <p:tgtEl>
                                          <p:spTgt spid="58"/>
                                        </p:tgtEl>
                                        <p:attrNameLst>
                                          <p:attrName>style.visibility</p:attrName>
                                        </p:attrNameLst>
                                      </p:cBhvr>
                                      <p:to>
                                        <p:strVal val="visible"/>
                                      </p:to>
                                    </p:set>
                                    <p:animEffect transition="in" filter="wipe(right)">
                                      <p:cBhvr>
                                        <p:cTn id="775" dur="500"/>
                                        <p:tgtEl>
                                          <p:spTgt spid="58"/>
                                        </p:tgtEl>
                                      </p:cBhvr>
                                    </p:animEffect>
                                  </p:childTnLst>
                                </p:cTn>
                              </p:par>
                              <p:par>
                                <p:cTn id="776" presetID="22" presetClass="entr" presetSubtype="2" fill="hold" grpId="23" nodeType="withEffect">
                                  <p:stCondLst>
                                    <p:cond delay="2500"/>
                                  </p:stCondLst>
                                  <p:childTnLst>
                                    <p:set>
                                      <p:cBhvr>
                                        <p:cTn id="777" dur="1" fill="hold">
                                          <p:stCondLst>
                                            <p:cond delay="0"/>
                                          </p:stCondLst>
                                        </p:cTn>
                                        <p:tgtEl>
                                          <p:spTgt spid="56"/>
                                        </p:tgtEl>
                                        <p:attrNameLst>
                                          <p:attrName>style.visibility</p:attrName>
                                        </p:attrNameLst>
                                      </p:cBhvr>
                                      <p:to>
                                        <p:strVal val="visible"/>
                                      </p:to>
                                    </p:set>
                                    <p:animEffect transition="in" filter="wipe(right)">
                                      <p:cBhvr>
                                        <p:cTn id="778" dur="500"/>
                                        <p:tgtEl>
                                          <p:spTgt spid="56"/>
                                        </p:tgtEl>
                                      </p:cBhvr>
                                    </p:animEffect>
                                  </p:childTnLst>
                                </p:cTn>
                              </p:par>
                              <p:par>
                                <p:cTn id="779" presetID="22" presetClass="entr" presetSubtype="2" fill="hold" grpId="23" nodeType="withEffect">
                                  <p:stCondLst>
                                    <p:cond delay="3000"/>
                                  </p:stCondLst>
                                  <p:childTnLst>
                                    <p:set>
                                      <p:cBhvr>
                                        <p:cTn id="780" dur="1" fill="hold">
                                          <p:stCondLst>
                                            <p:cond delay="0"/>
                                          </p:stCondLst>
                                        </p:cTn>
                                        <p:tgtEl>
                                          <p:spTgt spid="54"/>
                                        </p:tgtEl>
                                        <p:attrNameLst>
                                          <p:attrName>style.visibility</p:attrName>
                                        </p:attrNameLst>
                                      </p:cBhvr>
                                      <p:to>
                                        <p:strVal val="visible"/>
                                      </p:to>
                                    </p:set>
                                    <p:animEffect transition="in" filter="wipe(right)">
                                      <p:cBhvr>
                                        <p:cTn id="781" dur="500"/>
                                        <p:tgtEl>
                                          <p:spTgt spid="54"/>
                                        </p:tgtEl>
                                      </p:cBhvr>
                                    </p:animEffect>
                                  </p:childTnLst>
                                </p:cTn>
                              </p:par>
                              <p:par>
                                <p:cTn id="782" presetID="22" presetClass="entr" presetSubtype="2" fill="hold" grpId="23" nodeType="withEffect">
                                  <p:stCondLst>
                                    <p:cond delay="3500"/>
                                  </p:stCondLst>
                                  <p:childTnLst>
                                    <p:set>
                                      <p:cBhvr>
                                        <p:cTn id="783" dur="1" fill="hold">
                                          <p:stCondLst>
                                            <p:cond delay="0"/>
                                          </p:stCondLst>
                                        </p:cTn>
                                        <p:tgtEl>
                                          <p:spTgt spid="50"/>
                                        </p:tgtEl>
                                        <p:attrNameLst>
                                          <p:attrName>style.visibility</p:attrName>
                                        </p:attrNameLst>
                                      </p:cBhvr>
                                      <p:to>
                                        <p:strVal val="visible"/>
                                      </p:to>
                                    </p:set>
                                    <p:animEffect transition="in" filter="wipe(right)">
                                      <p:cBhvr>
                                        <p:cTn id="784" dur="500"/>
                                        <p:tgtEl>
                                          <p:spTgt spid="50"/>
                                        </p:tgtEl>
                                      </p:cBhvr>
                                    </p:animEffect>
                                  </p:childTnLst>
                                </p:cTn>
                              </p:par>
                              <p:par>
                                <p:cTn id="785" presetID="22" presetClass="entr" presetSubtype="2" fill="hold" grpId="23" nodeType="withEffect">
                                  <p:stCondLst>
                                    <p:cond delay="4000"/>
                                  </p:stCondLst>
                                  <p:childTnLst>
                                    <p:set>
                                      <p:cBhvr>
                                        <p:cTn id="786" dur="1" fill="hold">
                                          <p:stCondLst>
                                            <p:cond delay="0"/>
                                          </p:stCondLst>
                                        </p:cTn>
                                        <p:tgtEl>
                                          <p:spTgt spid="52"/>
                                        </p:tgtEl>
                                        <p:attrNameLst>
                                          <p:attrName>style.visibility</p:attrName>
                                        </p:attrNameLst>
                                      </p:cBhvr>
                                      <p:to>
                                        <p:strVal val="visible"/>
                                      </p:to>
                                    </p:set>
                                    <p:animEffect transition="in" filter="wipe(right)">
                                      <p:cBhvr>
                                        <p:cTn id="787" dur="500"/>
                                        <p:tgtEl>
                                          <p:spTgt spid="52"/>
                                        </p:tgtEl>
                                      </p:cBhvr>
                                    </p:animEffect>
                                  </p:childTnLst>
                                </p:cTn>
                              </p:par>
                              <p:par>
                                <p:cTn id="788" presetID="10" presetClass="entr" presetSubtype="0" fill="hold" grpId="20" nodeType="withEffect">
                                  <p:stCondLst>
                                    <p:cond delay="4500"/>
                                  </p:stCondLst>
                                  <p:childTnLst>
                                    <p:set>
                                      <p:cBhvr>
                                        <p:cTn id="789" dur="1" fill="hold">
                                          <p:stCondLst>
                                            <p:cond delay="0"/>
                                          </p:stCondLst>
                                        </p:cTn>
                                        <p:tgtEl>
                                          <p:spTgt spid="43"/>
                                        </p:tgtEl>
                                        <p:attrNameLst>
                                          <p:attrName>style.visibility</p:attrName>
                                        </p:attrNameLst>
                                      </p:cBhvr>
                                      <p:to>
                                        <p:strVal val="visible"/>
                                      </p:to>
                                    </p:set>
                                    <p:animEffect transition="in" filter="fade">
                                      <p:cBhvr>
                                        <p:cTn id="790" dur="1500"/>
                                        <p:tgtEl>
                                          <p:spTgt spid="43"/>
                                        </p:tgtEl>
                                      </p:cBhvr>
                                    </p:animEffect>
                                  </p:childTnLst>
                                </p:cTn>
                              </p:par>
                            </p:childTnLst>
                          </p:cTn>
                        </p:par>
                      </p:childTnLst>
                    </p:cTn>
                  </p:par>
                </p:childTnLst>
              </p:cTn>
              <p:nextCondLst>
                <p:cond evt="onClick" delay="0">
                  <p:tgtEl>
                    <p:spTgt spid="20"/>
                  </p:tgtEl>
                </p:cond>
              </p:nextCondLst>
            </p:seq>
          </p:childTnLst>
        </p:cTn>
      </p:par>
    </p:tnLst>
    <p:bldLst>
      <p:bldP spid="20" grpId="0" animBg="1"/>
      <p:bldP spid="20" grpId="1" animBg="1"/>
      <p:bldP spid="58" grpId="0" animBg="1"/>
      <p:bldP spid="58" grpId="1" animBg="1"/>
      <p:bldP spid="58" grpId="2" animBg="1"/>
      <p:bldP spid="58" grpId="3" animBg="1"/>
      <p:bldP spid="58" grpId="4" animBg="1"/>
      <p:bldP spid="58" grpId="5" animBg="1"/>
      <p:bldP spid="58" grpId="6" animBg="1"/>
      <p:bldP spid="58" grpId="7" animBg="1"/>
      <p:bldP spid="58" grpId="8" animBg="1"/>
      <p:bldP spid="58" grpId="9" animBg="1"/>
      <p:bldP spid="58" grpId="10" animBg="1"/>
      <p:bldP spid="58" grpId="11" animBg="1"/>
      <p:bldP spid="58" grpId="12" animBg="1"/>
      <p:bldP spid="58" grpId="13" animBg="1"/>
      <p:bldP spid="58" grpId="14" animBg="1"/>
      <p:bldP spid="58" grpId="15" animBg="1"/>
      <p:bldP spid="58" grpId="16" animBg="1"/>
      <p:bldP spid="58" grpId="17" animBg="1"/>
      <p:bldP spid="58" grpId="18" animBg="1"/>
      <p:bldP spid="58" grpId="19" animBg="1"/>
      <p:bldP spid="58" grpId="20" animBg="1"/>
      <p:bldP spid="58" grpId="21" animBg="1"/>
      <p:bldP spid="58" grpId="22" animBg="1"/>
      <p:bldP spid="58" grpId="23" animBg="1"/>
      <p:bldP spid="57" grpId="5" animBg="1"/>
      <p:bldP spid="57" grpId="6" animBg="1"/>
      <p:bldP spid="57" grpId="7" animBg="1"/>
      <p:bldP spid="57" grpId="8" animBg="1"/>
      <p:bldP spid="57" grpId="9" animBg="1"/>
      <p:bldP spid="57" grpId="11" animBg="1"/>
      <p:bldP spid="57" grpId="12" animBg="1"/>
      <p:bldP spid="57" grpId="13" animBg="1"/>
      <p:bldP spid="57" grpId="14" animBg="1"/>
      <p:bldP spid="57" grpId="15" animBg="1"/>
      <p:bldP spid="57" grpId="16" animBg="1"/>
      <p:bldP spid="57" grpId="17" animBg="1"/>
      <p:bldP spid="57" grpId="18" animBg="1"/>
      <p:bldP spid="57" grpId="19" animBg="1"/>
      <p:bldP spid="57" grpId="20" animBg="1"/>
      <p:bldP spid="57" grpId="21" animBg="1"/>
      <p:bldP spid="57" grpId="22" animBg="1"/>
      <p:bldP spid="57" grpId="23" animBg="1"/>
      <p:bldP spid="57" grpId="24" animBg="1"/>
      <p:bldP spid="57" grpId="25" animBg="1"/>
      <p:bldP spid="57" grpId="26" animBg="1"/>
      <p:bldP spid="57" grpId="27" animBg="1"/>
      <p:bldP spid="57" grpId="28" animBg="1"/>
      <p:bldP spid="57" grpId="29" animBg="1"/>
      <p:bldP spid="56" grpId="0" animBg="1"/>
      <p:bldP spid="56" grpId="1" animBg="1"/>
      <p:bldP spid="56" grpId="2" animBg="1"/>
      <p:bldP spid="56" grpId="3" animBg="1"/>
      <p:bldP spid="56" grpId="4" animBg="1"/>
      <p:bldP spid="56" grpId="5" animBg="1"/>
      <p:bldP spid="56" grpId="6" animBg="1"/>
      <p:bldP spid="56" grpId="7" animBg="1"/>
      <p:bldP spid="56" grpId="8" animBg="1"/>
      <p:bldP spid="56" grpId="9" animBg="1"/>
      <p:bldP spid="56" grpId="10" animBg="1"/>
      <p:bldP spid="56" grpId="11" animBg="1"/>
      <p:bldP spid="56" grpId="12" animBg="1"/>
      <p:bldP spid="56" grpId="13" animBg="1"/>
      <p:bldP spid="56" grpId="14" animBg="1"/>
      <p:bldP spid="56" grpId="15" animBg="1"/>
      <p:bldP spid="56" grpId="16" animBg="1"/>
      <p:bldP spid="56" grpId="17" animBg="1"/>
      <p:bldP spid="56" grpId="18" animBg="1"/>
      <p:bldP spid="56" grpId="19" animBg="1"/>
      <p:bldP spid="56" grpId="20" animBg="1"/>
      <p:bldP spid="56" grpId="21" animBg="1"/>
      <p:bldP spid="56" grpId="22" animBg="1"/>
      <p:bldP spid="56" grpId="23" animBg="1"/>
      <p:bldP spid="55" grpId="0" animBg="1"/>
      <p:bldP spid="55" grpId="1" animBg="1"/>
      <p:bldP spid="55" grpId="2" animBg="1"/>
      <p:bldP spid="55" grpId="3" animBg="1"/>
      <p:bldP spid="55" grpId="4" animBg="1"/>
      <p:bldP spid="55" grpId="5" animBg="1"/>
      <p:bldP spid="55" grpId="6" animBg="1"/>
      <p:bldP spid="55" grpId="7" animBg="1"/>
      <p:bldP spid="55" grpId="8" animBg="1"/>
      <p:bldP spid="55" grpId="9" animBg="1"/>
      <p:bldP spid="55" grpId="10" animBg="1"/>
      <p:bldP spid="55" grpId="11" animBg="1"/>
      <p:bldP spid="55" grpId="12" animBg="1"/>
      <p:bldP spid="55" grpId="13" animBg="1"/>
      <p:bldP spid="55" grpId="14" animBg="1"/>
      <p:bldP spid="55" grpId="15" animBg="1"/>
      <p:bldP spid="55" grpId="16" animBg="1"/>
      <p:bldP spid="55" grpId="17" animBg="1"/>
      <p:bldP spid="55" grpId="18" animBg="1"/>
      <p:bldP spid="55" grpId="19" animBg="1"/>
      <p:bldP spid="55" grpId="20" animBg="1"/>
      <p:bldP spid="55" grpId="21" animBg="1"/>
      <p:bldP spid="55" grpId="22" animBg="1"/>
      <p:bldP spid="55" grpId="23" animBg="1"/>
      <p:bldP spid="54" grpId="0" animBg="1"/>
      <p:bldP spid="54" grpId="1" animBg="1"/>
      <p:bldP spid="54" grpId="2" animBg="1"/>
      <p:bldP spid="54" grpId="3" animBg="1"/>
      <p:bldP spid="54" grpId="4" animBg="1"/>
      <p:bldP spid="54" grpId="5" animBg="1"/>
      <p:bldP spid="54" grpId="6" animBg="1"/>
      <p:bldP spid="54" grpId="7" animBg="1"/>
      <p:bldP spid="54" grpId="8" animBg="1"/>
      <p:bldP spid="54" grpId="9" animBg="1"/>
      <p:bldP spid="54" grpId="10" animBg="1"/>
      <p:bldP spid="54" grpId="11" animBg="1"/>
      <p:bldP spid="54" grpId="12" animBg="1"/>
      <p:bldP spid="54" grpId="13" animBg="1"/>
      <p:bldP spid="54" grpId="14" animBg="1"/>
      <p:bldP spid="54" grpId="15" animBg="1"/>
      <p:bldP spid="54" grpId="16" animBg="1"/>
      <p:bldP spid="54" grpId="17" animBg="1"/>
      <p:bldP spid="54" grpId="18" animBg="1"/>
      <p:bldP spid="54" grpId="19" animBg="1"/>
      <p:bldP spid="54" grpId="20" animBg="1"/>
      <p:bldP spid="54" grpId="21" animBg="1"/>
      <p:bldP spid="54" grpId="22" animBg="1"/>
      <p:bldP spid="54" grpId="23" animBg="1"/>
      <p:bldP spid="53" grpId="0" animBg="1"/>
      <p:bldP spid="53" grpId="1" animBg="1"/>
      <p:bldP spid="53" grpId="2" animBg="1"/>
      <p:bldP spid="53" grpId="3" animBg="1"/>
      <p:bldP spid="53" grpId="4" animBg="1"/>
      <p:bldP spid="53" grpId="5" animBg="1"/>
      <p:bldP spid="53" grpId="6" animBg="1"/>
      <p:bldP spid="53" grpId="7" animBg="1"/>
      <p:bldP spid="53" grpId="8" animBg="1"/>
      <p:bldP spid="53" grpId="10" animBg="1"/>
      <p:bldP spid="53" grpId="11" animBg="1"/>
      <p:bldP spid="53" grpId="12" animBg="1"/>
      <p:bldP spid="53" grpId="13" animBg="1"/>
      <p:bldP spid="53" grpId="14" animBg="1"/>
      <p:bldP spid="53" grpId="15" animBg="1"/>
      <p:bldP spid="53" grpId="16" animBg="1"/>
      <p:bldP spid="53" grpId="17" animBg="1"/>
      <p:bldP spid="53" grpId="18" animBg="1"/>
      <p:bldP spid="53" grpId="19" animBg="1"/>
      <p:bldP spid="53" grpId="20" animBg="1"/>
      <p:bldP spid="53" grpId="21" animBg="1"/>
      <p:bldP spid="53" grpId="22" animBg="1"/>
      <p:bldP spid="53" grpId="23" animBg="1"/>
      <p:bldP spid="53" grpId="24" animBg="1"/>
      <p:bldP spid="51" grpId="0" animBg="1"/>
      <p:bldP spid="51" grpId="1" animBg="1"/>
      <p:bldP spid="51" grpId="2" animBg="1"/>
      <p:bldP spid="51" grpId="3" animBg="1"/>
      <p:bldP spid="51" grpId="4" animBg="1"/>
      <p:bldP spid="51" grpId="5" animBg="1"/>
      <p:bldP spid="51" grpId="6" animBg="1"/>
      <p:bldP spid="51" grpId="7" animBg="1"/>
      <p:bldP spid="51" grpId="8" animBg="1"/>
      <p:bldP spid="51" grpId="9" animBg="1"/>
      <p:bldP spid="51" grpId="10" animBg="1"/>
      <p:bldP spid="51" grpId="11" animBg="1"/>
      <p:bldP spid="51" grpId="12" animBg="1"/>
      <p:bldP spid="51" grpId="13" animBg="1"/>
      <p:bldP spid="51" grpId="14" animBg="1"/>
      <p:bldP spid="51" grpId="15" animBg="1"/>
      <p:bldP spid="51" grpId="16" animBg="1"/>
      <p:bldP spid="51" grpId="17" animBg="1"/>
      <p:bldP spid="51" grpId="18" animBg="1"/>
      <p:bldP spid="51" grpId="19" animBg="1"/>
      <p:bldP spid="51" grpId="20" animBg="1"/>
      <p:bldP spid="51" grpId="21" animBg="1"/>
      <p:bldP spid="51" grpId="22" animBg="1"/>
      <p:bldP spid="51" grpId="23" animBg="1"/>
      <p:bldP spid="52" grpId="0" animBg="1"/>
      <p:bldP spid="52" grpId="1" animBg="1"/>
      <p:bldP spid="52" grpId="2" animBg="1"/>
      <p:bldP spid="52" grpId="3" animBg="1"/>
      <p:bldP spid="52" grpId="4" animBg="1"/>
      <p:bldP spid="52" grpId="5" animBg="1"/>
      <p:bldP spid="52" grpId="6" animBg="1"/>
      <p:bldP spid="52" grpId="7" animBg="1"/>
      <p:bldP spid="52" grpId="8" animBg="1"/>
      <p:bldP spid="52" grpId="9" animBg="1"/>
      <p:bldP spid="52" grpId="10" animBg="1"/>
      <p:bldP spid="52" grpId="11" animBg="1"/>
      <p:bldP spid="52" grpId="12" animBg="1"/>
      <p:bldP spid="52" grpId="13" animBg="1"/>
      <p:bldP spid="52" grpId="14" animBg="1"/>
      <p:bldP spid="52" grpId="15" animBg="1"/>
      <p:bldP spid="52" grpId="16" animBg="1"/>
      <p:bldP spid="52" grpId="17" animBg="1"/>
      <p:bldP spid="52" grpId="18" animBg="1"/>
      <p:bldP spid="52" grpId="19" animBg="1"/>
      <p:bldP spid="52" grpId="20" animBg="1"/>
      <p:bldP spid="52" grpId="21" animBg="1"/>
      <p:bldP spid="52" grpId="22" animBg="1"/>
      <p:bldP spid="52" grpId="23" animBg="1"/>
      <p:bldP spid="50" grpId="0" animBg="1"/>
      <p:bldP spid="50" grpId="1" animBg="1"/>
      <p:bldP spid="50" grpId="2" animBg="1"/>
      <p:bldP spid="50" grpId="3" animBg="1"/>
      <p:bldP spid="50" grpId="4" animBg="1"/>
      <p:bldP spid="50" grpId="5" animBg="1"/>
      <p:bldP spid="50" grpId="6" animBg="1"/>
      <p:bldP spid="50" grpId="7" animBg="1"/>
      <p:bldP spid="50" grpId="8" animBg="1"/>
      <p:bldP spid="50" grpId="9" animBg="1"/>
      <p:bldP spid="50" grpId="10" animBg="1"/>
      <p:bldP spid="50" grpId="11" animBg="1"/>
      <p:bldP spid="50" grpId="12" animBg="1"/>
      <p:bldP spid="50" grpId="13" animBg="1"/>
      <p:bldP spid="50" grpId="14" animBg="1"/>
      <p:bldP spid="50" grpId="15" animBg="1"/>
      <p:bldP spid="50" grpId="16" animBg="1"/>
      <p:bldP spid="50" grpId="17" animBg="1"/>
      <p:bldP spid="50" grpId="18" animBg="1"/>
      <p:bldP spid="50" grpId="19" animBg="1"/>
      <p:bldP spid="50" grpId="20" animBg="1"/>
      <p:bldP spid="50" grpId="21" animBg="1"/>
      <p:bldP spid="50" grpId="22" animBg="1"/>
      <p:bldP spid="50" grpId="23" animBg="1"/>
      <p:bldP spid="43" grpId="0" animBg="1"/>
      <p:bldP spid="43" grpId="1" animBg="1"/>
      <p:bldP spid="43" grpId="2" animBg="1"/>
      <p:bldP spid="43" grpId="3" animBg="1"/>
      <p:bldP spid="43" grpId="4" animBg="1"/>
      <p:bldP spid="43" grpId="5" animBg="1"/>
      <p:bldP spid="43" grpId="6" animBg="1"/>
      <p:bldP spid="43" grpId="7" animBg="1"/>
      <p:bldP spid="43" grpId="8" animBg="1"/>
      <p:bldP spid="43" grpId="9" animBg="1"/>
      <p:bldP spid="43" grpId="10" animBg="1"/>
      <p:bldP spid="43" grpId="11" animBg="1"/>
      <p:bldP spid="43" grpId="12" animBg="1"/>
      <p:bldP spid="43" grpId="13" animBg="1"/>
      <p:bldP spid="43" grpId="14" animBg="1"/>
      <p:bldP spid="43" grpId="15" animBg="1"/>
      <p:bldP spid="43" grpId="16" animBg="1"/>
      <p:bldP spid="43" grpId="17" animBg="1"/>
      <p:bldP spid="43" grpId="18" animBg="1"/>
      <p:bldP spid="43" grpId="19" animBg="1"/>
      <p:bldP spid="43" grpId="2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7" name="Picture 6"/>
          <p:cNvPicPr>
            <a:picLocks noChangeAspect="1"/>
          </p:cNvPicPr>
          <p:nvPr/>
        </p:nvPicPr>
        <p:blipFill>
          <a:blip r:embed="rId4"/>
          <a:stretch>
            <a:fillRect/>
          </a:stretch>
        </p:blipFill>
        <p:spPr>
          <a:xfrm>
            <a:off x="8194525" y="4218958"/>
            <a:ext cx="290154" cy="334181"/>
          </a:xfrm>
          <a:prstGeom prst="rect">
            <a:avLst/>
          </a:prstGeom>
        </p:spPr>
      </p:pic>
      <p:pic>
        <p:nvPicPr>
          <p:cNvPr id="46" name="Picture 5"/>
          <p:cNvPicPr>
            <a:picLocks noChangeAspect="1"/>
          </p:cNvPicPr>
          <p:nvPr/>
        </p:nvPicPr>
        <p:blipFill>
          <a:blip r:embed="rId4"/>
          <a:stretch>
            <a:fillRect/>
          </a:stretch>
        </p:blipFill>
        <p:spPr>
          <a:xfrm>
            <a:off x="8581402" y="4065828"/>
            <a:ext cx="358199" cy="412550"/>
          </a:xfrm>
          <a:prstGeom prst="rect">
            <a:avLst/>
          </a:prstGeom>
        </p:spPr>
      </p:pic>
      <p:pic>
        <p:nvPicPr>
          <p:cNvPr id="45" name="Picture 4"/>
          <p:cNvPicPr>
            <a:picLocks noChangeAspect="1"/>
          </p:cNvPicPr>
          <p:nvPr/>
        </p:nvPicPr>
        <p:blipFill>
          <a:blip r:embed="rId4"/>
          <a:stretch>
            <a:fillRect/>
          </a:stretch>
        </p:blipFill>
        <p:spPr>
          <a:xfrm>
            <a:off x="8534147" y="3454225"/>
            <a:ext cx="452710" cy="521402"/>
          </a:xfrm>
          <a:prstGeom prst="rect">
            <a:avLst/>
          </a:prstGeom>
        </p:spPr>
      </p:pic>
      <p:pic>
        <p:nvPicPr>
          <p:cNvPr id="44" name="Picture 3"/>
          <p:cNvPicPr>
            <a:picLocks noChangeAspect="1"/>
          </p:cNvPicPr>
          <p:nvPr/>
        </p:nvPicPr>
        <p:blipFill>
          <a:blip r:embed="rId4"/>
          <a:stretch>
            <a:fillRect/>
          </a:stretch>
        </p:blipFill>
        <p:spPr>
          <a:xfrm>
            <a:off x="7920732" y="3365436"/>
            <a:ext cx="557174" cy="641717"/>
          </a:xfrm>
          <a:prstGeom prst="rect">
            <a:avLst/>
          </a:prstGeom>
        </p:spPr>
      </p:pic>
      <p:pic>
        <p:nvPicPr>
          <p:cNvPr id="42" name="Picture 2"/>
          <p:cNvPicPr>
            <a:picLocks noChangeAspect="1"/>
          </p:cNvPicPr>
          <p:nvPr/>
        </p:nvPicPr>
        <p:blipFill>
          <a:blip r:embed="rId4"/>
          <a:stretch>
            <a:fillRect/>
          </a:stretch>
        </p:blipFill>
        <p:spPr>
          <a:xfrm>
            <a:off x="7098980" y="3278863"/>
            <a:ext cx="757227" cy="872126"/>
          </a:xfrm>
          <a:prstGeom prst="rect">
            <a:avLst/>
          </a:prstGeom>
        </p:spPr>
      </p:pic>
      <p:pic>
        <p:nvPicPr>
          <p:cNvPr id="19" name="Picture 1"/>
          <p:cNvPicPr>
            <a:picLocks noChangeAspect="1"/>
          </p:cNvPicPr>
          <p:nvPr/>
        </p:nvPicPr>
        <p:blipFill>
          <a:blip r:embed="rId4"/>
          <a:stretch>
            <a:fillRect/>
          </a:stretch>
        </p:blipFill>
        <p:spPr>
          <a:xfrm>
            <a:off x="5678549" y="3230258"/>
            <a:ext cx="1345436" cy="1549588"/>
          </a:xfrm>
          <a:prstGeom prst="rect">
            <a:avLst/>
          </a:prstGeom>
        </p:spPr>
      </p:pic>
      <p:sp>
        <p:nvSpPr>
          <p:cNvPr id="35" name="Ending F"/>
          <p:cNvSpPr txBox="1"/>
          <p:nvPr/>
        </p:nvSpPr>
        <p:spPr>
          <a:xfrm>
            <a:off x="5087899" y="1682000"/>
            <a:ext cx="3940502" cy="276999"/>
          </a:xfrm>
          <a:prstGeom prst="rect">
            <a:avLst/>
          </a:prstGeom>
          <a:noFill/>
        </p:spPr>
        <p:txBody>
          <a:bodyPr wrap="none" rtlCol="0">
            <a:spAutoFit/>
          </a:bodyPr>
          <a:lstStyle/>
          <a:p>
            <a:r>
              <a:rPr lang="en-NZ" sz="1200" dirty="0">
                <a:solidFill>
                  <a:srgbClr val="FFFFCC"/>
                </a:solidFill>
                <a:latin typeface="Georgia" panose="02040502050405020303" pitchFamily="18" charset="0"/>
              </a:rPr>
              <a:t>the action right now – this is real – it is not on a screen.</a:t>
            </a:r>
          </a:p>
        </p:txBody>
      </p:sp>
      <p:sp>
        <p:nvSpPr>
          <p:cNvPr id="12" name="Answer F"/>
          <p:cNvSpPr txBox="1"/>
          <p:nvPr/>
        </p:nvSpPr>
        <p:spPr>
          <a:xfrm>
            <a:off x="485006" y="4446468"/>
            <a:ext cx="3940502" cy="276999"/>
          </a:xfrm>
          <a:prstGeom prst="rect">
            <a:avLst/>
          </a:prstGeom>
          <a:noFill/>
        </p:spPr>
        <p:txBody>
          <a:bodyPr wrap="none" rtlCol="0">
            <a:spAutoFit/>
          </a:bodyPr>
          <a:lstStyle/>
          <a:p>
            <a:r>
              <a:rPr lang="en-NZ" sz="1200" dirty="0">
                <a:solidFill>
                  <a:srgbClr val="FFFFCC"/>
                </a:solidFill>
                <a:latin typeface="Georgia" panose="02040502050405020303" pitchFamily="18" charset="0"/>
              </a:rPr>
              <a:t>the action right now – this is real – it is not on a screen.</a:t>
            </a:r>
          </a:p>
        </p:txBody>
      </p:sp>
      <p:sp>
        <p:nvSpPr>
          <p:cNvPr id="18" name="F)"/>
          <p:cNvSpPr txBox="1"/>
          <p:nvPr/>
        </p:nvSpPr>
        <p:spPr>
          <a:xfrm>
            <a:off x="202623" y="4446466"/>
            <a:ext cx="335348" cy="276999"/>
          </a:xfrm>
          <a:prstGeom prst="rect">
            <a:avLst/>
          </a:prstGeom>
          <a:noFill/>
        </p:spPr>
        <p:txBody>
          <a:bodyPr wrap="none" rtlCol="0">
            <a:spAutoFit/>
          </a:bodyPr>
          <a:lstStyle/>
          <a:p>
            <a:pPr algn="r"/>
            <a:r>
              <a:rPr lang="en-US" sz="1200" dirty="0" smtClean="0">
                <a:solidFill>
                  <a:srgbClr val="FFFFCC"/>
                </a:solidFill>
                <a:latin typeface="Georgia" panose="02040502050405020303" pitchFamily="18" charset="0"/>
              </a:rPr>
              <a:t>F)</a:t>
            </a:r>
            <a:endParaRPr lang="en-NZ" sz="1200" dirty="0">
              <a:solidFill>
                <a:srgbClr val="FFFFCC"/>
              </a:solidFill>
              <a:latin typeface="Georgia" panose="02040502050405020303" pitchFamily="18" charset="0"/>
            </a:endParaRPr>
          </a:p>
        </p:txBody>
      </p:sp>
      <p:sp>
        <p:nvSpPr>
          <p:cNvPr id="36" name="Ending E"/>
          <p:cNvSpPr txBox="1"/>
          <p:nvPr/>
        </p:nvSpPr>
        <p:spPr>
          <a:xfrm>
            <a:off x="4348915" y="2090589"/>
            <a:ext cx="4679486" cy="276999"/>
          </a:xfrm>
          <a:prstGeom prst="rect">
            <a:avLst/>
          </a:prstGeom>
          <a:noFill/>
        </p:spPr>
        <p:txBody>
          <a:bodyPr wrap="none" rtlCol="0">
            <a:spAutoFit/>
          </a:bodyPr>
          <a:lstStyle/>
          <a:p>
            <a:r>
              <a:rPr lang="en-NZ" sz="1200" dirty="0">
                <a:solidFill>
                  <a:srgbClr val="FFFFCC"/>
                </a:solidFill>
                <a:latin typeface="Georgia" panose="02040502050405020303" pitchFamily="18" charset="0"/>
              </a:rPr>
              <a:t>everlasting significance of these events in the lives of people today.</a:t>
            </a:r>
          </a:p>
        </p:txBody>
      </p:sp>
      <p:sp>
        <p:nvSpPr>
          <p:cNvPr id="11" name="Answer E"/>
          <p:cNvSpPr txBox="1"/>
          <p:nvPr/>
        </p:nvSpPr>
        <p:spPr>
          <a:xfrm>
            <a:off x="485006" y="4208231"/>
            <a:ext cx="4679486" cy="276999"/>
          </a:xfrm>
          <a:prstGeom prst="rect">
            <a:avLst/>
          </a:prstGeom>
          <a:noFill/>
        </p:spPr>
        <p:txBody>
          <a:bodyPr wrap="none" rtlCol="0">
            <a:spAutoFit/>
          </a:bodyPr>
          <a:lstStyle/>
          <a:p>
            <a:r>
              <a:rPr lang="en-NZ" sz="1200" dirty="0">
                <a:solidFill>
                  <a:srgbClr val="FFFFCC"/>
                </a:solidFill>
                <a:latin typeface="Georgia" panose="02040502050405020303" pitchFamily="18" charset="0"/>
              </a:rPr>
              <a:t>everlasting significance of these events in the lives of people today.</a:t>
            </a:r>
          </a:p>
        </p:txBody>
      </p:sp>
      <p:sp>
        <p:nvSpPr>
          <p:cNvPr id="17" name="E)"/>
          <p:cNvSpPr txBox="1"/>
          <p:nvPr/>
        </p:nvSpPr>
        <p:spPr>
          <a:xfrm>
            <a:off x="194607" y="4207696"/>
            <a:ext cx="343364" cy="276999"/>
          </a:xfrm>
          <a:prstGeom prst="rect">
            <a:avLst/>
          </a:prstGeom>
          <a:noFill/>
        </p:spPr>
        <p:txBody>
          <a:bodyPr wrap="none" rtlCol="0">
            <a:spAutoFit/>
          </a:bodyPr>
          <a:lstStyle/>
          <a:p>
            <a:pPr algn="r"/>
            <a:r>
              <a:rPr lang="en-US" sz="1200" dirty="0" smtClean="0">
                <a:solidFill>
                  <a:srgbClr val="FFFFCC"/>
                </a:solidFill>
                <a:latin typeface="Georgia" panose="02040502050405020303" pitchFamily="18" charset="0"/>
              </a:rPr>
              <a:t>E)</a:t>
            </a:r>
            <a:endParaRPr lang="en-NZ" sz="1200" dirty="0">
              <a:solidFill>
                <a:srgbClr val="FFFFCC"/>
              </a:solidFill>
              <a:latin typeface="Georgia" panose="02040502050405020303" pitchFamily="18" charset="0"/>
            </a:endParaRPr>
          </a:p>
        </p:txBody>
      </p:sp>
      <p:sp>
        <p:nvSpPr>
          <p:cNvPr id="37" name="Ending D"/>
          <p:cNvSpPr txBox="1"/>
          <p:nvPr/>
        </p:nvSpPr>
        <p:spPr>
          <a:xfrm>
            <a:off x="4368169" y="858604"/>
            <a:ext cx="4660232" cy="276999"/>
          </a:xfrm>
          <a:prstGeom prst="rect">
            <a:avLst/>
          </a:prstGeom>
          <a:noFill/>
        </p:spPr>
        <p:txBody>
          <a:bodyPr wrap="square" rtlCol="0">
            <a:spAutoFit/>
          </a:bodyPr>
          <a:lstStyle/>
          <a:p>
            <a:r>
              <a:rPr lang="en-NZ" sz="1200" dirty="0">
                <a:solidFill>
                  <a:srgbClr val="FFFFCC"/>
                </a:solidFill>
                <a:latin typeface="Georgia" panose="02040502050405020303" pitchFamily="18" charset="0"/>
              </a:rPr>
              <a:t>what Christians believe as they move from death to life with Jesus.</a:t>
            </a:r>
          </a:p>
        </p:txBody>
      </p:sp>
      <p:sp>
        <p:nvSpPr>
          <p:cNvPr id="7" name="Answer D"/>
          <p:cNvSpPr txBox="1"/>
          <p:nvPr/>
        </p:nvSpPr>
        <p:spPr>
          <a:xfrm>
            <a:off x="485006" y="3969996"/>
            <a:ext cx="4660232" cy="276999"/>
          </a:xfrm>
          <a:prstGeom prst="rect">
            <a:avLst/>
          </a:prstGeom>
          <a:noFill/>
        </p:spPr>
        <p:txBody>
          <a:bodyPr wrap="square" rtlCol="0">
            <a:spAutoFit/>
          </a:bodyPr>
          <a:lstStyle/>
          <a:p>
            <a:r>
              <a:rPr lang="en-NZ" sz="1200" dirty="0">
                <a:solidFill>
                  <a:srgbClr val="FFFFCC"/>
                </a:solidFill>
                <a:latin typeface="Georgia" panose="02040502050405020303" pitchFamily="18" charset="0"/>
              </a:rPr>
              <a:t>what Christians believe as they move from death to life with Jesus.</a:t>
            </a:r>
          </a:p>
        </p:txBody>
      </p:sp>
      <p:sp>
        <p:nvSpPr>
          <p:cNvPr id="16" name="D)"/>
          <p:cNvSpPr txBox="1"/>
          <p:nvPr/>
        </p:nvSpPr>
        <p:spPr>
          <a:xfrm>
            <a:off x="180181" y="3968925"/>
            <a:ext cx="357790" cy="276999"/>
          </a:xfrm>
          <a:prstGeom prst="rect">
            <a:avLst/>
          </a:prstGeom>
          <a:noFill/>
        </p:spPr>
        <p:txBody>
          <a:bodyPr wrap="none" rtlCol="0">
            <a:spAutoFit/>
          </a:bodyPr>
          <a:lstStyle/>
          <a:p>
            <a:pPr algn="r"/>
            <a:r>
              <a:rPr lang="en-US" sz="1200" dirty="0" smtClean="0">
                <a:solidFill>
                  <a:srgbClr val="FFFFCC"/>
                </a:solidFill>
                <a:latin typeface="Georgia" panose="02040502050405020303" pitchFamily="18" charset="0"/>
              </a:rPr>
              <a:t>D)</a:t>
            </a:r>
            <a:endParaRPr lang="en-NZ" sz="1200" dirty="0">
              <a:solidFill>
                <a:srgbClr val="FFFFCC"/>
              </a:solidFill>
              <a:latin typeface="Georgia" panose="02040502050405020303" pitchFamily="18" charset="0"/>
            </a:endParaRPr>
          </a:p>
        </p:txBody>
      </p:sp>
      <p:sp>
        <p:nvSpPr>
          <p:cNvPr id="38" name="Ending C"/>
          <p:cNvSpPr txBox="1"/>
          <p:nvPr/>
        </p:nvSpPr>
        <p:spPr>
          <a:xfrm>
            <a:off x="3827938" y="2930584"/>
            <a:ext cx="5200463" cy="276999"/>
          </a:xfrm>
          <a:prstGeom prst="rect">
            <a:avLst/>
          </a:prstGeom>
          <a:noFill/>
        </p:spPr>
        <p:txBody>
          <a:bodyPr wrap="none" rtlCol="0">
            <a:spAutoFit/>
          </a:bodyPr>
          <a:lstStyle/>
          <a:p>
            <a:r>
              <a:rPr lang="en-NZ" sz="1200" dirty="0">
                <a:solidFill>
                  <a:srgbClr val="FFFFCC"/>
                </a:solidFill>
                <a:latin typeface="Georgia" panose="02040502050405020303" pitchFamily="18" charset="0"/>
              </a:rPr>
              <a:t>we are an Easter people and we go in the peace of Christ, Alleluia, Alleluia.</a:t>
            </a:r>
          </a:p>
        </p:txBody>
      </p:sp>
      <p:sp>
        <p:nvSpPr>
          <p:cNvPr id="10" name="Answer C"/>
          <p:cNvSpPr txBox="1"/>
          <p:nvPr/>
        </p:nvSpPr>
        <p:spPr>
          <a:xfrm>
            <a:off x="485006" y="3731761"/>
            <a:ext cx="5200463" cy="276999"/>
          </a:xfrm>
          <a:prstGeom prst="rect">
            <a:avLst/>
          </a:prstGeom>
          <a:noFill/>
        </p:spPr>
        <p:txBody>
          <a:bodyPr wrap="none" rtlCol="0">
            <a:spAutoFit/>
          </a:bodyPr>
          <a:lstStyle/>
          <a:p>
            <a:r>
              <a:rPr lang="en-NZ" sz="1200" dirty="0">
                <a:solidFill>
                  <a:srgbClr val="FFFFCC"/>
                </a:solidFill>
                <a:latin typeface="Georgia" panose="02040502050405020303" pitchFamily="18" charset="0"/>
              </a:rPr>
              <a:t>we are an Easter people and we go in the peace of Christ, Alleluia, Alleluia.</a:t>
            </a:r>
          </a:p>
        </p:txBody>
      </p:sp>
      <p:sp>
        <p:nvSpPr>
          <p:cNvPr id="15" name="C)"/>
          <p:cNvSpPr txBox="1"/>
          <p:nvPr/>
        </p:nvSpPr>
        <p:spPr>
          <a:xfrm>
            <a:off x="196211" y="3730154"/>
            <a:ext cx="341760" cy="276999"/>
          </a:xfrm>
          <a:prstGeom prst="rect">
            <a:avLst/>
          </a:prstGeom>
          <a:noFill/>
        </p:spPr>
        <p:txBody>
          <a:bodyPr wrap="none" rtlCol="0">
            <a:spAutoFit/>
          </a:bodyPr>
          <a:lstStyle/>
          <a:p>
            <a:pPr algn="r"/>
            <a:r>
              <a:rPr lang="en-US" sz="1200" dirty="0" smtClean="0">
                <a:solidFill>
                  <a:srgbClr val="FFFFCC"/>
                </a:solidFill>
                <a:latin typeface="Georgia" panose="02040502050405020303" pitchFamily="18" charset="0"/>
              </a:rPr>
              <a:t>C)</a:t>
            </a:r>
            <a:endParaRPr lang="en-NZ" sz="1200" dirty="0">
              <a:solidFill>
                <a:srgbClr val="FFFFCC"/>
              </a:solidFill>
              <a:latin typeface="Georgia" panose="02040502050405020303" pitchFamily="18" charset="0"/>
            </a:endParaRPr>
          </a:p>
        </p:txBody>
      </p:sp>
      <p:sp>
        <p:nvSpPr>
          <p:cNvPr id="39" name="Ending B"/>
          <p:cNvSpPr txBox="1"/>
          <p:nvPr/>
        </p:nvSpPr>
        <p:spPr>
          <a:xfrm>
            <a:off x="3956179" y="1285442"/>
            <a:ext cx="5072222" cy="276999"/>
          </a:xfrm>
          <a:prstGeom prst="rect">
            <a:avLst/>
          </a:prstGeom>
          <a:noFill/>
        </p:spPr>
        <p:txBody>
          <a:bodyPr wrap="none" rtlCol="0">
            <a:spAutoFit/>
          </a:bodyPr>
          <a:lstStyle/>
          <a:p>
            <a:r>
              <a:rPr lang="en-NZ" sz="1200" dirty="0">
                <a:solidFill>
                  <a:srgbClr val="FFFFCC"/>
                </a:solidFill>
                <a:latin typeface="Georgia" panose="02040502050405020303" pitchFamily="18" charset="0"/>
              </a:rPr>
              <a:t>rituals woven through them that people who are present become part of.</a:t>
            </a:r>
          </a:p>
        </p:txBody>
      </p:sp>
      <p:sp>
        <p:nvSpPr>
          <p:cNvPr id="9" name="Answer B"/>
          <p:cNvSpPr txBox="1"/>
          <p:nvPr/>
        </p:nvSpPr>
        <p:spPr>
          <a:xfrm>
            <a:off x="485006" y="3493526"/>
            <a:ext cx="5072222" cy="276999"/>
          </a:xfrm>
          <a:prstGeom prst="rect">
            <a:avLst/>
          </a:prstGeom>
          <a:noFill/>
        </p:spPr>
        <p:txBody>
          <a:bodyPr wrap="none" rtlCol="0">
            <a:spAutoFit/>
          </a:bodyPr>
          <a:lstStyle/>
          <a:p>
            <a:r>
              <a:rPr lang="en-NZ" sz="1200" dirty="0">
                <a:solidFill>
                  <a:srgbClr val="FFFFCC"/>
                </a:solidFill>
                <a:latin typeface="Georgia" panose="02040502050405020303" pitchFamily="18" charset="0"/>
              </a:rPr>
              <a:t>rituals woven through them that people who are present become part of.</a:t>
            </a:r>
          </a:p>
        </p:txBody>
      </p:sp>
      <p:sp>
        <p:nvSpPr>
          <p:cNvPr id="14" name="B)"/>
          <p:cNvSpPr txBox="1"/>
          <p:nvPr/>
        </p:nvSpPr>
        <p:spPr>
          <a:xfrm>
            <a:off x="194607" y="3491383"/>
            <a:ext cx="343364" cy="276999"/>
          </a:xfrm>
          <a:prstGeom prst="rect">
            <a:avLst/>
          </a:prstGeom>
          <a:noFill/>
        </p:spPr>
        <p:txBody>
          <a:bodyPr wrap="none" rtlCol="0">
            <a:spAutoFit/>
          </a:bodyPr>
          <a:lstStyle/>
          <a:p>
            <a:pPr algn="r"/>
            <a:r>
              <a:rPr lang="en-US" sz="1200" dirty="0" smtClean="0">
                <a:solidFill>
                  <a:srgbClr val="FFFFCC"/>
                </a:solidFill>
                <a:latin typeface="Georgia" panose="02040502050405020303" pitchFamily="18" charset="0"/>
              </a:rPr>
              <a:t>B)</a:t>
            </a:r>
            <a:endParaRPr lang="en-NZ" sz="1200" dirty="0">
              <a:solidFill>
                <a:srgbClr val="FFFFCC"/>
              </a:solidFill>
              <a:latin typeface="Georgia" panose="02040502050405020303" pitchFamily="18" charset="0"/>
            </a:endParaRPr>
          </a:p>
        </p:txBody>
      </p:sp>
      <p:sp>
        <p:nvSpPr>
          <p:cNvPr id="40" name="Ending A"/>
          <p:cNvSpPr txBox="1"/>
          <p:nvPr/>
        </p:nvSpPr>
        <p:spPr>
          <a:xfrm>
            <a:off x="4973124" y="2342827"/>
            <a:ext cx="2802370" cy="276999"/>
          </a:xfrm>
          <a:prstGeom prst="rect">
            <a:avLst/>
          </a:prstGeom>
          <a:noFill/>
        </p:spPr>
        <p:txBody>
          <a:bodyPr wrap="none" rtlCol="0">
            <a:spAutoFit/>
          </a:bodyPr>
          <a:lstStyle/>
          <a:p>
            <a:r>
              <a:rPr lang="en-NZ" sz="1200" dirty="0">
                <a:solidFill>
                  <a:srgbClr val="FFFFCC"/>
                </a:solidFill>
                <a:latin typeface="Georgia" panose="02040502050405020303" pitchFamily="18" charset="0"/>
              </a:rPr>
              <a:t>like missing an act of a three - act play.</a:t>
            </a:r>
          </a:p>
        </p:txBody>
      </p:sp>
      <p:sp>
        <p:nvSpPr>
          <p:cNvPr id="8" name="Answer A"/>
          <p:cNvSpPr txBox="1"/>
          <p:nvPr/>
        </p:nvSpPr>
        <p:spPr>
          <a:xfrm>
            <a:off x="485006" y="3255291"/>
            <a:ext cx="2802370" cy="276999"/>
          </a:xfrm>
          <a:prstGeom prst="rect">
            <a:avLst/>
          </a:prstGeom>
          <a:noFill/>
        </p:spPr>
        <p:txBody>
          <a:bodyPr wrap="none" rtlCol="0">
            <a:spAutoFit/>
          </a:bodyPr>
          <a:lstStyle/>
          <a:p>
            <a:r>
              <a:rPr lang="en-NZ" sz="1200" dirty="0">
                <a:solidFill>
                  <a:srgbClr val="FFFFCC"/>
                </a:solidFill>
                <a:latin typeface="Georgia" panose="02040502050405020303" pitchFamily="18" charset="0"/>
              </a:rPr>
              <a:t>like missing an act of a three - act play.</a:t>
            </a:r>
          </a:p>
        </p:txBody>
      </p:sp>
      <p:sp>
        <p:nvSpPr>
          <p:cNvPr id="13" name="A)"/>
          <p:cNvSpPr txBox="1"/>
          <p:nvPr/>
        </p:nvSpPr>
        <p:spPr>
          <a:xfrm>
            <a:off x="193005" y="3252612"/>
            <a:ext cx="344966" cy="276999"/>
          </a:xfrm>
          <a:prstGeom prst="rect">
            <a:avLst/>
          </a:prstGeom>
          <a:noFill/>
        </p:spPr>
        <p:txBody>
          <a:bodyPr wrap="none" rtlCol="0">
            <a:spAutoFit/>
          </a:bodyPr>
          <a:lstStyle/>
          <a:p>
            <a:pPr algn="r"/>
            <a:r>
              <a:rPr lang="en-US" sz="1200" dirty="0" smtClean="0">
                <a:solidFill>
                  <a:srgbClr val="FFFFCC"/>
                </a:solidFill>
                <a:latin typeface="Georgia" panose="02040502050405020303" pitchFamily="18" charset="0"/>
              </a:rPr>
              <a:t>A)</a:t>
            </a:r>
            <a:endParaRPr lang="en-NZ" sz="1200" dirty="0">
              <a:solidFill>
                <a:srgbClr val="FFFFCC"/>
              </a:solidFill>
              <a:latin typeface="Georgia" panose="02040502050405020303" pitchFamily="18" charset="0"/>
            </a:endParaRPr>
          </a:p>
        </p:txBody>
      </p:sp>
      <p:sp>
        <p:nvSpPr>
          <p:cNvPr id="3" name="Sentences"/>
          <p:cNvSpPr txBox="1"/>
          <p:nvPr/>
        </p:nvSpPr>
        <p:spPr>
          <a:xfrm>
            <a:off x="203876" y="697833"/>
            <a:ext cx="7248124" cy="2354491"/>
          </a:xfrm>
          <a:prstGeom prst="rect">
            <a:avLst/>
          </a:prstGeom>
          <a:noFill/>
        </p:spPr>
        <p:txBody>
          <a:bodyPr wrap="square" rtlCol="0">
            <a:spAutoFit/>
          </a:bodyPr>
          <a:lstStyle/>
          <a:p>
            <a:pPr marL="265113" lvl="0" indent="-265113">
              <a:spcAft>
                <a:spcPts val="1800"/>
              </a:spcAft>
              <a:buFont typeface="+mj-lt"/>
              <a:buAutoNum type="arabicParenR"/>
            </a:pPr>
            <a:r>
              <a:rPr lang="en-NZ" sz="1200" dirty="0">
                <a:solidFill>
                  <a:srgbClr val="FFFFCC"/>
                </a:solidFill>
                <a:latin typeface="Georgia" panose="02040502050405020303" pitchFamily="18" charset="0"/>
              </a:rPr>
              <a:t>The Liturgies of the Easter Triduum tell the story that stands at the core of</a:t>
            </a:r>
          </a:p>
          <a:p>
            <a:pPr marL="265113" lvl="0" indent="-265113">
              <a:spcAft>
                <a:spcPts val="1800"/>
              </a:spcAft>
              <a:buFont typeface="+mj-lt"/>
              <a:buAutoNum type="arabicParenR"/>
            </a:pPr>
            <a:r>
              <a:rPr lang="en-NZ" sz="1200" dirty="0">
                <a:solidFill>
                  <a:srgbClr val="FFFFCC"/>
                </a:solidFill>
                <a:latin typeface="Georgia" panose="02040502050405020303" pitchFamily="18" charset="0"/>
              </a:rPr>
              <a:t>The Liturgies tell the story through signs, symbols and music with ancient</a:t>
            </a:r>
          </a:p>
          <a:p>
            <a:pPr marL="265113" lvl="0" indent="-265113">
              <a:spcAft>
                <a:spcPts val="1800"/>
              </a:spcAft>
              <a:buFont typeface="+mj-lt"/>
              <a:buAutoNum type="arabicParenR"/>
            </a:pPr>
            <a:r>
              <a:rPr lang="en-NZ" sz="1200" dirty="0">
                <a:solidFill>
                  <a:srgbClr val="FFFFCC"/>
                </a:solidFill>
                <a:latin typeface="Georgia" panose="02040502050405020303" pitchFamily="18" charset="0"/>
              </a:rPr>
              <a:t>The Liturgies engage the senses of those present so they become drawn into</a:t>
            </a:r>
          </a:p>
          <a:p>
            <a:pPr marL="265113" lvl="0" indent="-265113">
              <a:spcAft>
                <a:spcPts val="1800"/>
              </a:spcAft>
              <a:buFont typeface="+mj-lt"/>
              <a:buAutoNum type="arabicParenR"/>
            </a:pPr>
            <a:r>
              <a:rPr lang="en-NZ" sz="1200" dirty="0">
                <a:solidFill>
                  <a:srgbClr val="FFFFCC"/>
                </a:solidFill>
                <a:latin typeface="Georgia" panose="02040502050405020303" pitchFamily="18" charset="0"/>
              </a:rPr>
              <a:t>The Liturgies retell an ancient sacred </a:t>
            </a:r>
            <a:r>
              <a:rPr lang="en-NZ" sz="1200" dirty="0" smtClean="0">
                <a:solidFill>
                  <a:srgbClr val="FFFFCC"/>
                </a:solidFill>
                <a:latin typeface="Georgia" panose="02040502050405020303" pitchFamily="18" charset="0"/>
              </a:rPr>
              <a:t>story and </a:t>
            </a:r>
            <a:r>
              <a:rPr lang="en-NZ" sz="1200" dirty="0">
                <a:solidFill>
                  <a:srgbClr val="FFFFCC"/>
                </a:solidFill>
                <a:latin typeface="Georgia" panose="02040502050405020303" pitchFamily="18" charset="0"/>
              </a:rPr>
              <a:t>are a celebration of the </a:t>
            </a:r>
          </a:p>
          <a:p>
            <a:pPr marL="265113" lvl="0" indent="-265113">
              <a:spcAft>
                <a:spcPts val="1800"/>
              </a:spcAft>
              <a:buFont typeface="+mj-lt"/>
              <a:buAutoNum type="arabicParenR"/>
            </a:pPr>
            <a:r>
              <a:rPr lang="en-NZ" sz="1200" dirty="0">
                <a:solidFill>
                  <a:srgbClr val="FFFFCC"/>
                </a:solidFill>
                <a:latin typeface="Georgia" panose="02040502050405020303" pitchFamily="18" charset="0"/>
              </a:rPr>
              <a:t>Try to attend the liturgies on all three days – missing one would be </a:t>
            </a:r>
          </a:p>
          <a:p>
            <a:pPr marL="265113" lvl="0" indent="-265113">
              <a:spcAft>
                <a:spcPts val="1800"/>
              </a:spcAft>
              <a:buFont typeface="+mj-lt"/>
              <a:buAutoNum type="arabicParenR"/>
            </a:pPr>
            <a:r>
              <a:rPr lang="en-NZ" sz="1200" dirty="0">
                <a:solidFill>
                  <a:srgbClr val="FFFFCC"/>
                </a:solidFill>
                <a:latin typeface="Georgia" panose="02040502050405020303" pitchFamily="18" charset="0"/>
              </a:rPr>
              <a:t>The triumph of Christ’s </a:t>
            </a:r>
            <a:r>
              <a:rPr lang="en-NZ" sz="1200" dirty="0" smtClean="0">
                <a:solidFill>
                  <a:srgbClr val="FFFFCC"/>
                </a:solidFill>
                <a:latin typeface="Georgia" panose="02040502050405020303" pitchFamily="18" charset="0"/>
              </a:rPr>
              <a:t>Resurrection </a:t>
            </a:r>
            <a:r>
              <a:rPr lang="en-NZ" sz="1200" dirty="0">
                <a:solidFill>
                  <a:srgbClr val="FFFFCC"/>
                </a:solidFill>
                <a:latin typeface="Georgia" panose="02040502050405020303" pitchFamily="18" charset="0"/>
              </a:rPr>
              <a:t>comes to its glorious conclusion as we realise yet </a:t>
            </a:r>
            <a:r>
              <a:rPr lang="en-NZ" sz="1200" dirty="0" smtClean="0">
                <a:solidFill>
                  <a:srgbClr val="FFFFCC"/>
                </a:solidFill>
                <a:latin typeface="Georgia" panose="02040502050405020303" pitchFamily="18" charset="0"/>
              </a:rPr>
              <a:t>again</a:t>
            </a:r>
            <a:endParaRPr lang="en-NZ" sz="1200" dirty="0">
              <a:solidFill>
                <a:srgbClr val="FFFFCC"/>
              </a:solidFill>
              <a:latin typeface="Georgia" panose="02040502050405020303" pitchFamily="18" charset="0"/>
            </a:endParaRPr>
          </a:p>
        </p:txBody>
      </p:sp>
      <p:sp>
        <p:nvSpPr>
          <p:cNvPr id="2" name="Title"/>
          <p:cNvSpPr>
            <a:spLocks noGrp="1"/>
          </p:cNvSpPr>
          <p:nvPr>
            <p:ph type="ctrTitle"/>
          </p:nvPr>
        </p:nvSpPr>
        <p:spPr>
          <a:xfrm>
            <a:off x="0" y="36169"/>
            <a:ext cx="9144000" cy="461665"/>
          </a:xfrm>
        </p:spPr>
        <p:txBody>
          <a:bodyPr>
            <a:spAutoFit/>
          </a:bodyPr>
          <a:lstStyle/>
          <a:p>
            <a:r>
              <a:rPr lang="en-US" sz="2400" dirty="0">
                <a:solidFill>
                  <a:srgbClr val="FFFFCC"/>
                </a:solidFill>
                <a:latin typeface="Georgia" panose="02040502050405020303" pitchFamily="18" charset="0"/>
              </a:rPr>
              <a:t>Celebrating the Easter Triduum –  real life drama not to be missed</a:t>
            </a:r>
            <a:endParaRPr lang="en-GB" sz="2400" dirty="0">
              <a:solidFill>
                <a:srgbClr val="FFFFCC"/>
              </a:solidFill>
              <a:latin typeface="Georgia" panose="02040502050405020303" pitchFamily="18" charset="0"/>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S-08</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Tool instructions"/>
          <p:cNvSpPr txBox="1"/>
          <p:nvPr/>
        </p:nvSpPr>
        <p:spPr>
          <a:xfrm>
            <a:off x="2949639" y="4912668"/>
            <a:ext cx="3244799" cy="230832"/>
          </a:xfrm>
          <a:prstGeom prst="rect">
            <a:avLst/>
          </a:prstGeom>
          <a:noFill/>
        </p:spPr>
        <p:txBody>
          <a:bodyPr wrap="none" rtlCol="0">
            <a:spAutoFit/>
          </a:bodyPr>
          <a:lstStyle/>
          <a:p>
            <a:pPr algn="ctr"/>
            <a:r>
              <a:rPr lang="en-US" sz="900" dirty="0" smtClean="0">
                <a:solidFill>
                  <a:srgbClr val="FFFFCC"/>
                </a:solidFill>
                <a:latin typeface="Georgia" panose="02040502050405020303" pitchFamily="18" charset="0"/>
                <a:ea typeface="Adobe Gothic Std B" panose="020B0800000000000000" pitchFamily="34" charset="-128"/>
                <a:cs typeface="Arial" panose="020B0604020202020204" pitchFamily="34" charset="0"/>
              </a:rPr>
              <a:t>Click the correct sentence ending to complete the sentences.</a:t>
            </a:r>
            <a:endParaRPr lang="en-GB" sz="900" dirty="0">
              <a:solidFill>
                <a:srgbClr val="FFFFCC"/>
              </a:solidFill>
              <a:latin typeface="Georgia" panose="02040502050405020303" pitchFamily="18" charset="0"/>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24419772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withEffect">
                                  <p:stCondLst>
                                    <p:cond delay="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0"/>
                                        <p:tgtEl>
                                          <p:spTgt spid="8"/>
                                        </p:tgtEl>
                                        <p:attrNameLst>
                                          <p:attrName>ppt_y</p:attrName>
                                        </p:attrNameLst>
                                      </p:cBhvr>
                                      <p:tavLst>
                                        <p:tav tm="0">
                                          <p:val>
                                            <p:strVal val="ppt_y"/>
                                          </p:val>
                                        </p:tav>
                                        <p:tav tm="100000">
                                          <p:val>
                                            <p:strVal val="ppt_y-.1"/>
                                          </p:val>
                                        </p:tav>
                                      </p:tavLst>
                                    </p:anim>
                                    <p:set>
                                      <p:cBhvr>
                                        <p:cTn id="9" dur="1" fill="hold">
                                          <p:stCondLst>
                                            <p:cond delay="999"/>
                                          </p:stCondLst>
                                        </p:cTn>
                                        <p:tgtEl>
                                          <p:spTgt spid="8"/>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childTnLst>
                                </p:cTn>
                              </p:par>
                              <p:par>
                                <p:cTn id="18" presetID="10" presetClass="exit" presetSubtype="0" fill="hold" grpId="0" nodeType="with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47" presetClass="exit" presetSubtype="0" fill="hold" grpId="0" nodeType="withEffect">
                                  <p:stCondLst>
                                    <p:cond delay="0"/>
                                  </p:stCondLst>
                                  <p:childTnLst>
                                    <p:animEffect transition="out" filter="fade">
                                      <p:cBhvr>
                                        <p:cTn id="25" dur="1000"/>
                                        <p:tgtEl>
                                          <p:spTgt spid="9"/>
                                        </p:tgtEl>
                                      </p:cBhvr>
                                    </p:animEffect>
                                    <p:anim calcmode="lin" valueType="num">
                                      <p:cBhvr>
                                        <p:cTn id="26" dur="1000"/>
                                        <p:tgtEl>
                                          <p:spTgt spid="9"/>
                                        </p:tgtEl>
                                        <p:attrNameLst>
                                          <p:attrName>ppt_x</p:attrName>
                                        </p:attrNameLst>
                                      </p:cBhvr>
                                      <p:tavLst>
                                        <p:tav tm="0">
                                          <p:val>
                                            <p:strVal val="ppt_x"/>
                                          </p:val>
                                        </p:tav>
                                        <p:tav tm="100000">
                                          <p:val>
                                            <p:strVal val="ppt_x"/>
                                          </p:val>
                                        </p:tav>
                                      </p:tavLst>
                                    </p:anim>
                                    <p:anim calcmode="lin" valueType="num">
                                      <p:cBhvr>
                                        <p:cTn id="27" dur="1000"/>
                                        <p:tgtEl>
                                          <p:spTgt spid="9"/>
                                        </p:tgtEl>
                                        <p:attrNameLst>
                                          <p:attrName>ppt_y</p:attrName>
                                        </p:attrNameLst>
                                      </p:cBhvr>
                                      <p:tavLst>
                                        <p:tav tm="0">
                                          <p:val>
                                            <p:strVal val="ppt_y"/>
                                          </p:val>
                                        </p:tav>
                                        <p:tav tm="100000">
                                          <p:val>
                                            <p:strVal val="ppt_y-.1"/>
                                          </p:val>
                                        </p:tav>
                                      </p:tavLst>
                                    </p:anim>
                                    <p:set>
                                      <p:cBhvr>
                                        <p:cTn id="28" dur="1" fill="hold">
                                          <p:stCondLst>
                                            <p:cond delay="999"/>
                                          </p:stCondLst>
                                        </p:cTn>
                                        <p:tgtEl>
                                          <p:spTgt spid="9"/>
                                        </p:tgtEl>
                                        <p:attrNameLst>
                                          <p:attrName>style.visibility</p:attrName>
                                        </p:attrNameLst>
                                      </p:cBhvr>
                                      <p:to>
                                        <p:strVal val="hidden"/>
                                      </p:to>
                                    </p:set>
                                  </p:childTnLst>
                                </p:cTn>
                              </p:par>
                              <p:par>
                                <p:cTn id="29" presetID="42"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1000"/>
                                        <p:tgtEl>
                                          <p:spTgt spid="39"/>
                                        </p:tgtEl>
                                      </p:cBhvr>
                                    </p:animEffect>
                                    <p:anim calcmode="lin" valueType="num">
                                      <p:cBhvr>
                                        <p:cTn id="32" dur="1000" fill="hold"/>
                                        <p:tgtEl>
                                          <p:spTgt spid="39"/>
                                        </p:tgtEl>
                                        <p:attrNameLst>
                                          <p:attrName>ppt_x</p:attrName>
                                        </p:attrNameLst>
                                      </p:cBhvr>
                                      <p:tavLst>
                                        <p:tav tm="0">
                                          <p:val>
                                            <p:strVal val="#ppt_x"/>
                                          </p:val>
                                        </p:tav>
                                        <p:tav tm="100000">
                                          <p:val>
                                            <p:strVal val="#ppt_x"/>
                                          </p:val>
                                        </p:tav>
                                      </p:tavLst>
                                    </p:anim>
                                    <p:anim calcmode="lin" valueType="num">
                                      <p:cBhvr>
                                        <p:cTn id="33" dur="1000" fill="hold"/>
                                        <p:tgtEl>
                                          <p:spTgt spid="39"/>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1000"/>
                                        <p:tgtEl>
                                          <p:spTgt spid="46"/>
                                        </p:tgtEl>
                                      </p:cBhvr>
                                    </p:animEffect>
                                  </p:childTnLst>
                                </p:cTn>
                              </p:par>
                              <p:par>
                                <p:cTn id="37" presetID="10" presetClass="exit" presetSubtype="0" fill="hold" grpId="0" nodeType="withEffect">
                                  <p:stCondLst>
                                    <p:cond delay="0"/>
                                  </p:stCondLst>
                                  <p:childTnLst>
                                    <p:animEffect transition="out" filter="fade">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47" presetClass="exit" presetSubtype="0" fill="hold" grpId="0" nodeType="withEffect">
                                  <p:stCondLst>
                                    <p:cond delay="0"/>
                                  </p:stCondLst>
                                  <p:childTnLst>
                                    <p:animEffect transition="out" filter="fade">
                                      <p:cBhvr>
                                        <p:cTn id="44" dur="1000"/>
                                        <p:tgtEl>
                                          <p:spTgt spid="10"/>
                                        </p:tgtEl>
                                      </p:cBhvr>
                                    </p:animEffect>
                                    <p:anim calcmode="lin" valueType="num">
                                      <p:cBhvr>
                                        <p:cTn id="45" dur="1000"/>
                                        <p:tgtEl>
                                          <p:spTgt spid="10"/>
                                        </p:tgtEl>
                                        <p:attrNameLst>
                                          <p:attrName>ppt_x</p:attrName>
                                        </p:attrNameLst>
                                      </p:cBhvr>
                                      <p:tavLst>
                                        <p:tav tm="0">
                                          <p:val>
                                            <p:strVal val="ppt_x"/>
                                          </p:val>
                                        </p:tav>
                                        <p:tav tm="100000">
                                          <p:val>
                                            <p:strVal val="ppt_x"/>
                                          </p:val>
                                        </p:tav>
                                      </p:tavLst>
                                    </p:anim>
                                    <p:anim calcmode="lin" valueType="num">
                                      <p:cBhvr>
                                        <p:cTn id="46" dur="1000"/>
                                        <p:tgtEl>
                                          <p:spTgt spid="10"/>
                                        </p:tgtEl>
                                        <p:attrNameLst>
                                          <p:attrName>ppt_y</p:attrName>
                                        </p:attrNameLst>
                                      </p:cBhvr>
                                      <p:tavLst>
                                        <p:tav tm="0">
                                          <p:val>
                                            <p:strVal val="ppt_y"/>
                                          </p:val>
                                        </p:tav>
                                        <p:tav tm="100000">
                                          <p:val>
                                            <p:strVal val="ppt_y-.1"/>
                                          </p:val>
                                        </p:tav>
                                      </p:tavLst>
                                    </p:anim>
                                    <p:set>
                                      <p:cBhvr>
                                        <p:cTn id="47" dur="1" fill="hold">
                                          <p:stCondLst>
                                            <p:cond delay="999"/>
                                          </p:stCondLst>
                                        </p:cTn>
                                        <p:tgtEl>
                                          <p:spTgt spid="10"/>
                                        </p:tgtEl>
                                        <p:attrNameLst>
                                          <p:attrName>style.visibility</p:attrName>
                                        </p:attrNameLst>
                                      </p:cBhvr>
                                      <p:to>
                                        <p:strVal val="hidden"/>
                                      </p:to>
                                    </p:set>
                                  </p:childTnLst>
                                </p:cTn>
                              </p:par>
                              <p:par>
                                <p:cTn id="48" presetID="42"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1000"/>
                                        <p:tgtEl>
                                          <p:spTgt spid="38"/>
                                        </p:tgtEl>
                                      </p:cBhvr>
                                    </p:animEffect>
                                    <p:anim calcmode="lin" valueType="num">
                                      <p:cBhvr>
                                        <p:cTn id="51" dur="1000" fill="hold"/>
                                        <p:tgtEl>
                                          <p:spTgt spid="38"/>
                                        </p:tgtEl>
                                        <p:attrNameLst>
                                          <p:attrName>ppt_x</p:attrName>
                                        </p:attrNameLst>
                                      </p:cBhvr>
                                      <p:tavLst>
                                        <p:tav tm="0">
                                          <p:val>
                                            <p:strVal val="#ppt_x"/>
                                          </p:val>
                                        </p:tav>
                                        <p:tav tm="100000">
                                          <p:val>
                                            <p:strVal val="#ppt_x"/>
                                          </p:val>
                                        </p:tav>
                                      </p:tavLst>
                                    </p:anim>
                                    <p:anim calcmode="lin" valueType="num">
                                      <p:cBhvr>
                                        <p:cTn id="52" dur="1000" fill="hold"/>
                                        <p:tgtEl>
                                          <p:spTgt spid="38"/>
                                        </p:tgtEl>
                                        <p:attrNameLst>
                                          <p:attrName>ppt_y</p:attrName>
                                        </p:attrNameLst>
                                      </p:cBhvr>
                                      <p:tavLst>
                                        <p:tav tm="0">
                                          <p:val>
                                            <p:strVal val="#ppt_y+.1"/>
                                          </p:val>
                                        </p:tav>
                                        <p:tav tm="100000">
                                          <p:val>
                                            <p:strVal val="#ppt_y"/>
                                          </p:val>
                                        </p:tav>
                                      </p:tavLst>
                                    </p:anim>
                                  </p:childTnLst>
                                </p:cTn>
                              </p:par>
                              <p:par>
                                <p:cTn id="53" presetID="10"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childTnLst>
                                </p:cTn>
                              </p:par>
                              <p:par>
                                <p:cTn id="56" presetID="10" presetClass="exit" presetSubtype="0" fill="hold" grpId="0"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7"/>
                    </p:tgtEl>
                  </p:cond>
                </p:stCondLst>
                <p:endSync evt="end" delay="0">
                  <p:rtn val="all"/>
                </p:endSync>
                <p:childTnLst>
                  <p:par>
                    <p:cTn id="60" fill="hold">
                      <p:stCondLst>
                        <p:cond delay="0"/>
                      </p:stCondLst>
                      <p:childTnLst>
                        <p:par>
                          <p:cTn id="61" fill="hold">
                            <p:stCondLst>
                              <p:cond delay="0"/>
                            </p:stCondLst>
                            <p:childTnLst>
                              <p:par>
                                <p:cTn id="62" presetID="47" presetClass="exit" presetSubtype="0" fill="hold" grpId="0" nodeType="withEffect">
                                  <p:stCondLst>
                                    <p:cond delay="0"/>
                                  </p:stCondLst>
                                  <p:childTnLst>
                                    <p:animEffect transition="out" filter="fade">
                                      <p:cBhvr>
                                        <p:cTn id="63" dur="1000"/>
                                        <p:tgtEl>
                                          <p:spTgt spid="7"/>
                                        </p:tgtEl>
                                      </p:cBhvr>
                                    </p:animEffect>
                                    <p:anim calcmode="lin" valueType="num">
                                      <p:cBhvr>
                                        <p:cTn id="64" dur="1000"/>
                                        <p:tgtEl>
                                          <p:spTgt spid="7"/>
                                        </p:tgtEl>
                                        <p:attrNameLst>
                                          <p:attrName>ppt_x</p:attrName>
                                        </p:attrNameLst>
                                      </p:cBhvr>
                                      <p:tavLst>
                                        <p:tav tm="0">
                                          <p:val>
                                            <p:strVal val="ppt_x"/>
                                          </p:val>
                                        </p:tav>
                                        <p:tav tm="100000">
                                          <p:val>
                                            <p:strVal val="ppt_x"/>
                                          </p:val>
                                        </p:tav>
                                      </p:tavLst>
                                    </p:anim>
                                    <p:anim calcmode="lin" valueType="num">
                                      <p:cBhvr>
                                        <p:cTn id="65" dur="1000"/>
                                        <p:tgtEl>
                                          <p:spTgt spid="7"/>
                                        </p:tgtEl>
                                        <p:attrNameLst>
                                          <p:attrName>ppt_y</p:attrName>
                                        </p:attrNameLst>
                                      </p:cBhvr>
                                      <p:tavLst>
                                        <p:tav tm="0">
                                          <p:val>
                                            <p:strVal val="ppt_y"/>
                                          </p:val>
                                        </p:tav>
                                        <p:tav tm="100000">
                                          <p:val>
                                            <p:strVal val="ppt_y-.1"/>
                                          </p:val>
                                        </p:tav>
                                      </p:tavLst>
                                    </p:anim>
                                    <p:set>
                                      <p:cBhvr>
                                        <p:cTn id="66" dur="1" fill="hold">
                                          <p:stCondLst>
                                            <p:cond delay="999"/>
                                          </p:stCondLst>
                                        </p:cTn>
                                        <p:tgtEl>
                                          <p:spTgt spid="7"/>
                                        </p:tgtEl>
                                        <p:attrNameLst>
                                          <p:attrName>style.visibility</p:attrName>
                                        </p:attrNameLst>
                                      </p:cBhvr>
                                      <p:to>
                                        <p:strVal val="hidden"/>
                                      </p:to>
                                    </p:set>
                                  </p:childTnLst>
                                </p:cTn>
                              </p:par>
                              <p:par>
                                <p:cTn id="67" presetID="42"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1000"/>
                                        <p:tgtEl>
                                          <p:spTgt spid="37"/>
                                        </p:tgtEl>
                                      </p:cBhvr>
                                    </p:animEffect>
                                    <p:anim calcmode="lin" valueType="num">
                                      <p:cBhvr>
                                        <p:cTn id="70" dur="1000" fill="hold"/>
                                        <p:tgtEl>
                                          <p:spTgt spid="37"/>
                                        </p:tgtEl>
                                        <p:attrNameLst>
                                          <p:attrName>ppt_x</p:attrName>
                                        </p:attrNameLst>
                                      </p:cBhvr>
                                      <p:tavLst>
                                        <p:tav tm="0">
                                          <p:val>
                                            <p:strVal val="#ppt_x"/>
                                          </p:val>
                                        </p:tav>
                                        <p:tav tm="100000">
                                          <p:val>
                                            <p:strVal val="#ppt_x"/>
                                          </p:val>
                                        </p:tav>
                                      </p:tavLst>
                                    </p:anim>
                                    <p:anim calcmode="lin" valueType="num">
                                      <p:cBhvr>
                                        <p:cTn id="71" dur="1000" fill="hold"/>
                                        <p:tgtEl>
                                          <p:spTgt spid="37"/>
                                        </p:tgtEl>
                                        <p:attrNameLst>
                                          <p:attrName>ppt_y</p:attrName>
                                        </p:attrNameLst>
                                      </p:cBhvr>
                                      <p:tavLst>
                                        <p:tav tm="0">
                                          <p:val>
                                            <p:strVal val="#ppt_y+.1"/>
                                          </p:val>
                                        </p:tav>
                                        <p:tav tm="100000">
                                          <p:val>
                                            <p:strVal val="#ppt_y"/>
                                          </p:val>
                                        </p:tav>
                                      </p:tavLst>
                                    </p:anim>
                                  </p:childTnLst>
                                </p:cTn>
                              </p:par>
                              <p:par>
                                <p:cTn id="72" presetID="10" presetClass="entr" presetSubtype="0" fill="hold" nodeType="with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fade">
                                      <p:cBhvr>
                                        <p:cTn id="74" dur="1000"/>
                                        <p:tgtEl>
                                          <p:spTgt spid="47"/>
                                        </p:tgtEl>
                                      </p:cBhvr>
                                    </p:animEffect>
                                  </p:childTnLst>
                                </p:cTn>
                              </p:par>
                              <p:par>
                                <p:cTn id="75" presetID="10" presetClass="exit" presetSubtype="0" fill="hold" grpId="0" nodeType="withEffect">
                                  <p:stCondLst>
                                    <p:cond delay="0"/>
                                  </p:stCondLst>
                                  <p:childTnLst>
                                    <p:animEffect transition="out" filter="fade">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78" restart="whenNotActive" fill="hold" evtFilter="cancelBubble" nodeType="interactiveSeq">
                <p:stCondLst>
                  <p:cond evt="onClick" delay="0">
                    <p:tgtEl>
                      <p:spTgt spid="11"/>
                    </p:tgtEl>
                  </p:cond>
                </p:stCondLst>
                <p:endSync evt="end" delay="0">
                  <p:rtn val="all"/>
                </p:endSync>
                <p:childTnLst>
                  <p:par>
                    <p:cTn id="79" fill="hold">
                      <p:stCondLst>
                        <p:cond delay="0"/>
                      </p:stCondLst>
                      <p:childTnLst>
                        <p:par>
                          <p:cTn id="80" fill="hold">
                            <p:stCondLst>
                              <p:cond delay="0"/>
                            </p:stCondLst>
                            <p:childTnLst>
                              <p:par>
                                <p:cTn id="81" presetID="47" presetClass="exit" presetSubtype="0" fill="hold" grpId="0" nodeType="withEffect">
                                  <p:stCondLst>
                                    <p:cond delay="0"/>
                                  </p:stCondLst>
                                  <p:childTnLst>
                                    <p:animEffect transition="out" filter="fade">
                                      <p:cBhvr>
                                        <p:cTn id="82" dur="1000"/>
                                        <p:tgtEl>
                                          <p:spTgt spid="11"/>
                                        </p:tgtEl>
                                      </p:cBhvr>
                                    </p:animEffect>
                                    <p:anim calcmode="lin" valueType="num">
                                      <p:cBhvr>
                                        <p:cTn id="83" dur="1000"/>
                                        <p:tgtEl>
                                          <p:spTgt spid="11"/>
                                        </p:tgtEl>
                                        <p:attrNameLst>
                                          <p:attrName>ppt_x</p:attrName>
                                        </p:attrNameLst>
                                      </p:cBhvr>
                                      <p:tavLst>
                                        <p:tav tm="0">
                                          <p:val>
                                            <p:strVal val="ppt_x"/>
                                          </p:val>
                                        </p:tav>
                                        <p:tav tm="100000">
                                          <p:val>
                                            <p:strVal val="ppt_x"/>
                                          </p:val>
                                        </p:tav>
                                      </p:tavLst>
                                    </p:anim>
                                    <p:anim calcmode="lin" valueType="num">
                                      <p:cBhvr>
                                        <p:cTn id="84" dur="1000"/>
                                        <p:tgtEl>
                                          <p:spTgt spid="11"/>
                                        </p:tgtEl>
                                        <p:attrNameLst>
                                          <p:attrName>ppt_y</p:attrName>
                                        </p:attrNameLst>
                                      </p:cBhvr>
                                      <p:tavLst>
                                        <p:tav tm="0">
                                          <p:val>
                                            <p:strVal val="ppt_y"/>
                                          </p:val>
                                        </p:tav>
                                        <p:tav tm="100000">
                                          <p:val>
                                            <p:strVal val="ppt_y-.1"/>
                                          </p:val>
                                        </p:tav>
                                      </p:tavLst>
                                    </p:anim>
                                    <p:set>
                                      <p:cBhvr>
                                        <p:cTn id="85" dur="1" fill="hold">
                                          <p:stCondLst>
                                            <p:cond delay="999"/>
                                          </p:stCondLst>
                                        </p:cTn>
                                        <p:tgtEl>
                                          <p:spTgt spid="11"/>
                                        </p:tgtEl>
                                        <p:attrNameLst>
                                          <p:attrName>style.visibility</p:attrName>
                                        </p:attrNameLst>
                                      </p:cBhvr>
                                      <p:to>
                                        <p:strVal val="hidden"/>
                                      </p:to>
                                    </p:set>
                                  </p:childTnLst>
                                </p:cTn>
                              </p:par>
                              <p:par>
                                <p:cTn id="86" presetID="42" presetClass="entr" presetSubtype="0"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fade">
                                      <p:cBhvr>
                                        <p:cTn id="88" dur="1000"/>
                                        <p:tgtEl>
                                          <p:spTgt spid="36"/>
                                        </p:tgtEl>
                                      </p:cBhvr>
                                    </p:animEffect>
                                    <p:anim calcmode="lin" valueType="num">
                                      <p:cBhvr>
                                        <p:cTn id="89" dur="1000" fill="hold"/>
                                        <p:tgtEl>
                                          <p:spTgt spid="36"/>
                                        </p:tgtEl>
                                        <p:attrNameLst>
                                          <p:attrName>ppt_x</p:attrName>
                                        </p:attrNameLst>
                                      </p:cBhvr>
                                      <p:tavLst>
                                        <p:tav tm="0">
                                          <p:val>
                                            <p:strVal val="#ppt_x"/>
                                          </p:val>
                                        </p:tav>
                                        <p:tav tm="100000">
                                          <p:val>
                                            <p:strVal val="#ppt_x"/>
                                          </p:val>
                                        </p:tav>
                                      </p:tavLst>
                                    </p:anim>
                                    <p:anim calcmode="lin" valueType="num">
                                      <p:cBhvr>
                                        <p:cTn id="90" dur="1000" fill="hold"/>
                                        <p:tgtEl>
                                          <p:spTgt spid="36"/>
                                        </p:tgtEl>
                                        <p:attrNameLst>
                                          <p:attrName>ppt_y</p:attrName>
                                        </p:attrNameLst>
                                      </p:cBhvr>
                                      <p:tavLst>
                                        <p:tav tm="0">
                                          <p:val>
                                            <p:strVal val="#ppt_y+.1"/>
                                          </p:val>
                                        </p:tav>
                                        <p:tav tm="100000">
                                          <p:val>
                                            <p:strVal val="#ppt_y"/>
                                          </p:val>
                                        </p:tav>
                                      </p:tavLst>
                                    </p:anim>
                                  </p:childTnLst>
                                </p:cTn>
                              </p:par>
                              <p:par>
                                <p:cTn id="91" presetID="10" presetClass="entr" presetSubtype="0" fill="hold" nodeType="withEffect">
                                  <p:stCondLst>
                                    <p:cond delay="0"/>
                                  </p:stCondLst>
                                  <p:childTnLst>
                                    <p:set>
                                      <p:cBhvr>
                                        <p:cTn id="92" dur="1" fill="hold">
                                          <p:stCondLst>
                                            <p:cond delay="0"/>
                                          </p:stCondLst>
                                        </p:cTn>
                                        <p:tgtEl>
                                          <p:spTgt spid="44"/>
                                        </p:tgtEl>
                                        <p:attrNameLst>
                                          <p:attrName>style.visibility</p:attrName>
                                        </p:attrNameLst>
                                      </p:cBhvr>
                                      <p:to>
                                        <p:strVal val="visible"/>
                                      </p:to>
                                    </p:set>
                                    <p:animEffect transition="in" filter="fade">
                                      <p:cBhvr>
                                        <p:cTn id="93" dur="1000"/>
                                        <p:tgtEl>
                                          <p:spTgt spid="44"/>
                                        </p:tgtEl>
                                      </p:cBhvr>
                                    </p:animEffect>
                                  </p:childTnLst>
                                </p:cTn>
                              </p:par>
                              <p:par>
                                <p:cTn id="94" presetID="10" presetClass="exit" presetSubtype="0" fill="hold" grpId="0" nodeType="withEffect">
                                  <p:stCondLst>
                                    <p:cond delay="0"/>
                                  </p:stCondLst>
                                  <p:childTnLst>
                                    <p:animEffect transition="out" filter="fade">
                                      <p:cBhvr>
                                        <p:cTn id="95" dur="500"/>
                                        <p:tgtEl>
                                          <p:spTgt spid="17"/>
                                        </p:tgtEl>
                                      </p:cBhvr>
                                    </p:animEffect>
                                    <p:set>
                                      <p:cBhvr>
                                        <p:cTn id="9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7" restart="whenNotActive" fill="hold" evtFilter="cancelBubble" nodeType="interactiveSeq">
                <p:stCondLst>
                  <p:cond evt="onClick" delay="0">
                    <p:tgtEl>
                      <p:spTgt spid="12"/>
                    </p:tgtEl>
                  </p:cond>
                </p:stCondLst>
                <p:endSync evt="end" delay="0">
                  <p:rtn val="all"/>
                </p:endSync>
                <p:childTnLst>
                  <p:par>
                    <p:cTn id="98" fill="hold">
                      <p:stCondLst>
                        <p:cond delay="0"/>
                      </p:stCondLst>
                      <p:childTnLst>
                        <p:par>
                          <p:cTn id="99" fill="hold">
                            <p:stCondLst>
                              <p:cond delay="0"/>
                            </p:stCondLst>
                            <p:childTnLst>
                              <p:par>
                                <p:cTn id="100" presetID="47" presetClass="exit" presetSubtype="0" fill="hold" grpId="0" nodeType="withEffect">
                                  <p:stCondLst>
                                    <p:cond delay="0"/>
                                  </p:stCondLst>
                                  <p:childTnLst>
                                    <p:animEffect transition="out" filter="fade">
                                      <p:cBhvr>
                                        <p:cTn id="101" dur="1000"/>
                                        <p:tgtEl>
                                          <p:spTgt spid="12"/>
                                        </p:tgtEl>
                                      </p:cBhvr>
                                    </p:animEffect>
                                    <p:anim calcmode="lin" valueType="num">
                                      <p:cBhvr>
                                        <p:cTn id="102" dur="1000"/>
                                        <p:tgtEl>
                                          <p:spTgt spid="12"/>
                                        </p:tgtEl>
                                        <p:attrNameLst>
                                          <p:attrName>ppt_x</p:attrName>
                                        </p:attrNameLst>
                                      </p:cBhvr>
                                      <p:tavLst>
                                        <p:tav tm="0">
                                          <p:val>
                                            <p:strVal val="ppt_x"/>
                                          </p:val>
                                        </p:tav>
                                        <p:tav tm="100000">
                                          <p:val>
                                            <p:strVal val="ppt_x"/>
                                          </p:val>
                                        </p:tav>
                                      </p:tavLst>
                                    </p:anim>
                                    <p:anim calcmode="lin" valueType="num">
                                      <p:cBhvr>
                                        <p:cTn id="103" dur="1000"/>
                                        <p:tgtEl>
                                          <p:spTgt spid="12"/>
                                        </p:tgtEl>
                                        <p:attrNameLst>
                                          <p:attrName>ppt_y</p:attrName>
                                        </p:attrNameLst>
                                      </p:cBhvr>
                                      <p:tavLst>
                                        <p:tav tm="0">
                                          <p:val>
                                            <p:strVal val="ppt_y"/>
                                          </p:val>
                                        </p:tav>
                                        <p:tav tm="100000">
                                          <p:val>
                                            <p:strVal val="ppt_y-.1"/>
                                          </p:val>
                                        </p:tav>
                                      </p:tavLst>
                                    </p:anim>
                                    <p:set>
                                      <p:cBhvr>
                                        <p:cTn id="104" dur="1" fill="hold">
                                          <p:stCondLst>
                                            <p:cond delay="999"/>
                                          </p:stCondLst>
                                        </p:cTn>
                                        <p:tgtEl>
                                          <p:spTgt spid="12"/>
                                        </p:tgtEl>
                                        <p:attrNameLst>
                                          <p:attrName>style.visibility</p:attrName>
                                        </p:attrNameLst>
                                      </p:cBhvr>
                                      <p:to>
                                        <p:strVal val="hidden"/>
                                      </p:to>
                                    </p:set>
                                  </p:childTnLst>
                                </p:cTn>
                              </p:par>
                              <p:par>
                                <p:cTn id="105" presetID="42" presetClass="entr" presetSubtype="0" fill="hold" grpId="0" nodeType="withEffect">
                                  <p:stCondLst>
                                    <p:cond delay="0"/>
                                  </p:stCondLst>
                                  <p:childTnLst>
                                    <p:set>
                                      <p:cBhvr>
                                        <p:cTn id="106" dur="1" fill="hold">
                                          <p:stCondLst>
                                            <p:cond delay="0"/>
                                          </p:stCondLst>
                                        </p:cTn>
                                        <p:tgtEl>
                                          <p:spTgt spid="35"/>
                                        </p:tgtEl>
                                        <p:attrNameLst>
                                          <p:attrName>style.visibility</p:attrName>
                                        </p:attrNameLst>
                                      </p:cBhvr>
                                      <p:to>
                                        <p:strVal val="visible"/>
                                      </p:to>
                                    </p:set>
                                    <p:animEffect transition="in" filter="fade">
                                      <p:cBhvr>
                                        <p:cTn id="107" dur="1000"/>
                                        <p:tgtEl>
                                          <p:spTgt spid="35"/>
                                        </p:tgtEl>
                                      </p:cBhvr>
                                    </p:animEffect>
                                    <p:anim calcmode="lin" valueType="num">
                                      <p:cBhvr>
                                        <p:cTn id="108" dur="1000" fill="hold"/>
                                        <p:tgtEl>
                                          <p:spTgt spid="35"/>
                                        </p:tgtEl>
                                        <p:attrNameLst>
                                          <p:attrName>ppt_x</p:attrName>
                                        </p:attrNameLst>
                                      </p:cBhvr>
                                      <p:tavLst>
                                        <p:tav tm="0">
                                          <p:val>
                                            <p:strVal val="#ppt_x"/>
                                          </p:val>
                                        </p:tav>
                                        <p:tav tm="100000">
                                          <p:val>
                                            <p:strVal val="#ppt_x"/>
                                          </p:val>
                                        </p:tav>
                                      </p:tavLst>
                                    </p:anim>
                                    <p:anim calcmode="lin" valueType="num">
                                      <p:cBhvr>
                                        <p:cTn id="109" dur="1000" fill="hold"/>
                                        <p:tgtEl>
                                          <p:spTgt spid="35"/>
                                        </p:tgtEl>
                                        <p:attrNameLst>
                                          <p:attrName>ppt_y</p:attrName>
                                        </p:attrNameLst>
                                      </p:cBhvr>
                                      <p:tavLst>
                                        <p:tav tm="0">
                                          <p:val>
                                            <p:strVal val="#ppt_y+.1"/>
                                          </p:val>
                                        </p:tav>
                                        <p:tav tm="100000">
                                          <p:val>
                                            <p:strVal val="#ppt_y"/>
                                          </p:val>
                                        </p:tav>
                                      </p:tavLst>
                                    </p:anim>
                                  </p:childTnLst>
                                </p:cTn>
                              </p:par>
                              <p:par>
                                <p:cTn id="110" presetID="10" presetClass="entr" presetSubtype="0" fill="hold" nodeType="with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fade">
                                      <p:cBhvr>
                                        <p:cTn id="112" dur="1000"/>
                                        <p:tgtEl>
                                          <p:spTgt spid="45"/>
                                        </p:tgtEl>
                                      </p:cBhvr>
                                    </p:animEffect>
                                  </p:childTnLst>
                                </p:cTn>
                              </p:par>
                              <p:par>
                                <p:cTn id="113" presetID="10" presetClass="exit" presetSubtype="0" fill="hold" grpId="0" nodeType="withEffect">
                                  <p:stCondLst>
                                    <p:cond delay="0"/>
                                  </p:stCondLst>
                                  <p:childTnLst>
                                    <p:animEffect transition="out" filter="fade">
                                      <p:cBhvr>
                                        <p:cTn id="114" dur="500"/>
                                        <p:tgtEl>
                                          <p:spTgt spid="18"/>
                                        </p:tgtEl>
                                      </p:cBhvr>
                                    </p:animEffect>
                                    <p:set>
                                      <p:cBhvr>
                                        <p:cTn id="11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16" restart="whenNotActive" fill="hold" evtFilter="cancelBubble" nodeType="interactiveSeq">
                <p:stCondLst>
                  <p:cond evt="onClick" delay="0">
                    <p:tgtEl>
                      <p:spTgt spid="5"/>
                    </p:tgtEl>
                  </p:cond>
                </p:stCondLst>
                <p:endSync evt="end" delay="0">
                  <p:rtn val="all"/>
                </p:endSync>
                <p:childTnLst>
                  <p:par>
                    <p:cTn id="117" fill="hold">
                      <p:stCondLst>
                        <p:cond delay="0"/>
                      </p:stCondLst>
                      <p:childTnLst>
                        <p:par>
                          <p:cTn id="118" fill="hold">
                            <p:stCondLst>
                              <p:cond delay="0"/>
                            </p:stCondLst>
                            <p:childTnLst>
                              <p:par>
                                <p:cTn id="119" presetID="1" presetClass="exit" presetSubtype="0" fill="hold" grpId="1" nodeType="withEffect">
                                  <p:stCondLst>
                                    <p:cond delay="0"/>
                                  </p:stCondLst>
                                  <p:childTnLst>
                                    <p:set>
                                      <p:cBhvr>
                                        <p:cTn id="120" dur="1" fill="hold">
                                          <p:stCondLst>
                                            <p:cond delay="0"/>
                                          </p:stCondLst>
                                        </p:cTn>
                                        <p:tgtEl>
                                          <p:spTgt spid="40"/>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42"/>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39"/>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46"/>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38"/>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19"/>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37"/>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47"/>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36"/>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44"/>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35"/>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45"/>
                                        </p:tgtEl>
                                        <p:attrNameLst>
                                          <p:attrName>style.visibility</p:attrName>
                                        </p:attrNameLst>
                                      </p:cBhvr>
                                      <p:to>
                                        <p:strVal val="hidden"/>
                                      </p:to>
                                    </p:set>
                                  </p:childTnLst>
                                </p:cTn>
                              </p:par>
                              <p:par>
                                <p:cTn id="143" presetID="1" presetClass="entr" presetSubtype="0" fill="hold" grpId="1" nodeType="withEffect">
                                  <p:stCondLst>
                                    <p:cond delay="0"/>
                                  </p:stCondLst>
                                  <p:childTnLst>
                                    <p:set>
                                      <p:cBhvr>
                                        <p:cTn id="144" dur="1" fill="hold">
                                          <p:stCondLst>
                                            <p:cond delay="0"/>
                                          </p:stCondLst>
                                        </p:cTn>
                                        <p:tgtEl>
                                          <p:spTgt spid="8"/>
                                        </p:tgtEl>
                                        <p:attrNameLst>
                                          <p:attrName>style.visibility</p:attrName>
                                        </p:attrNameLst>
                                      </p:cBhvr>
                                      <p:to>
                                        <p:strVal val="visible"/>
                                      </p:to>
                                    </p:set>
                                  </p:childTnLst>
                                </p:cTn>
                              </p:par>
                              <p:par>
                                <p:cTn id="145" presetID="1" presetClass="entr" presetSubtype="0" fill="hold" grpId="1" nodeType="withEffect">
                                  <p:stCondLst>
                                    <p:cond delay="0"/>
                                  </p:stCondLst>
                                  <p:childTnLst>
                                    <p:set>
                                      <p:cBhvr>
                                        <p:cTn id="146" dur="1" fill="hold">
                                          <p:stCondLst>
                                            <p:cond delay="0"/>
                                          </p:stCondLst>
                                        </p:cTn>
                                        <p:tgtEl>
                                          <p:spTgt spid="13"/>
                                        </p:tgtEl>
                                        <p:attrNameLst>
                                          <p:attrName>style.visibility</p:attrName>
                                        </p:attrNameLst>
                                      </p:cBhvr>
                                      <p:to>
                                        <p:strVal val="visible"/>
                                      </p:to>
                                    </p:set>
                                  </p:childTnLst>
                                </p:cTn>
                              </p:par>
                              <p:par>
                                <p:cTn id="147" presetID="1" presetClass="entr" presetSubtype="0" fill="hold" grpId="1" nodeType="withEffect">
                                  <p:stCondLst>
                                    <p:cond delay="0"/>
                                  </p:stCondLst>
                                  <p:childTnLst>
                                    <p:set>
                                      <p:cBhvr>
                                        <p:cTn id="148" dur="1" fill="hold">
                                          <p:stCondLst>
                                            <p:cond delay="0"/>
                                          </p:stCondLst>
                                        </p:cTn>
                                        <p:tgtEl>
                                          <p:spTgt spid="9"/>
                                        </p:tgtEl>
                                        <p:attrNameLst>
                                          <p:attrName>style.visibility</p:attrName>
                                        </p:attrNameLst>
                                      </p:cBhvr>
                                      <p:to>
                                        <p:strVal val="visible"/>
                                      </p:to>
                                    </p:set>
                                  </p:childTnLst>
                                </p:cTn>
                              </p:par>
                              <p:par>
                                <p:cTn id="149" presetID="1" presetClass="entr" presetSubtype="0" fill="hold" grpId="1" nodeType="withEffect">
                                  <p:stCondLst>
                                    <p:cond delay="0"/>
                                  </p:stCondLst>
                                  <p:childTnLst>
                                    <p:set>
                                      <p:cBhvr>
                                        <p:cTn id="150" dur="1" fill="hold">
                                          <p:stCondLst>
                                            <p:cond delay="0"/>
                                          </p:stCondLst>
                                        </p:cTn>
                                        <p:tgtEl>
                                          <p:spTgt spid="14"/>
                                        </p:tgtEl>
                                        <p:attrNameLst>
                                          <p:attrName>style.visibility</p:attrName>
                                        </p:attrNameLst>
                                      </p:cBhvr>
                                      <p:to>
                                        <p:strVal val="visible"/>
                                      </p:to>
                                    </p:set>
                                  </p:childTnLst>
                                </p:cTn>
                              </p:par>
                              <p:par>
                                <p:cTn id="151" presetID="1" presetClass="entr" presetSubtype="0" fill="hold" grpId="1" nodeType="withEffect">
                                  <p:stCondLst>
                                    <p:cond delay="0"/>
                                  </p:stCondLst>
                                  <p:childTnLst>
                                    <p:set>
                                      <p:cBhvr>
                                        <p:cTn id="152" dur="1" fill="hold">
                                          <p:stCondLst>
                                            <p:cond delay="0"/>
                                          </p:stCondLst>
                                        </p:cTn>
                                        <p:tgtEl>
                                          <p:spTgt spid="10"/>
                                        </p:tgtEl>
                                        <p:attrNameLst>
                                          <p:attrName>style.visibility</p:attrName>
                                        </p:attrNameLst>
                                      </p:cBhvr>
                                      <p:to>
                                        <p:strVal val="visible"/>
                                      </p:to>
                                    </p:set>
                                  </p:childTnLst>
                                </p:cTn>
                              </p:par>
                              <p:par>
                                <p:cTn id="153" presetID="1" presetClass="entr" presetSubtype="0" fill="hold" grpId="1" nodeType="withEffect">
                                  <p:stCondLst>
                                    <p:cond delay="0"/>
                                  </p:stCondLst>
                                  <p:childTnLst>
                                    <p:set>
                                      <p:cBhvr>
                                        <p:cTn id="154" dur="1" fill="hold">
                                          <p:stCondLst>
                                            <p:cond delay="0"/>
                                          </p:stCondLst>
                                        </p:cTn>
                                        <p:tgtEl>
                                          <p:spTgt spid="15"/>
                                        </p:tgtEl>
                                        <p:attrNameLst>
                                          <p:attrName>style.visibility</p:attrName>
                                        </p:attrNameLst>
                                      </p:cBhvr>
                                      <p:to>
                                        <p:strVal val="visible"/>
                                      </p:to>
                                    </p:set>
                                  </p:childTnLst>
                                </p:cTn>
                              </p:par>
                              <p:par>
                                <p:cTn id="155" presetID="1" presetClass="entr" presetSubtype="0" fill="hold" grpId="1" nodeType="withEffect">
                                  <p:stCondLst>
                                    <p:cond delay="0"/>
                                  </p:stCondLst>
                                  <p:childTnLst>
                                    <p:set>
                                      <p:cBhvr>
                                        <p:cTn id="156" dur="1" fill="hold">
                                          <p:stCondLst>
                                            <p:cond delay="0"/>
                                          </p:stCondLst>
                                        </p:cTn>
                                        <p:tgtEl>
                                          <p:spTgt spid="7"/>
                                        </p:tgtEl>
                                        <p:attrNameLst>
                                          <p:attrName>style.visibility</p:attrName>
                                        </p:attrNameLst>
                                      </p:cBhvr>
                                      <p:to>
                                        <p:strVal val="visible"/>
                                      </p:to>
                                    </p:set>
                                  </p:childTnLst>
                                </p:cTn>
                              </p:par>
                              <p:par>
                                <p:cTn id="157" presetID="1" presetClass="entr" presetSubtype="0" fill="hold" grpId="1" nodeType="withEffect">
                                  <p:stCondLst>
                                    <p:cond delay="0"/>
                                  </p:stCondLst>
                                  <p:childTnLst>
                                    <p:set>
                                      <p:cBhvr>
                                        <p:cTn id="158" dur="1" fill="hold">
                                          <p:stCondLst>
                                            <p:cond delay="0"/>
                                          </p:stCondLst>
                                        </p:cTn>
                                        <p:tgtEl>
                                          <p:spTgt spid="16"/>
                                        </p:tgtEl>
                                        <p:attrNameLst>
                                          <p:attrName>style.visibility</p:attrName>
                                        </p:attrNameLst>
                                      </p:cBhvr>
                                      <p:to>
                                        <p:strVal val="visible"/>
                                      </p:to>
                                    </p:set>
                                  </p:childTnLst>
                                </p:cTn>
                              </p:par>
                              <p:par>
                                <p:cTn id="159" presetID="1" presetClass="entr" presetSubtype="0" fill="hold" grpId="1" nodeType="withEffect">
                                  <p:stCondLst>
                                    <p:cond delay="0"/>
                                  </p:stCondLst>
                                  <p:childTnLst>
                                    <p:set>
                                      <p:cBhvr>
                                        <p:cTn id="160" dur="1" fill="hold">
                                          <p:stCondLst>
                                            <p:cond delay="0"/>
                                          </p:stCondLst>
                                        </p:cTn>
                                        <p:tgtEl>
                                          <p:spTgt spid="11"/>
                                        </p:tgtEl>
                                        <p:attrNameLst>
                                          <p:attrName>style.visibility</p:attrName>
                                        </p:attrNameLst>
                                      </p:cBhvr>
                                      <p:to>
                                        <p:strVal val="visible"/>
                                      </p:to>
                                    </p:set>
                                  </p:childTnLst>
                                </p:cTn>
                              </p:par>
                              <p:par>
                                <p:cTn id="161" presetID="1" presetClass="entr" presetSubtype="0" fill="hold" grpId="1" nodeType="withEffect">
                                  <p:stCondLst>
                                    <p:cond delay="0"/>
                                  </p:stCondLst>
                                  <p:childTnLst>
                                    <p:set>
                                      <p:cBhvr>
                                        <p:cTn id="162" dur="1" fill="hold">
                                          <p:stCondLst>
                                            <p:cond delay="0"/>
                                          </p:stCondLst>
                                        </p:cTn>
                                        <p:tgtEl>
                                          <p:spTgt spid="17"/>
                                        </p:tgtEl>
                                        <p:attrNameLst>
                                          <p:attrName>style.visibility</p:attrName>
                                        </p:attrNameLst>
                                      </p:cBhvr>
                                      <p:to>
                                        <p:strVal val="visible"/>
                                      </p:to>
                                    </p:set>
                                  </p:childTnLst>
                                </p:cTn>
                              </p:par>
                              <p:par>
                                <p:cTn id="163" presetID="1" presetClass="entr" presetSubtype="0" fill="hold" grpId="1" nodeType="withEffect">
                                  <p:stCondLst>
                                    <p:cond delay="0"/>
                                  </p:stCondLst>
                                  <p:childTnLst>
                                    <p:set>
                                      <p:cBhvr>
                                        <p:cTn id="164" dur="1" fill="hold">
                                          <p:stCondLst>
                                            <p:cond delay="0"/>
                                          </p:stCondLst>
                                        </p:cTn>
                                        <p:tgtEl>
                                          <p:spTgt spid="12"/>
                                        </p:tgtEl>
                                        <p:attrNameLst>
                                          <p:attrName>style.visibility</p:attrName>
                                        </p:attrNameLst>
                                      </p:cBhvr>
                                      <p:to>
                                        <p:strVal val="visible"/>
                                      </p:to>
                                    </p:set>
                                  </p:childTnLst>
                                </p:cTn>
                              </p:par>
                              <p:par>
                                <p:cTn id="165" presetID="1" presetClass="entr" presetSubtype="0" fill="hold" grpId="1" nodeType="withEffect">
                                  <p:stCondLst>
                                    <p:cond delay="0"/>
                                  </p:stCondLst>
                                  <p:childTnLst>
                                    <p:set>
                                      <p:cBhvr>
                                        <p:cTn id="166"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67" restart="whenNotActive" fill="hold" evtFilter="cancelBubble" nodeType="interactiveSeq">
                <p:stCondLst>
                  <p:cond evt="onClick" delay="0">
                    <p:tgtEl>
                      <p:spTgt spid="6"/>
                    </p:tgtEl>
                  </p:cond>
                </p:stCondLst>
                <p:endSync evt="end" delay="0">
                  <p:rtn val="all"/>
                </p:endSync>
                <p:childTnLst>
                  <p:par>
                    <p:cTn id="168" fill="hold">
                      <p:stCondLst>
                        <p:cond delay="0"/>
                      </p:stCondLst>
                      <p:childTnLst>
                        <p:par>
                          <p:cTn id="169" fill="hold">
                            <p:stCondLst>
                              <p:cond delay="0"/>
                            </p:stCondLst>
                            <p:childTnLst>
                              <p:par>
                                <p:cTn id="170" presetID="1" presetClass="exit" presetSubtype="0" fill="hold" grpId="2" nodeType="withEffect">
                                  <p:stCondLst>
                                    <p:cond delay="0"/>
                                  </p:stCondLst>
                                  <p:childTnLst>
                                    <p:set>
                                      <p:cBhvr>
                                        <p:cTn id="171" dur="1" fill="hold">
                                          <p:stCondLst>
                                            <p:cond delay="0"/>
                                          </p:stCondLst>
                                        </p:cTn>
                                        <p:tgtEl>
                                          <p:spTgt spid="40"/>
                                        </p:tgtEl>
                                        <p:attrNameLst>
                                          <p:attrName>style.visibility</p:attrName>
                                        </p:attrNameLst>
                                      </p:cBhvr>
                                      <p:to>
                                        <p:strVal val="hidden"/>
                                      </p:to>
                                    </p:set>
                                  </p:childTnLst>
                                </p:cTn>
                              </p:par>
                              <p:par>
                                <p:cTn id="172" presetID="1" presetClass="exit" presetSubtype="0" fill="hold" nodeType="withEffect">
                                  <p:stCondLst>
                                    <p:cond delay="0"/>
                                  </p:stCondLst>
                                  <p:childTnLst>
                                    <p:set>
                                      <p:cBhvr>
                                        <p:cTn id="173" dur="1" fill="hold">
                                          <p:stCondLst>
                                            <p:cond delay="0"/>
                                          </p:stCondLst>
                                        </p:cTn>
                                        <p:tgtEl>
                                          <p:spTgt spid="42"/>
                                        </p:tgtEl>
                                        <p:attrNameLst>
                                          <p:attrName>style.visibility</p:attrName>
                                        </p:attrNameLst>
                                      </p:cBhvr>
                                      <p:to>
                                        <p:strVal val="hidden"/>
                                      </p:to>
                                    </p:set>
                                  </p:childTnLst>
                                </p:cTn>
                              </p:par>
                              <p:par>
                                <p:cTn id="174" presetID="1" presetClass="exit" presetSubtype="0" fill="hold" grpId="2" nodeType="withEffect">
                                  <p:stCondLst>
                                    <p:cond delay="0"/>
                                  </p:stCondLst>
                                  <p:childTnLst>
                                    <p:set>
                                      <p:cBhvr>
                                        <p:cTn id="175" dur="1" fill="hold">
                                          <p:stCondLst>
                                            <p:cond delay="0"/>
                                          </p:stCondLst>
                                        </p:cTn>
                                        <p:tgtEl>
                                          <p:spTgt spid="39"/>
                                        </p:tgtEl>
                                        <p:attrNameLst>
                                          <p:attrName>style.visibility</p:attrName>
                                        </p:attrNameLst>
                                      </p:cBhvr>
                                      <p:to>
                                        <p:strVal val="hidden"/>
                                      </p:to>
                                    </p:set>
                                  </p:childTnLst>
                                </p:cTn>
                              </p:par>
                              <p:par>
                                <p:cTn id="176" presetID="1" presetClass="exit" presetSubtype="0" fill="hold" nodeType="withEffect">
                                  <p:stCondLst>
                                    <p:cond delay="0"/>
                                  </p:stCondLst>
                                  <p:childTnLst>
                                    <p:set>
                                      <p:cBhvr>
                                        <p:cTn id="177" dur="1" fill="hold">
                                          <p:stCondLst>
                                            <p:cond delay="0"/>
                                          </p:stCondLst>
                                        </p:cTn>
                                        <p:tgtEl>
                                          <p:spTgt spid="46"/>
                                        </p:tgtEl>
                                        <p:attrNameLst>
                                          <p:attrName>style.visibility</p:attrName>
                                        </p:attrNameLst>
                                      </p:cBhvr>
                                      <p:to>
                                        <p:strVal val="hidden"/>
                                      </p:to>
                                    </p:set>
                                  </p:childTnLst>
                                </p:cTn>
                              </p:par>
                              <p:par>
                                <p:cTn id="178" presetID="1" presetClass="exit" presetSubtype="0" fill="hold" grpId="2" nodeType="withEffect">
                                  <p:stCondLst>
                                    <p:cond delay="0"/>
                                  </p:stCondLst>
                                  <p:childTnLst>
                                    <p:set>
                                      <p:cBhvr>
                                        <p:cTn id="179" dur="1" fill="hold">
                                          <p:stCondLst>
                                            <p:cond delay="0"/>
                                          </p:stCondLst>
                                        </p:cTn>
                                        <p:tgtEl>
                                          <p:spTgt spid="38"/>
                                        </p:tgtEl>
                                        <p:attrNameLst>
                                          <p:attrName>style.visibility</p:attrName>
                                        </p:attrNameLst>
                                      </p:cBhvr>
                                      <p:to>
                                        <p:strVal val="hidden"/>
                                      </p:to>
                                    </p:set>
                                  </p:childTnLst>
                                </p:cTn>
                              </p:par>
                              <p:par>
                                <p:cTn id="180" presetID="1" presetClass="exit" presetSubtype="0" fill="hold" nodeType="withEffect">
                                  <p:stCondLst>
                                    <p:cond delay="0"/>
                                  </p:stCondLst>
                                  <p:childTnLst>
                                    <p:set>
                                      <p:cBhvr>
                                        <p:cTn id="181" dur="1" fill="hold">
                                          <p:stCondLst>
                                            <p:cond delay="0"/>
                                          </p:stCondLst>
                                        </p:cTn>
                                        <p:tgtEl>
                                          <p:spTgt spid="19"/>
                                        </p:tgtEl>
                                        <p:attrNameLst>
                                          <p:attrName>style.visibility</p:attrName>
                                        </p:attrNameLst>
                                      </p:cBhvr>
                                      <p:to>
                                        <p:strVal val="hidden"/>
                                      </p:to>
                                    </p:set>
                                  </p:childTnLst>
                                </p:cTn>
                              </p:par>
                              <p:par>
                                <p:cTn id="182" presetID="1" presetClass="exit" presetSubtype="0" fill="hold" grpId="2" nodeType="withEffect">
                                  <p:stCondLst>
                                    <p:cond delay="0"/>
                                  </p:stCondLst>
                                  <p:childTnLst>
                                    <p:set>
                                      <p:cBhvr>
                                        <p:cTn id="183" dur="1" fill="hold">
                                          <p:stCondLst>
                                            <p:cond delay="0"/>
                                          </p:stCondLst>
                                        </p:cTn>
                                        <p:tgtEl>
                                          <p:spTgt spid="37"/>
                                        </p:tgtEl>
                                        <p:attrNameLst>
                                          <p:attrName>style.visibility</p:attrName>
                                        </p:attrNameLst>
                                      </p:cBhvr>
                                      <p:to>
                                        <p:strVal val="hidden"/>
                                      </p:to>
                                    </p:set>
                                  </p:childTnLst>
                                </p:cTn>
                              </p:par>
                              <p:par>
                                <p:cTn id="184" presetID="1" presetClass="exit" presetSubtype="0" fill="hold" nodeType="withEffect">
                                  <p:stCondLst>
                                    <p:cond delay="0"/>
                                  </p:stCondLst>
                                  <p:childTnLst>
                                    <p:set>
                                      <p:cBhvr>
                                        <p:cTn id="185" dur="1" fill="hold">
                                          <p:stCondLst>
                                            <p:cond delay="0"/>
                                          </p:stCondLst>
                                        </p:cTn>
                                        <p:tgtEl>
                                          <p:spTgt spid="47"/>
                                        </p:tgtEl>
                                        <p:attrNameLst>
                                          <p:attrName>style.visibility</p:attrName>
                                        </p:attrNameLst>
                                      </p:cBhvr>
                                      <p:to>
                                        <p:strVal val="hidden"/>
                                      </p:to>
                                    </p:set>
                                  </p:childTnLst>
                                </p:cTn>
                              </p:par>
                              <p:par>
                                <p:cTn id="186" presetID="1" presetClass="exit" presetSubtype="0" fill="hold" grpId="2" nodeType="withEffect">
                                  <p:stCondLst>
                                    <p:cond delay="0"/>
                                  </p:stCondLst>
                                  <p:childTnLst>
                                    <p:set>
                                      <p:cBhvr>
                                        <p:cTn id="187" dur="1" fill="hold">
                                          <p:stCondLst>
                                            <p:cond delay="0"/>
                                          </p:stCondLst>
                                        </p:cTn>
                                        <p:tgtEl>
                                          <p:spTgt spid="36"/>
                                        </p:tgtEl>
                                        <p:attrNameLst>
                                          <p:attrName>style.visibility</p:attrName>
                                        </p:attrNameLst>
                                      </p:cBhvr>
                                      <p:to>
                                        <p:strVal val="hidden"/>
                                      </p:to>
                                    </p:set>
                                  </p:childTnLst>
                                </p:cTn>
                              </p:par>
                              <p:par>
                                <p:cTn id="188" presetID="1" presetClass="exit" presetSubtype="0" fill="hold" nodeType="withEffect">
                                  <p:stCondLst>
                                    <p:cond delay="0"/>
                                  </p:stCondLst>
                                  <p:childTnLst>
                                    <p:set>
                                      <p:cBhvr>
                                        <p:cTn id="189" dur="1" fill="hold">
                                          <p:stCondLst>
                                            <p:cond delay="0"/>
                                          </p:stCondLst>
                                        </p:cTn>
                                        <p:tgtEl>
                                          <p:spTgt spid="44"/>
                                        </p:tgtEl>
                                        <p:attrNameLst>
                                          <p:attrName>style.visibility</p:attrName>
                                        </p:attrNameLst>
                                      </p:cBhvr>
                                      <p:to>
                                        <p:strVal val="hidden"/>
                                      </p:to>
                                    </p:set>
                                  </p:childTnLst>
                                </p:cTn>
                              </p:par>
                              <p:par>
                                <p:cTn id="190" presetID="1" presetClass="exit" presetSubtype="0" fill="hold" grpId="2" nodeType="withEffect">
                                  <p:stCondLst>
                                    <p:cond delay="0"/>
                                  </p:stCondLst>
                                  <p:childTnLst>
                                    <p:set>
                                      <p:cBhvr>
                                        <p:cTn id="191" dur="1" fill="hold">
                                          <p:stCondLst>
                                            <p:cond delay="0"/>
                                          </p:stCondLst>
                                        </p:cTn>
                                        <p:tgtEl>
                                          <p:spTgt spid="35"/>
                                        </p:tgtEl>
                                        <p:attrNameLst>
                                          <p:attrName>style.visibility</p:attrName>
                                        </p:attrNameLst>
                                      </p:cBhvr>
                                      <p:to>
                                        <p:strVal val="hidden"/>
                                      </p:to>
                                    </p:set>
                                  </p:childTnLst>
                                </p:cTn>
                              </p:par>
                              <p:par>
                                <p:cTn id="192" presetID="1" presetClass="exit" presetSubtype="0" fill="hold" nodeType="withEffect">
                                  <p:stCondLst>
                                    <p:cond delay="0"/>
                                  </p:stCondLst>
                                  <p:childTnLst>
                                    <p:set>
                                      <p:cBhvr>
                                        <p:cTn id="193" dur="1" fill="hold">
                                          <p:stCondLst>
                                            <p:cond delay="0"/>
                                          </p:stCondLst>
                                        </p:cTn>
                                        <p:tgtEl>
                                          <p:spTgt spid="45"/>
                                        </p:tgtEl>
                                        <p:attrNameLst>
                                          <p:attrName>style.visibility</p:attrName>
                                        </p:attrNameLst>
                                      </p:cBhvr>
                                      <p:to>
                                        <p:strVal val="hidden"/>
                                      </p:to>
                                    </p:set>
                                  </p:childTnLst>
                                </p:cTn>
                              </p:par>
                              <p:par>
                                <p:cTn id="194" presetID="1" presetClass="entr" presetSubtype="0" fill="hold" grpId="2" nodeType="withEffect">
                                  <p:stCondLst>
                                    <p:cond delay="0"/>
                                  </p:stCondLst>
                                  <p:childTnLst>
                                    <p:set>
                                      <p:cBhvr>
                                        <p:cTn id="195" dur="1" fill="hold">
                                          <p:stCondLst>
                                            <p:cond delay="0"/>
                                          </p:stCondLst>
                                        </p:cTn>
                                        <p:tgtEl>
                                          <p:spTgt spid="8"/>
                                        </p:tgtEl>
                                        <p:attrNameLst>
                                          <p:attrName>style.visibility</p:attrName>
                                        </p:attrNameLst>
                                      </p:cBhvr>
                                      <p:to>
                                        <p:strVal val="visible"/>
                                      </p:to>
                                    </p:set>
                                  </p:childTnLst>
                                </p:cTn>
                              </p:par>
                              <p:par>
                                <p:cTn id="196" presetID="1" presetClass="entr" presetSubtype="0" fill="hold" grpId="2" nodeType="withEffect">
                                  <p:stCondLst>
                                    <p:cond delay="0"/>
                                  </p:stCondLst>
                                  <p:childTnLst>
                                    <p:set>
                                      <p:cBhvr>
                                        <p:cTn id="197" dur="1" fill="hold">
                                          <p:stCondLst>
                                            <p:cond delay="0"/>
                                          </p:stCondLst>
                                        </p:cTn>
                                        <p:tgtEl>
                                          <p:spTgt spid="13"/>
                                        </p:tgtEl>
                                        <p:attrNameLst>
                                          <p:attrName>style.visibility</p:attrName>
                                        </p:attrNameLst>
                                      </p:cBhvr>
                                      <p:to>
                                        <p:strVal val="visible"/>
                                      </p:to>
                                    </p:set>
                                  </p:childTnLst>
                                </p:cTn>
                              </p:par>
                              <p:par>
                                <p:cTn id="198" presetID="1" presetClass="entr" presetSubtype="0" fill="hold" grpId="2" nodeType="withEffect">
                                  <p:stCondLst>
                                    <p:cond delay="0"/>
                                  </p:stCondLst>
                                  <p:childTnLst>
                                    <p:set>
                                      <p:cBhvr>
                                        <p:cTn id="199" dur="1" fill="hold">
                                          <p:stCondLst>
                                            <p:cond delay="0"/>
                                          </p:stCondLst>
                                        </p:cTn>
                                        <p:tgtEl>
                                          <p:spTgt spid="9"/>
                                        </p:tgtEl>
                                        <p:attrNameLst>
                                          <p:attrName>style.visibility</p:attrName>
                                        </p:attrNameLst>
                                      </p:cBhvr>
                                      <p:to>
                                        <p:strVal val="visible"/>
                                      </p:to>
                                    </p:set>
                                  </p:childTnLst>
                                </p:cTn>
                              </p:par>
                              <p:par>
                                <p:cTn id="200" presetID="1" presetClass="entr" presetSubtype="0" fill="hold" grpId="2" nodeType="withEffect">
                                  <p:stCondLst>
                                    <p:cond delay="0"/>
                                  </p:stCondLst>
                                  <p:childTnLst>
                                    <p:set>
                                      <p:cBhvr>
                                        <p:cTn id="201" dur="1" fill="hold">
                                          <p:stCondLst>
                                            <p:cond delay="0"/>
                                          </p:stCondLst>
                                        </p:cTn>
                                        <p:tgtEl>
                                          <p:spTgt spid="14"/>
                                        </p:tgtEl>
                                        <p:attrNameLst>
                                          <p:attrName>style.visibility</p:attrName>
                                        </p:attrNameLst>
                                      </p:cBhvr>
                                      <p:to>
                                        <p:strVal val="visible"/>
                                      </p:to>
                                    </p:set>
                                  </p:childTnLst>
                                </p:cTn>
                              </p:par>
                              <p:par>
                                <p:cTn id="202" presetID="1" presetClass="entr" presetSubtype="0" fill="hold" grpId="2" nodeType="withEffect">
                                  <p:stCondLst>
                                    <p:cond delay="0"/>
                                  </p:stCondLst>
                                  <p:childTnLst>
                                    <p:set>
                                      <p:cBhvr>
                                        <p:cTn id="203" dur="1" fill="hold">
                                          <p:stCondLst>
                                            <p:cond delay="0"/>
                                          </p:stCondLst>
                                        </p:cTn>
                                        <p:tgtEl>
                                          <p:spTgt spid="10"/>
                                        </p:tgtEl>
                                        <p:attrNameLst>
                                          <p:attrName>style.visibility</p:attrName>
                                        </p:attrNameLst>
                                      </p:cBhvr>
                                      <p:to>
                                        <p:strVal val="visible"/>
                                      </p:to>
                                    </p:set>
                                  </p:childTnLst>
                                </p:cTn>
                              </p:par>
                              <p:par>
                                <p:cTn id="204" presetID="1" presetClass="entr" presetSubtype="0" fill="hold" grpId="2" nodeType="withEffect">
                                  <p:stCondLst>
                                    <p:cond delay="0"/>
                                  </p:stCondLst>
                                  <p:childTnLst>
                                    <p:set>
                                      <p:cBhvr>
                                        <p:cTn id="205" dur="1" fill="hold">
                                          <p:stCondLst>
                                            <p:cond delay="0"/>
                                          </p:stCondLst>
                                        </p:cTn>
                                        <p:tgtEl>
                                          <p:spTgt spid="15"/>
                                        </p:tgtEl>
                                        <p:attrNameLst>
                                          <p:attrName>style.visibility</p:attrName>
                                        </p:attrNameLst>
                                      </p:cBhvr>
                                      <p:to>
                                        <p:strVal val="visible"/>
                                      </p:to>
                                    </p:set>
                                  </p:childTnLst>
                                </p:cTn>
                              </p:par>
                              <p:par>
                                <p:cTn id="206" presetID="1" presetClass="entr" presetSubtype="0" fill="hold" grpId="2" nodeType="withEffect">
                                  <p:stCondLst>
                                    <p:cond delay="0"/>
                                  </p:stCondLst>
                                  <p:childTnLst>
                                    <p:set>
                                      <p:cBhvr>
                                        <p:cTn id="207" dur="1" fill="hold">
                                          <p:stCondLst>
                                            <p:cond delay="0"/>
                                          </p:stCondLst>
                                        </p:cTn>
                                        <p:tgtEl>
                                          <p:spTgt spid="7"/>
                                        </p:tgtEl>
                                        <p:attrNameLst>
                                          <p:attrName>style.visibility</p:attrName>
                                        </p:attrNameLst>
                                      </p:cBhvr>
                                      <p:to>
                                        <p:strVal val="visible"/>
                                      </p:to>
                                    </p:set>
                                  </p:childTnLst>
                                </p:cTn>
                              </p:par>
                              <p:par>
                                <p:cTn id="208" presetID="1" presetClass="entr" presetSubtype="0" fill="hold" grpId="2" nodeType="withEffect">
                                  <p:stCondLst>
                                    <p:cond delay="0"/>
                                  </p:stCondLst>
                                  <p:childTnLst>
                                    <p:set>
                                      <p:cBhvr>
                                        <p:cTn id="209" dur="1" fill="hold">
                                          <p:stCondLst>
                                            <p:cond delay="0"/>
                                          </p:stCondLst>
                                        </p:cTn>
                                        <p:tgtEl>
                                          <p:spTgt spid="16"/>
                                        </p:tgtEl>
                                        <p:attrNameLst>
                                          <p:attrName>style.visibility</p:attrName>
                                        </p:attrNameLst>
                                      </p:cBhvr>
                                      <p:to>
                                        <p:strVal val="visible"/>
                                      </p:to>
                                    </p:set>
                                  </p:childTnLst>
                                </p:cTn>
                              </p:par>
                              <p:par>
                                <p:cTn id="210" presetID="1" presetClass="entr" presetSubtype="0" fill="hold" grpId="2" nodeType="withEffect">
                                  <p:stCondLst>
                                    <p:cond delay="0"/>
                                  </p:stCondLst>
                                  <p:childTnLst>
                                    <p:set>
                                      <p:cBhvr>
                                        <p:cTn id="211" dur="1" fill="hold">
                                          <p:stCondLst>
                                            <p:cond delay="0"/>
                                          </p:stCondLst>
                                        </p:cTn>
                                        <p:tgtEl>
                                          <p:spTgt spid="11"/>
                                        </p:tgtEl>
                                        <p:attrNameLst>
                                          <p:attrName>style.visibility</p:attrName>
                                        </p:attrNameLst>
                                      </p:cBhvr>
                                      <p:to>
                                        <p:strVal val="visible"/>
                                      </p:to>
                                    </p:set>
                                  </p:childTnLst>
                                </p:cTn>
                              </p:par>
                              <p:par>
                                <p:cTn id="212" presetID="1" presetClass="entr" presetSubtype="0" fill="hold" grpId="2" nodeType="withEffect">
                                  <p:stCondLst>
                                    <p:cond delay="0"/>
                                  </p:stCondLst>
                                  <p:childTnLst>
                                    <p:set>
                                      <p:cBhvr>
                                        <p:cTn id="213" dur="1" fill="hold">
                                          <p:stCondLst>
                                            <p:cond delay="0"/>
                                          </p:stCondLst>
                                        </p:cTn>
                                        <p:tgtEl>
                                          <p:spTgt spid="17"/>
                                        </p:tgtEl>
                                        <p:attrNameLst>
                                          <p:attrName>style.visibility</p:attrName>
                                        </p:attrNameLst>
                                      </p:cBhvr>
                                      <p:to>
                                        <p:strVal val="visible"/>
                                      </p:to>
                                    </p:set>
                                  </p:childTnLst>
                                </p:cTn>
                              </p:par>
                              <p:par>
                                <p:cTn id="214" presetID="1" presetClass="entr" presetSubtype="0" fill="hold" grpId="2" nodeType="withEffect">
                                  <p:stCondLst>
                                    <p:cond delay="0"/>
                                  </p:stCondLst>
                                  <p:childTnLst>
                                    <p:set>
                                      <p:cBhvr>
                                        <p:cTn id="215" dur="1" fill="hold">
                                          <p:stCondLst>
                                            <p:cond delay="0"/>
                                          </p:stCondLst>
                                        </p:cTn>
                                        <p:tgtEl>
                                          <p:spTgt spid="12"/>
                                        </p:tgtEl>
                                        <p:attrNameLst>
                                          <p:attrName>style.visibility</p:attrName>
                                        </p:attrNameLst>
                                      </p:cBhvr>
                                      <p:to>
                                        <p:strVal val="visible"/>
                                      </p:to>
                                    </p:set>
                                  </p:childTnLst>
                                </p:cTn>
                              </p:par>
                              <p:par>
                                <p:cTn id="216" presetID="1" presetClass="entr" presetSubtype="0" fill="hold" grpId="2" nodeType="withEffect">
                                  <p:stCondLst>
                                    <p:cond delay="0"/>
                                  </p:stCondLst>
                                  <p:childTnLst>
                                    <p:set>
                                      <p:cBhvr>
                                        <p:cTn id="217"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35" grpId="0"/>
      <p:bldP spid="35" grpId="1"/>
      <p:bldP spid="35" grpId="2"/>
      <p:bldP spid="12" grpId="0"/>
      <p:bldP spid="12" grpId="1"/>
      <p:bldP spid="12" grpId="2"/>
      <p:bldP spid="18" grpId="0"/>
      <p:bldP spid="18" grpId="1"/>
      <p:bldP spid="18" grpId="2"/>
      <p:bldP spid="36" grpId="0"/>
      <p:bldP spid="36" grpId="1"/>
      <p:bldP spid="36" grpId="2"/>
      <p:bldP spid="11" grpId="0"/>
      <p:bldP spid="11" grpId="1"/>
      <p:bldP spid="11" grpId="2"/>
      <p:bldP spid="17" grpId="0"/>
      <p:bldP spid="17" grpId="1"/>
      <p:bldP spid="17" grpId="2"/>
      <p:bldP spid="37" grpId="0"/>
      <p:bldP spid="37" grpId="1"/>
      <p:bldP spid="37" grpId="2"/>
      <p:bldP spid="7" grpId="0"/>
      <p:bldP spid="7" grpId="1"/>
      <p:bldP spid="7" grpId="2"/>
      <p:bldP spid="16" grpId="0"/>
      <p:bldP spid="16" grpId="1"/>
      <p:bldP spid="16" grpId="2"/>
      <p:bldP spid="38" grpId="0"/>
      <p:bldP spid="38" grpId="1"/>
      <p:bldP spid="38" grpId="2"/>
      <p:bldP spid="10" grpId="0"/>
      <p:bldP spid="10" grpId="1"/>
      <p:bldP spid="10" grpId="2"/>
      <p:bldP spid="15" grpId="0"/>
      <p:bldP spid="15" grpId="1"/>
      <p:bldP spid="15" grpId="2"/>
      <p:bldP spid="39" grpId="0"/>
      <p:bldP spid="39" grpId="1"/>
      <p:bldP spid="39" grpId="2"/>
      <p:bldP spid="9" grpId="0"/>
      <p:bldP spid="9" grpId="1"/>
      <p:bldP spid="9" grpId="2"/>
      <p:bldP spid="14" grpId="0"/>
      <p:bldP spid="14" grpId="1"/>
      <p:bldP spid="14" grpId="2"/>
      <p:bldP spid="40" grpId="0"/>
      <p:bldP spid="40" grpId="1"/>
      <p:bldP spid="40" grpId="2"/>
      <p:bldP spid="8" grpId="0"/>
      <p:bldP spid="8" grpId="1"/>
      <p:bldP spid="8" grpId="2"/>
      <p:bldP spid="13" grpId="0"/>
      <p:bldP spid="13" grpId="1"/>
      <p:bldP spid="13" grpId="2"/>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19583</TotalTime>
  <Words>3163</Words>
  <Application>Microsoft Office PowerPoint</Application>
  <PresentationFormat>On-screen Show (16:9)</PresentationFormat>
  <Paragraphs>408</Paragraphs>
  <Slides>20</Slides>
  <Notes>20</Notes>
  <HiddenSlides>6</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Adobe Gothic Std B</vt:lpstr>
      <vt:lpstr>Georgia</vt:lpstr>
      <vt:lpstr>Century Gothic</vt:lpstr>
      <vt:lpstr>Wingdings</vt:lpstr>
      <vt:lpstr>Adobe Hebrew</vt:lpstr>
      <vt:lpstr>Calibri</vt:lpstr>
      <vt:lpstr>Verdana</vt:lpstr>
      <vt:lpstr>Constantia</vt:lpstr>
      <vt:lpstr>ABeeZee</vt:lpstr>
      <vt:lpstr>Segoe UI</vt:lpstr>
      <vt:lpstr>Arial</vt:lpstr>
      <vt:lpstr>Custom Design</vt:lpstr>
      <vt:lpstr>PowerPoint Presentation</vt:lpstr>
      <vt:lpstr>Learning Intentions</vt:lpstr>
      <vt:lpstr>FAQs about the PASCHAL or EASTER TRIDUUM? </vt:lpstr>
      <vt:lpstr>FAQs about the PASCHAL or EASTER TRIDUUM? </vt:lpstr>
      <vt:lpstr>The Easter Triduum begins with Holy Thursday</vt:lpstr>
      <vt:lpstr>The Easter Triduum continues with Good Friday</vt:lpstr>
      <vt:lpstr>The Easter Triduum comes to its high point with the Easter Vigil</vt:lpstr>
      <vt:lpstr>The Easter Triduum Liturgies – How well do you know them?</vt:lpstr>
      <vt:lpstr>Celebrating the Easter Triduum –  real life drama not to be missed</vt:lpstr>
      <vt:lpstr>Important facts about the Paschal Candle</vt:lpstr>
      <vt:lpstr>Check up</vt:lpstr>
      <vt:lpstr>Time for Reflection</vt:lpstr>
      <vt:lpstr>Sharing our Learning about HOLY WEEK with family whānau</vt:lpstr>
      <vt:lpstr>Sharing our Learning about HOLY WEEK with family whānau</vt:lpstr>
      <vt:lpstr>The Easter Triduum Liturgies – How well do you know them?</vt:lpstr>
      <vt:lpstr>The Easter Triduum Liturgies – How well do you know them?</vt:lpstr>
      <vt:lpstr>Important facts about the Paschal Candle</vt:lpstr>
      <vt:lpstr>Check up</vt:lpstr>
      <vt:lpstr>Sharing our Learning about HOLY WEEK with family whānau</vt:lpstr>
      <vt:lpstr>Sharing our Learning about HOLY WEEK with family whānau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Message of Advent</dc:title>
  <dc:creator>Pierre Schmits</dc:creator>
  <cp:lastModifiedBy>Pierre Schmits</cp:lastModifiedBy>
  <cp:revision>750</cp:revision>
  <dcterms:created xsi:type="dcterms:W3CDTF">2016-10-02T19:59:59Z</dcterms:created>
  <dcterms:modified xsi:type="dcterms:W3CDTF">2018-03-01T01:20:28Z</dcterms:modified>
</cp:coreProperties>
</file>