
<file path=[Content_Types].xml><?xml version="1.0" encoding="utf-8"?>
<Types xmlns="http://schemas.openxmlformats.org/package/2006/content-types">
  <Default Extension="png" ContentType="image/png"/>
  <Default Extension="bin" ContentType="application/vnd.ms-office.activeX"/>
  <Default Extension="mp3" ContentType="audio/unknown"/>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activeX/activeX1.xml" ContentType="application/vnd.ms-office.activeX+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activeX/activeX2.xml" ContentType="application/vnd.ms-office.activeX+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2"/>
  </p:notesMasterIdLst>
  <p:sldIdLst>
    <p:sldId id="256" r:id="rId2"/>
    <p:sldId id="257" r:id="rId3"/>
    <p:sldId id="258" r:id="rId4"/>
    <p:sldId id="259" r:id="rId5"/>
    <p:sldId id="260" r:id="rId6"/>
    <p:sldId id="261" r:id="rId7"/>
    <p:sldId id="262" r:id="rId8"/>
    <p:sldId id="263" r:id="rId9"/>
    <p:sldId id="265" r:id="rId10"/>
    <p:sldId id="264"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32181"/>
    <a:srgbClr val="B399E7"/>
    <a:srgbClr val="DDD1F3"/>
    <a:srgbClr val="C8B4EC"/>
    <a:srgbClr val="C642EA"/>
    <a:srgbClr val="9E5EC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4" autoAdjust="0"/>
    <p:restoredTop sz="94660"/>
  </p:normalViewPr>
  <p:slideViewPr>
    <p:cSldViewPr snapToGrid="0">
      <p:cViewPr varScale="1">
        <p:scale>
          <a:sx n="63" d="100"/>
          <a:sy n="63" d="100"/>
        </p:scale>
        <p:origin x="-120" y="-100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drawings/_rels/vmlDrawing1.vml.rels><?xml version="1.0" encoding="UTF-8" standalone="yes"?>
<Relationships xmlns="http://schemas.openxmlformats.org/package/2006/relationships"><Relationship Id="rId1" Type="http://schemas.openxmlformats.org/officeDocument/2006/relationships/image" Target="../media/image4.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1.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NZ"/>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42FC084-972A-47FF-B2D0-3EE70446597D}" type="datetimeFigureOut">
              <a:rPr lang="en-NZ" smtClean="0"/>
              <a:t>22/02/2017</a:t>
            </a:fld>
            <a:endParaRPr lang="en-NZ"/>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NZ"/>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NZ"/>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EE10C85-1953-41EC-948F-D407EA008451}" type="slidenum">
              <a:rPr lang="en-NZ" smtClean="0"/>
              <a:t>‹#›</a:t>
            </a:fld>
            <a:endParaRPr lang="en-NZ"/>
          </a:p>
        </p:txBody>
      </p:sp>
    </p:spTree>
    <p:extLst>
      <p:ext uri="{BB962C8B-B14F-4D97-AF65-F5344CB8AC3E}">
        <p14:creationId xmlns:p14="http://schemas.microsoft.com/office/powerpoint/2010/main" val="14175556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Use this slide as a focussing strategy to introduce the resource topic. Read the title together and invite children to share something they know about the season of Lent is when we get ready to celebrate Easter when Jesus rose from the dead. </a:t>
            </a:r>
            <a:endParaRPr lang="en-NZ" dirty="0"/>
          </a:p>
        </p:txBody>
      </p:sp>
      <p:sp>
        <p:nvSpPr>
          <p:cNvPr id="4" name="Slide Number Placeholder 3"/>
          <p:cNvSpPr>
            <a:spLocks noGrp="1"/>
          </p:cNvSpPr>
          <p:nvPr>
            <p:ph type="sldNum" sz="quarter" idx="10"/>
          </p:nvPr>
        </p:nvSpPr>
        <p:spPr/>
        <p:txBody>
          <a:bodyPr/>
          <a:lstStyle/>
          <a:p>
            <a:fld id="{1EE10C85-1953-41EC-948F-D407EA008451}" type="slidenum">
              <a:rPr lang="en-NZ" smtClean="0"/>
              <a:t>1</a:t>
            </a:fld>
            <a:endParaRPr lang="en-NZ"/>
          </a:p>
        </p:txBody>
      </p:sp>
    </p:spTree>
    <p:extLst>
      <p:ext uri="{BB962C8B-B14F-4D97-AF65-F5344CB8AC3E}">
        <p14:creationId xmlns:p14="http://schemas.microsoft.com/office/powerpoint/2010/main" val="28783604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sz="1200" kern="1200" dirty="0">
                <a:solidFill>
                  <a:schemeClr val="tx1"/>
                </a:solidFill>
                <a:effectLst/>
                <a:latin typeface="+mn-lt"/>
                <a:ea typeface="+mn-ea"/>
                <a:cs typeface="+mn-cs"/>
              </a:rPr>
              <a:t>The MP3 is played to help create a reflective atmosphere and bring the children to stillness and silence as the teacher invites them to </a:t>
            </a:r>
            <a:r>
              <a:rPr lang="en-NZ" sz="1200" i="1" kern="1200" dirty="0">
                <a:solidFill>
                  <a:schemeClr val="tx1"/>
                </a:solidFill>
                <a:effectLst/>
                <a:latin typeface="+mn-lt"/>
                <a:ea typeface="+mn-ea"/>
                <a:cs typeface="+mn-cs"/>
              </a:rPr>
              <a:t>think about the ways they can show special love for people in their family during Lent using words and actions.</a:t>
            </a:r>
            <a:endParaRPr lang="en-NZ" sz="1200" kern="1200" dirty="0">
              <a:solidFill>
                <a:schemeClr val="tx1"/>
              </a:solidFill>
              <a:effectLst/>
              <a:latin typeface="+mn-lt"/>
              <a:ea typeface="+mn-ea"/>
              <a:cs typeface="+mn-cs"/>
            </a:endParaRPr>
          </a:p>
          <a:p>
            <a:r>
              <a:rPr lang="en-NZ" sz="1200" kern="1200" dirty="0">
                <a:solidFill>
                  <a:schemeClr val="tx1"/>
                </a:solidFill>
                <a:effectLst/>
                <a:latin typeface="+mn-lt"/>
                <a:ea typeface="+mn-ea"/>
                <a:cs typeface="+mn-cs"/>
              </a:rPr>
              <a:t>Original Children’s Activities available on resource home page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C4A70B-77DD-4C45-859C-82A8BA507551}" type="slidenum">
              <a:rPr kumimoji="0" lang="en-NZ"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NZ"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532335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Read through the Learning Intentions with the class and identify some ideas/questions that might be explored in the resource.</a:t>
            </a:r>
            <a:endParaRPr lang="en-NZ"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9C4A70B-77DD-4C45-859C-82A8BA507551}" type="slidenum">
              <a:rPr lang="en-NZ" smtClean="0"/>
              <a:t>2</a:t>
            </a:fld>
            <a:endParaRPr lang="en-NZ"/>
          </a:p>
        </p:txBody>
      </p:sp>
    </p:spTree>
    <p:extLst>
      <p:ext uri="{BB962C8B-B14F-4D97-AF65-F5344CB8AC3E}">
        <p14:creationId xmlns:p14="http://schemas.microsoft.com/office/powerpoint/2010/main" val="2647205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Read through the Learning Intentions with the class and identify some ideas/questions that might be explored in the resource.</a:t>
            </a:r>
            <a:endParaRPr lang="en-NZ"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EE10C85-1953-41EC-948F-D407EA008451}" type="slidenum">
              <a:rPr lang="en-NZ" smtClean="0"/>
              <a:t>3</a:t>
            </a:fld>
            <a:endParaRPr lang="en-NZ"/>
          </a:p>
        </p:txBody>
      </p:sp>
    </p:spTree>
    <p:extLst>
      <p:ext uri="{BB962C8B-B14F-4D97-AF65-F5344CB8AC3E}">
        <p14:creationId xmlns:p14="http://schemas.microsoft.com/office/powerpoint/2010/main" val="443193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Read revealed text and invite children to talk about what the children are  doing in the image. (Hongi) Explain what this is.</a:t>
            </a:r>
            <a:endParaRPr lang="en-NZ"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Children share ways they show love for children at school and as home. </a:t>
            </a:r>
            <a:endParaRPr lang="en-NZ" dirty="0"/>
          </a:p>
        </p:txBody>
      </p:sp>
      <p:sp>
        <p:nvSpPr>
          <p:cNvPr id="4" name="Slide Number Placeholder 3"/>
          <p:cNvSpPr>
            <a:spLocks noGrp="1"/>
          </p:cNvSpPr>
          <p:nvPr>
            <p:ph type="sldNum" sz="quarter" idx="10"/>
          </p:nvPr>
        </p:nvSpPr>
        <p:spPr/>
        <p:txBody>
          <a:bodyPr/>
          <a:lstStyle/>
          <a:p>
            <a:fld id="{1EE10C85-1953-41EC-948F-D407EA008451}" type="slidenum">
              <a:rPr lang="en-NZ" smtClean="0"/>
              <a:t>4</a:t>
            </a:fld>
            <a:endParaRPr lang="en-NZ"/>
          </a:p>
        </p:txBody>
      </p:sp>
    </p:spTree>
    <p:extLst>
      <p:ext uri="{BB962C8B-B14F-4D97-AF65-F5344CB8AC3E}">
        <p14:creationId xmlns:p14="http://schemas.microsoft.com/office/powerpoint/2010/main" val="29288561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Children look closely at the image and talk about what the children are doing.</a:t>
            </a:r>
            <a:endParaRPr lang="en-NZ"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Read and follow the text.</a:t>
            </a:r>
            <a:endParaRPr lang="en-NZ"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Print off copies of the Children’s Activity page 27 in the Teacher’s Book or on the Resource Home page.</a:t>
            </a:r>
            <a:endParaRPr lang="en-NZ"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Adapt Teaching and Learning Experience 2.</a:t>
            </a:r>
            <a:endParaRPr lang="en-NZ" dirty="0"/>
          </a:p>
        </p:txBody>
      </p:sp>
      <p:sp>
        <p:nvSpPr>
          <p:cNvPr id="4" name="Slide Number Placeholder 3"/>
          <p:cNvSpPr>
            <a:spLocks noGrp="1"/>
          </p:cNvSpPr>
          <p:nvPr>
            <p:ph type="sldNum" sz="quarter" idx="10"/>
          </p:nvPr>
        </p:nvSpPr>
        <p:spPr/>
        <p:txBody>
          <a:bodyPr/>
          <a:lstStyle/>
          <a:p>
            <a:fld id="{1EE10C85-1953-41EC-948F-D407EA008451}" type="slidenum">
              <a:rPr lang="en-NZ" smtClean="0"/>
              <a:t>5</a:t>
            </a:fld>
            <a:endParaRPr lang="en-NZ"/>
          </a:p>
        </p:txBody>
      </p:sp>
    </p:spTree>
    <p:extLst>
      <p:ext uri="{BB962C8B-B14F-4D97-AF65-F5344CB8AC3E}">
        <p14:creationId xmlns:p14="http://schemas.microsoft.com/office/powerpoint/2010/main" val="42398500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Read and follow revealed text.</a:t>
            </a:r>
            <a:endParaRPr lang="en-NZ" dirty="0"/>
          </a:p>
        </p:txBody>
      </p:sp>
      <p:sp>
        <p:nvSpPr>
          <p:cNvPr id="4" name="Slide Number Placeholder 3"/>
          <p:cNvSpPr>
            <a:spLocks noGrp="1"/>
          </p:cNvSpPr>
          <p:nvPr>
            <p:ph type="sldNum" sz="quarter" idx="10"/>
          </p:nvPr>
        </p:nvSpPr>
        <p:spPr/>
        <p:txBody>
          <a:bodyPr/>
          <a:lstStyle/>
          <a:p>
            <a:fld id="{1EE10C85-1953-41EC-948F-D407EA008451}" type="slidenum">
              <a:rPr lang="en-NZ" smtClean="0"/>
              <a:t>6</a:t>
            </a:fld>
            <a:endParaRPr lang="en-NZ"/>
          </a:p>
        </p:txBody>
      </p:sp>
    </p:spTree>
    <p:extLst>
      <p:ext uri="{BB962C8B-B14F-4D97-AF65-F5344CB8AC3E}">
        <p14:creationId xmlns:p14="http://schemas.microsoft.com/office/powerpoint/2010/main" val="12859186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Adapt Teaching and Learning Experience 3</a:t>
            </a:r>
            <a:endParaRPr lang="en-NZ"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Notice what is happening in the image. </a:t>
            </a:r>
            <a:endParaRPr lang="en-NZ"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Children make up a story about what has happened before the event, during the event and after the event. Answer the question about the girl.</a:t>
            </a:r>
            <a:endParaRPr lang="en-NZ"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When could you do what the girl is doing?</a:t>
            </a:r>
            <a:endParaRPr lang="en-NZ" dirty="0"/>
          </a:p>
        </p:txBody>
      </p:sp>
      <p:sp>
        <p:nvSpPr>
          <p:cNvPr id="4" name="Slide Number Placeholder 3"/>
          <p:cNvSpPr>
            <a:spLocks noGrp="1"/>
          </p:cNvSpPr>
          <p:nvPr>
            <p:ph type="sldNum" sz="quarter" idx="10"/>
          </p:nvPr>
        </p:nvSpPr>
        <p:spPr/>
        <p:txBody>
          <a:bodyPr/>
          <a:lstStyle/>
          <a:p>
            <a:fld id="{1EE10C85-1953-41EC-948F-D407EA008451}" type="slidenum">
              <a:rPr lang="en-NZ" smtClean="0"/>
              <a:t>7</a:t>
            </a:fld>
            <a:endParaRPr lang="en-NZ"/>
          </a:p>
        </p:txBody>
      </p:sp>
    </p:spTree>
    <p:extLst>
      <p:ext uri="{BB962C8B-B14F-4D97-AF65-F5344CB8AC3E}">
        <p14:creationId xmlns:p14="http://schemas.microsoft.com/office/powerpoint/2010/main" val="41799737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Teacher records children’s ideas that answer the title question.</a:t>
            </a:r>
            <a:endParaRPr lang="en-NZ"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Notice what is happening in the image.</a:t>
            </a:r>
          </a:p>
          <a:p>
            <a:r>
              <a:rPr lang="en-GB" sz="1200" kern="1200" dirty="0">
                <a:solidFill>
                  <a:schemeClr val="tx1"/>
                </a:solidFill>
                <a:effectLst/>
                <a:latin typeface="+mn-lt"/>
                <a:ea typeface="+mn-ea"/>
                <a:cs typeface="+mn-cs"/>
              </a:rPr>
              <a:t>How are these children being helpful? </a:t>
            </a:r>
            <a:endParaRPr lang="en-NZ"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Adapt Teaching and Learning Experience 3</a:t>
            </a:r>
            <a:endParaRPr lang="en-NZ"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EE10C85-1953-41EC-948F-D407EA008451}" type="slidenum">
              <a:rPr lang="en-NZ" smtClean="0"/>
              <a:t>8</a:t>
            </a:fld>
            <a:endParaRPr lang="en-NZ"/>
          </a:p>
        </p:txBody>
      </p:sp>
    </p:spTree>
    <p:extLst>
      <p:ext uri="{BB962C8B-B14F-4D97-AF65-F5344CB8AC3E}">
        <p14:creationId xmlns:p14="http://schemas.microsoft.com/office/powerpoint/2010/main" val="27648566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This formative assessment strategy will help teachers to identify how well the children have achieved the Learning Intentions of the resource.</a:t>
            </a:r>
            <a:endParaRPr lang="en-NZ"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Teachers can choose how they use the slide in their range of assessment options.</a:t>
            </a:r>
            <a:endParaRPr lang="en-NZ"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A worksheet of this slide is available for children in Years 5-8 to complete.</a:t>
            </a:r>
            <a:endParaRPr lang="en-NZ" sz="1200" kern="1200" dirty="0">
              <a:solidFill>
                <a:schemeClr val="tx1"/>
              </a:solidFill>
              <a:effectLst/>
              <a:latin typeface="+mn-lt"/>
              <a:ea typeface="+mn-ea"/>
              <a:cs typeface="+mn-cs"/>
            </a:endParaRPr>
          </a:p>
          <a:p>
            <a:r>
              <a:rPr lang="en-NZ" sz="1200" kern="1200" dirty="0">
                <a:solidFill>
                  <a:schemeClr val="tx1"/>
                </a:solidFill>
                <a:effectLst/>
                <a:latin typeface="+mn-lt"/>
                <a:ea typeface="+mn-ea"/>
                <a:cs typeface="+mn-cs"/>
              </a:rPr>
              <a:t>The last two items are feed forward for the teacher.</a:t>
            </a:r>
          </a:p>
          <a:p>
            <a:r>
              <a:rPr lang="en-NZ" sz="1200" kern="1200" dirty="0">
                <a:solidFill>
                  <a:schemeClr val="tx1"/>
                </a:solidFill>
                <a:effectLst/>
                <a:latin typeface="+mn-lt"/>
                <a:ea typeface="+mn-ea"/>
                <a:cs typeface="+mn-cs"/>
              </a:rPr>
              <a:t>Recording the children’s responses to these items is recommended as it will enable teachers to adjust their learning strategies for future resources and target the areas that need further attention.</a:t>
            </a:r>
            <a:endParaRPr lang="en-GB" noProof="0" dirty="0"/>
          </a:p>
        </p:txBody>
      </p:sp>
      <p:sp>
        <p:nvSpPr>
          <p:cNvPr id="4" name="Slide Number Placeholder 3"/>
          <p:cNvSpPr>
            <a:spLocks noGrp="1"/>
          </p:cNvSpPr>
          <p:nvPr>
            <p:ph type="sldNum" sz="quarter" idx="10"/>
          </p:nvPr>
        </p:nvSpPr>
        <p:spPr/>
        <p:txBody>
          <a:bodyPr/>
          <a:lstStyle/>
          <a:p>
            <a:fld id="{B7D854C1-D8DB-439C-8B37-6CAF82AB5E22}" type="slidenum">
              <a:rPr lang="en-GB" smtClean="0"/>
              <a:pPr/>
              <a:t>9</a:t>
            </a:fld>
            <a:endParaRPr lang="en-GB"/>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36635282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NZ"/>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NZ"/>
          </a:p>
        </p:txBody>
      </p:sp>
      <p:sp>
        <p:nvSpPr>
          <p:cNvPr id="4" name="Date Placeholder 3"/>
          <p:cNvSpPr>
            <a:spLocks noGrp="1"/>
          </p:cNvSpPr>
          <p:nvPr>
            <p:ph type="dt" sz="half" idx="10"/>
          </p:nvPr>
        </p:nvSpPr>
        <p:spPr/>
        <p:txBody>
          <a:bodyPr/>
          <a:lstStyle/>
          <a:p>
            <a:fld id="{BEDC212F-5603-4380-B0A6-74537C8EC109}" type="datetimeFigureOut">
              <a:rPr lang="en-NZ" smtClean="0"/>
              <a:t>22/02/2017</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EACD0DAE-D867-4743-A31A-64633D48DDC6}" type="slidenum">
              <a:rPr lang="en-NZ" smtClean="0"/>
              <a:t>‹#›</a:t>
            </a:fld>
            <a:endParaRPr lang="en-NZ"/>
          </a:p>
        </p:txBody>
      </p:sp>
    </p:spTree>
    <p:extLst>
      <p:ext uri="{BB962C8B-B14F-4D97-AF65-F5344CB8AC3E}">
        <p14:creationId xmlns:p14="http://schemas.microsoft.com/office/powerpoint/2010/main" val="156768667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NZ"/>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p:cNvSpPr>
            <a:spLocks noGrp="1"/>
          </p:cNvSpPr>
          <p:nvPr>
            <p:ph type="dt" sz="half" idx="10"/>
          </p:nvPr>
        </p:nvSpPr>
        <p:spPr/>
        <p:txBody>
          <a:bodyPr/>
          <a:lstStyle/>
          <a:p>
            <a:fld id="{BEDC212F-5603-4380-B0A6-74537C8EC109}" type="datetimeFigureOut">
              <a:rPr lang="en-NZ" smtClean="0"/>
              <a:t>22/02/2017</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EACD0DAE-D867-4743-A31A-64633D48DDC6}" type="slidenum">
              <a:rPr lang="en-NZ" smtClean="0"/>
              <a:t>‹#›</a:t>
            </a:fld>
            <a:endParaRPr lang="en-NZ"/>
          </a:p>
        </p:txBody>
      </p:sp>
    </p:spTree>
    <p:extLst>
      <p:ext uri="{BB962C8B-B14F-4D97-AF65-F5344CB8AC3E}">
        <p14:creationId xmlns:p14="http://schemas.microsoft.com/office/powerpoint/2010/main" val="19424783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NZ"/>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p:cNvSpPr>
            <a:spLocks noGrp="1"/>
          </p:cNvSpPr>
          <p:nvPr>
            <p:ph type="dt" sz="half" idx="10"/>
          </p:nvPr>
        </p:nvSpPr>
        <p:spPr/>
        <p:txBody>
          <a:bodyPr/>
          <a:lstStyle/>
          <a:p>
            <a:fld id="{BEDC212F-5603-4380-B0A6-74537C8EC109}" type="datetimeFigureOut">
              <a:rPr lang="en-NZ" smtClean="0"/>
              <a:t>22/02/2017</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EACD0DAE-D867-4743-A31A-64633D48DDC6}" type="slidenum">
              <a:rPr lang="en-NZ" smtClean="0"/>
              <a:t>‹#›</a:t>
            </a:fld>
            <a:endParaRPr lang="en-NZ"/>
          </a:p>
        </p:txBody>
      </p:sp>
    </p:spTree>
    <p:extLst>
      <p:ext uri="{BB962C8B-B14F-4D97-AF65-F5344CB8AC3E}">
        <p14:creationId xmlns:p14="http://schemas.microsoft.com/office/powerpoint/2010/main" val="7078154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NZ"/>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p:cNvSpPr>
            <a:spLocks noGrp="1"/>
          </p:cNvSpPr>
          <p:nvPr>
            <p:ph type="dt" sz="half" idx="10"/>
          </p:nvPr>
        </p:nvSpPr>
        <p:spPr/>
        <p:txBody>
          <a:bodyPr/>
          <a:lstStyle/>
          <a:p>
            <a:fld id="{BEDC212F-5603-4380-B0A6-74537C8EC109}" type="datetimeFigureOut">
              <a:rPr lang="en-NZ" smtClean="0"/>
              <a:t>22/02/2017</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EACD0DAE-D867-4743-A31A-64633D48DDC6}" type="slidenum">
              <a:rPr lang="en-NZ" smtClean="0"/>
              <a:t>‹#›</a:t>
            </a:fld>
            <a:endParaRPr lang="en-NZ"/>
          </a:p>
        </p:txBody>
      </p:sp>
    </p:spTree>
    <p:extLst>
      <p:ext uri="{BB962C8B-B14F-4D97-AF65-F5344CB8AC3E}">
        <p14:creationId xmlns:p14="http://schemas.microsoft.com/office/powerpoint/2010/main" val="3340529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NZ"/>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EDC212F-5603-4380-B0A6-74537C8EC109}" type="datetimeFigureOut">
              <a:rPr lang="en-NZ" smtClean="0"/>
              <a:t>22/02/2017</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EACD0DAE-D867-4743-A31A-64633D48DDC6}" type="slidenum">
              <a:rPr lang="en-NZ" smtClean="0"/>
              <a:t>‹#›</a:t>
            </a:fld>
            <a:endParaRPr lang="en-NZ"/>
          </a:p>
        </p:txBody>
      </p:sp>
    </p:spTree>
    <p:extLst>
      <p:ext uri="{BB962C8B-B14F-4D97-AF65-F5344CB8AC3E}">
        <p14:creationId xmlns:p14="http://schemas.microsoft.com/office/powerpoint/2010/main" val="310231020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NZ"/>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5" name="Date Placeholder 4"/>
          <p:cNvSpPr>
            <a:spLocks noGrp="1"/>
          </p:cNvSpPr>
          <p:nvPr>
            <p:ph type="dt" sz="half" idx="10"/>
          </p:nvPr>
        </p:nvSpPr>
        <p:spPr/>
        <p:txBody>
          <a:bodyPr/>
          <a:lstStyle/>
          <a:p>
            <a:fld id="{BEDC212F-5603-4380-B0A6-74537C8EC109}" type="datetimeFigureOut">
              <a:rPr lang="en-NZ" smtClean="0"/>
              <a:t>22/02/2017</a:t>
            </a:fld>
            <a:endParaRPr lang="en-NZ"/>
          </a:p>
        </p:txBody>
      </p:sp>
      <p:sp>
        <p:nvSpPr>
          <p:cNvPr id="6" name="Footer Placeholder 5"/>
          <p:cNvSpPr>
            <a:spLocks noGrp="1"/>
          </p:cNvSpPr>
          <p:nvPr>
            <p:ph type="ftr" sz="quarter" idx="11"/>
          </p:nvPr>
        </p:nvSpPr>
        <p:spPr/>
        <p:txBody>
          <a:bodyPr/>
          <a:lstStyle/>
          <a:p>
            <a:endParaRPr lang="en-NZ"/>
          </a:p>
        </p:txBody>
      </p:sp>
      <p:sp>
        <p:nvSpPr>
          <p:cNvPr id="7" name="Slide Number Placeholder 6"/>
          <p:cNvSpPr>
            <a:spLocks noGrp="1"/>
          </p:cNvSpPr>
          <p:nvPr>
            <p:ph type="sldNum" sz="quarter" idx="12"/>
          </p:nvPr>
        </p:nvSpPr>
        <p:spPr/>
        <p:txBody>
          <a:bodyPr/>
          <a:lstStyle/>
          <a:p>
            <a:fld id="{EACD0DAE-D867-4743-A31A-64633D48DDC6}" type="slidenum">
              <a:rPr lang="en-NZ" smtClean="0"/>
              <a:t>‹#›</a:t>
            </a:fld>
            <a:endParaRPr lang="en-NZ"/>
          </a:p>
        </p:txBody>
      </p:sp>
    </p:spTree>
    <p:extLst>
      <p:ext uri="{BB962C8B-B14F-4D97-AF65-F5344CB8AC3E}">
        <p14:creationId xmlns:p14="http://schemas.microsoft.com/office/powerpoint/2010/main" val="24834685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NZ"/>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7" name="Date Placeholder 6"/>
          <p:cNvSpPr>
            <a:spLocks noGrp="1"/>
          </p:cNvSpPr>
          <p:nvPr>
            <p:ph type="dt" sz="half" idx="10"/>
          </p:nvPr>
        </p:nvSpPr>
        <p:spPr/>
        <p:txBody>
          <a:bodyPr/>
          <a:lstStyle/>
          <a:p>
            <a:fld id="{BEDC212F-5603-4380-B0A6-74537C8EC109}" type="datetimeFigureOut">
              <a:rPr lang="en-NZ" smtClean="0"/>
              <a:t>22/02/2017</a:t>
            </a:fld>
            <a:endParaRPr lang="en-NZ"/>
          </a:p>
        </p:txBody>
      </p:sp>
      <p:sp>
        <p:nvSpPr>
          <p:cNvPr id="8" name="Footer Placeholder 7"/>
          <p:cNvSpPr>
            <a:spLocks noGrp="1"/>
          </p:cNvSpPr>
          <p:nvPr>
            <p:ph type="ftr" sz="quarter" idx="11"/>
          </p:nvPr>
        </p:nvSpPr>
        <p:spPr/>
        <p:txBody>
          <a:bodyPr/>
          <a:lstStyle/>
          <a:p>
            <a:endParaRPr lang="en-NZ"/>
          </a:p>
        </p:txBody>
      </p:sp>
      <p:sp>
        <p:nvSpPr>
          <p:cNvPr id="9" name="Slide Number Placeholder 8"/>
          <p:cNvSpPr>
            <a:spLocks noGrp="1"/>
          </p:cNvSpPr>
          <p:nvPr>
            <p:ph type="sldNum" sz="quarter" idx="12"/>
          </p:nvPr>
        </p:nvSpPr>
        <p:spPr/>
        <p:txBody>
          <a:bodyPr/>
          <a:lstStyle/>
          <a:p>
            <a:fld id="{EACD0DAE-D867-4743-A31A-64633D48DDC6}" type="slidenum">
              <a:rPr lang="en-NZ" smtClean="0"/>
              <a:t>‹#›</a:t>
            </a:fld>
            <a:endParaRPr lang="en-NZ"/>
          </a:p>
        </p:txBody>
      </p:sp>
    </p:spTree>
    <p:extLst>
      <p:ext uri="{BB962C8B-B14F-4D97-AF65-F5344CB8AC3E}">
        <p14:creationId xmlns:p14="http://schemas.microsoft.com/office/powerpoint/2010/main" val="10672220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NZ"/>
          </a:p>
        </p:txBody>
      </p:sp>
      <p:sp>
        <p:nvSpPr>
          <p:cNvPr id="3" name="Date Placeholder 2"/>
          <p:cNvSpPr>
            <a:spLocks noGrp="1"/>
          </p:cNvSpPr>
          <p:nvPr>
            <p:ph type="dt" sz="half" idx="10"/>
          </p:nvPr>
        </p:nvSpPr>
        <p:spPr/>
        <p:txBody>
          <a:bodyPr/>
          <a:lstStyle/>
          <a:p>
            <a:fld id="{BEDC212F-5603-4380-B0A6-74537C8EC109}" type="datetimeFigureOut">
              <a:rPr lang="en-NZ" smtClean="0"/>
              <a:t>22/02/2017</a:t>
            </a:fld>
            <a:endParaRPr lang="en-NZ"/>
          </a:p>
        </p:txBody>
      </p:sp>
      <p:sp>
        <p:nvSpPr>
          <p:cNvPr id="4" name="Footer Placeholder 3"/>
          <p:cNvSpPr>
            <a:spLocks noGrp="1"/>
          </p:cNvSpPr>
          <p:nvPr>
            <p:ph type="ftr" sz="quarter" idx="11"/>
          </p:nvPr>
        </p:nvSpPr>
        <p:spPr/>
        <p:txBody>
          <a:bodyPr/>
          <a:lstStyle/>
          <a:p>
            <a:endParaRPr lang="en-NZ"/>
          </a:p>
        </p:txBody>
      </p:sp>
      <p:sp>
        <p:nvSpPr>
          <p:cNvPr id="5" name="Slide Number Placeholder 4"/>
          <p:cNvSpPr>
            <a:spLocks noGrp="1"/>
          </p:cNvSpPr>
          <p:nvPr>
            <p:ph type="sldNum" sz="quarter" idx="12"/>
          </p:nvPr>
        </p:nvSpPr>
        <p:spPr/>
        <p:txBody>
          <a:bodyPr/>
          <a:lstStyle/>
          <a:p>
            <a:fld id="{EACD0DAE-D867-4743-A31A-64633D48DDC6}" type="slidenum">
              <a:rPr lang="en-NZ" smtClean="0"/>
              <a:t>‹#›</a:t>
            </a:fld>
            <a:endParaRPr lang="en-NZ"/>
          </a:p>
        </p:txBody>
      </p:sp>
    </p:spTree>
    <p:extLst>
      <p:ext uri="{BB962C8B-B14F-4D97-AF65-F5344CB8AC3E}">
        <p14:creationId xmlns:p14="http://schemas.microsoft.com/office/powerpoint/2010/main" val="426466862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EDC212F-5603-4380-B0A6-74537C8EC109}" type="datetimeFigureOut">
              <a:rPr lang="en-NZ" smtClean="0"/>
              <a:t>22/02/2017</a:t>
            </a:fld>
            <a:endParaRPr lang="en-NZ"/>
          </a:p>
        </p:txBody>
      </p:sp>
      <p:sp>
        <p:nvSpPr>
          <p:cNvPr id="3" name="Footer Placeholder 2"/>
          <p:cNvSpPr>
            <a:spLocks noGrp="1"/>
          </p:cNvSpPr>
          <p:nvPr>
            <p:ph type="ftr" sz="quarter" idx="11"/>
          </p:nvPr>
        </p:nvSpPr>
        <p:spPr/>
        <p:txBody>
          <a:bodyPr/>
          <a:lstStyle/>
          <a:p>
            <a:endParaRPr lang="en-NZ"/>
          </a:p>
        </p:txBody>
      </p:sp>
      <p:sp>
        <p:nvSpPr>
          <p:cNvPr id="4" name="Slide Number Placeholder 3"/>
          <p:cNvSpPr>
            <a:spLocks noGrp="1"/>
          </p:cNvSpPr>
          <p:nvPr>
            <p:ph type="sldNum" sz="quarter" idx="12"/>
          </p:nvPr>
        </p:nvSpPr>
        <p:spPr/>
        <p:txBody>
          <a:bodyPr/>
          <a:lstStyle/>
          <a:p>
            <a:fld id="{EACD0DAE-D867-4743-A31A-64633D48DDC6}" type="slidenum">
              <a:rPr lang="en-NZ" smtClean="0"/>
              <a:t>‹#›</a:t>
            </a:fld>
            <a:endParaRPr lang="en-NZ"/>
          </a:p>
        </p:txBody>
      </p:sp>
    </p:spTree>
    <p:extLst>
      <p:ext uri="{BB962C8B-B14F-4D97-AF65-F5344CB8AC3E}">
        <p14:creationId xmlns:p14="http://schemas.microsoft.com/office/powerpoint/2010/main" val="19493915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NZ"/>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EDC212F-5603-4380-B0A6-74537C8EC109}" type="datetimeFigureOut">
              <a:rPr lang="en-NZ" smtClean="0"/>
              <a:t>22/02/2017</a:t>
            </a:fld>
            <a:endParaRPr lang="en-NZ"/>
          </a:p>
        </p:txBody>
      </p:sp>
      <p:sp>
        <p:nvSpPr>
          <p:cNvPr id="6" name="Footer Placeholder 5"/>
          <p:cNvSpPr>
            <a:spLocks noGrp="1"/>
          </p:cNvSpPr>
          <p:nvPr>
            <p:ph type="ftr" sz="quarter" idx="11"/>
          </p:nvPr>
        </p:nvSpPr>
        <p:spPr/>
        <p:txBody>
          <a:bodyPr/>
          <a:lstStyle/>
          <a:p>
            <a:endParaRPr lang="en-NZ"/>
          </a:p>
        </p:txBody>
      </p:sp>
      <p:sp>
        <p:nvSpPr>
          <p:cNvPr id="7" name="Slide Number Placeholder 6"/>
          <p:cNvSpPr>
            <a:spLocks noGrp="1"/>
          </p:cNvSpPr>
          <p:nvPr>
            <p:ph type="sldNum" sz="quarter" idx="12"/>
          </p:nvPr>
        </p:nvSpPr>
        <p:spPr/>
        <p:txBody>
          <a:bodyPr/>
          <a:lstStyle/>
          <a:p>
            <a:fld id="{EACD0DAE-D867-4743-A31A-64633D48DDC6}" type="slidenum">
              <a:rPr lang="en-NZ" smtClean="0"/>
              <a:t>‹#›</a:t>
            </a:fld>
            <a:endParaRPr lang="en-NZ"/>
          </a:p>
        </p:txBody>
      </p:sp>
    </p:spTree>
    <p:extLst>
      <p:ext uri="{BB962C8B-B14F-4D97-AF65-F5344CB8AC3E}">
        <p14:creationId xmlns:p14="http://schemas.microsoft.com/office/powerpoint/2010/main" val="32389121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NZ"/>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NZ"/>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EDC212F-5603-4380-B0A6-74537C8EC109}" type="datetimeFigureOut">
              <a:rPr lang="en-NZ" smtClean="0"/>
              <a:t>22/02/2017</a:t>
            </a:fld>
            <a:endParaRPr lang="en-NZ"/>
          </a:p>
        </p:txBody>
      </p:sp>
      <p:sp>
        <p:nvSpPr>
          <p:cNvPr id="6" name="Footer Placeholder 5"/>
          <p:cNvSpPr>
            <a:spLocks noGrp="1"/>
          </p:cNvSpPr>
          <p:nvPr>
            <p:ph type="ftr" sz="quarter" idx="11"/>
          </p:nvPr>
        </p:nvSpPr>
        <p:spPr/>
        <p:txBody>
          <a:bodyPr/>
          <a:lstStyle/>
          <a:p>
            <a:endParaRPr lang="en-NZ"/>
          </a:p>
        </p:txBody>
      </p:sp>
      <p:sp>
        <p:nvSpPr>
          <p:cNvPr id="7" name="Slide Number Placeholder 6"/>
          <p:cNvSpPr>
            <a:spLocks noGrp="1"/>
          </p:cNvSpPr>
          <p:nvPr>
            <p:ph type="sldNum" sz="quarter" idx="12"/>
          </p:nvPr>
        </p:nvSpPr>
        <p:spPr/>
        <p:txBody>
          <a:bodyPr/>
          <a:lstStyle/>
          <a:p>
            <a:fld id="{EACD0DAE-D867-4743-A31A-64633D48DDC6}" type="slidenum">
              <a:rPr lang="en-NZ" smtClean="0"/>
              <a:t>‹#›</a:t>
            </a:fld>
            <a:endParaRPr lang="en-NZ"/>
          </a:p>
        </p:txBody>
      </p:sp>
    </p:spTree>
    <p:extLst>
      <p:ext uri="{BB962C8B-B14F-4D97-AF65-F5344CB8AC3E}">
        <p14:creationId xmlns:p14="http://schemas.microsoft.com/office/powerpoint/2010/main" val="15982808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microsoft.com/office/2007/relationships/hdphoto" Target="../media/hdphoto1.wdp"/></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extLst>
              <a:ext uri="{BEBA8EAE-BF5A-486C-A8C5-ECC9F3942E4B}">
                <a14:imgProps xmlns:a14="http://schemas.microsoft.com/office/drawing/2010/main">
                  <a14:imgLayer r:embed="rId14">
                    <a14:imgEffect>
                      <a14:artisticPastelsSmooth scaling="24"/>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NZ"/>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EDC212F-5603-4380-B0A6-74537C8EC109}" type="datetimeFigureOut">
              <a:rPr lang="en-NZ" smtClean="0"/>
              <a:t>22/02/2017</a:t>
            </a:fld>
            <a:endParaRPr lang="en-NZ"/>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NZ"/>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ACD0DAE-D867-4743-A31A-64633D48DDC6}" type="slidenum">
              <a:rPr lang="en-NZ" smtClean="0"/>
              <a:t>‹#›</a:t>
            </a:fld>
            <a:endParaRPr lang="en-NZ"/>
          </a:p>
        </p:txBody>
      </p:sp>
    </p:spTree>
    <p:extLst>
      <p:ext uri="{BB962C8B-B14F-4D97-AF65-F5344CB8AC3E}">
        <p14:creationId xmlns:p14="http://schemas.microsoft.com/office/powerpoint/2010/main" val="117324862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8" Type="http://schemas.openxmlformats.org/officeDocument/2006/relationships/hyperlink" Target="http://www.tinyurl.com/NCRSfeedback" TargetMode="External"/><Relationship Id="rId3" Type="http://schemas.openxmlformats.org/officeDocument/2006/relationships/slideLayout" Target="../slideLayouts/slideLayout6.xml"/><Relationship Id="rId7" Type="http://schemas.openxmlformats.org/officeDocument/2006/relationships/image" Target="../media/image16.jpg"/><Relationship Id="rId2" Type="http://schemas.openxmlformats.org/officeDocument/2006/relationships/audio" Target="../media/media1.mp3"/><Relationship Id="rId1" Type="http://schemas.microsoft.com/office/2007/relationships/media" Target="../media/media1.mp3"/><Relationship Id="rId6" Type="http://schemas.microsoft.com/office/2007/relationships/hdphoto" Target="../media/hdphoto1.wdp"/><Relationship Id="rId5" Type="http://schemas.openxmlformats.org/officeDocument/2006/relationships/image" Target="../media/image15.png"/><Relationship Id="rId10" Type="http://schemas.openxmlformats.org/officeDocument/2006/relationships/image" Target="../media/image18.png"/><Relationship Id="rId4" Type="http://schemas.openxmlformats.org/officeDocument/2006/relationships/notesSlide" Target="../notesSlides/notesSlide10.xml"/><Relationship Id="rId9" Type="http://schemas.openxmlformats.org/officeDocument/2006/relationships/image" Target="../media/image17.pn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control" Target="../activeX/activeX1.xml"/><Relationship Id="rId1" Type="http://schemas.openxmlformats.org/officeDocument/2006/relationships/vmlDrawing" Target="../drawings/vmlDrawing1.vml"/><Relationship Id="rId6" Type="http://schemas.openxmlformats.org/officeDocument/2006/relationships/image" Target="../media/image6.wmf"/><Relationship Id="rId5" Type="http://schemas.openxmlformats.org/officeDocument/2006/relationships/image" Target="../media/image5.gif"/><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control" Target="../activeX/activeX2.xml"/><Relationship Id="rId1" Type="http://schemas.openxmlformats.org/officeDocument/2006/relationships/vmlDrawing" Target="../drawings/vmlDrawing2.vml"/><Relationship Id="rId6" Type="http://schemas.openxmlformats.org/officeDocument/2006/relationships/image" Target="../media/image13.wmf"/><Relationship Id="rId5" Type="http://schemas.openxmlformats.org/officeDocument/2006/relationships/image" Target="../media/image12.jp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t="24438" b="16552"/>
          <a:stretch/>
        </p:blipFill>
        <p:spPr>
          <a:xfrm>
            <a:off x="20" y="10"/>
            <a:ext cx="12191980" cy="5395902"/>
          </a:xfrm>
          <a:prstGeom prst="rect">
            <a:avLst/>
          </a:prstGeom>
        </p:spPr>
      </p:pic>
      <p:sp>
        <p:nvSpPr>
          <p:cNvPr id="4" name="Title 3"/>
          <p:cNvSpPr>
            <a:spLocks noGrp="1"/>
          </p:cNvSpPr>
          <p:nvPr>
            <p:ph type="title"/>
          </p:nvPr>
        </p:nvSpPr>
        <p:spPr>
          <a:xfrm>
            <a:off x="1004400" y="5536142"/>
            <a:ext cx="10515600" cy="822326"/>
          </a:xfrm>
        </p:spPr>
        <p:txBody>
          <a:bodyPr>
            <a:normAutofit/>
          </a:bodyPr>
          <a:lstStyle/>
          <a:p>
            <a:pPr algn="ctr"/>
            <a:r>
              <a:rPr lang="en-NZ" sz="4800" b="1" spc="50" dirty="0">
                <a:ln w="9525" cmpd="sng">
                  <a:solidFill>
                    <a:srgbClr val="7030A0"/>
                  </a:solidFill>
                  <a:prstDash val="solid"/>
                </a:ln>
                <a:solidFill>
                  <a:srgbClr val="70AD47">
                    <a:tint val="1000"/>
                  </a:srgbClr>
                </a:solidFill>
                <a:effectLst>
                  <a:glow rad="38100">
                    <a:schemeClr val="accent1">
                      <a:alpha val="40000"/>
                    </a:schemeClr>
                  </a:glow>
                </a:effectLst>
                <a:latin typeface="MV Boli" panose="02000500030200090000" pitchFamily="2" charset="0"/>
                <a:cs typeface="MV Boli" panose="02000500030200090000" pitchFamily="2" charset="0"/>
              </a:rPr>
              <a:t>Getting ourselves ready for Easter</a:t>
            </a:r>
          </a:p>
        </p:txBody>
      </p:sp>
      <p:sp>
        <p:nvSpPr>
          <p:cNvPr id="6" name="TextBox: PageNumber"/>
          <p:cNvSpPr txBox="1">
            <a:spLocks/>
          </p:cNvSpPr>
          <p:nvPr/>
        </p:nvSpPr>
        <p:spPr>
          <a:xfrm>
            <a:off x="11520000" y="6240000"/>
            <a:ext cx="480000" cy="480000"/>
          </a:xfrm>
          <a:prstGeom prst="rect">
            <a:avLst/>
          </a:prstGeom>
          <a:solidFill>
            <a:schemeClr val="bg1">
              <a:lumMod val="95000"/>
            </a:schemeClr>
          </a:solidFill>
          <a:ln w="25400">
            <a:solidFill>
              <a:srgbClr val="3C1A56"/>
            </a:solidFill>
          </a:ln>
        </p:spPr>
        <p:txBody>
          <a:bodyPr wrap="none" rtlCol="0" anchor="ctr" anchorCtr="1">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1200" b="1" kern="0" dirty="0">
                <a:solidFill>
                  <a:srgbClr val="3C1A56"/>
                </a:solidFill>
                <a:latin typeface="Arial" pitchFamily="34" charset="0"/>
                <a:cs typeface="Arial" pitchFamily="34" charset="0"/>
              </a:rPr>
              <a:t>R-2</a:t>
            </a:r>
            <a:endParaRPr kumimoji="0" lang="en-GB" sz="1200" b="1" i="0" u="none" strike="noStrike" kern="0" cap="none" spc="0" normalizeH="0" baseline="0" noProof="0" dirty="0">
              <a:ln>
                <a:noFill/>
              </a:ln>
              <a:solidFill>
                <a:srgbClr val="3C1A56"/>
              </a:solidFill>
              <a:effectLst/>
              <a:uLnTx/>
              <a:uFillTx/>
              <a:latin typeface="Arial" pitchFamily="34" charset="0"/>
              <a:cs typeface="Arial" pitchFamily="34"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dirty="0">
                <a:ln>
                  <a:noFill/>
                </a:ln>
                <a:solidFill>
                  <a:srgbClr val="3C1A56"/>
                </a:solidFill>
                <a:effectLst/>
                <a:uLnTx/>
                <a:uFillTx/>
                <a:latin typeface="Arial" pitchFamily="34" charset="0"/>
                <a:cs typeface="Arial" pitchFamily="34" charset="0"/>
              </a:rPr>
              <a:t>S-01</a:t>
            </a:r>
          </a:p>
        </p:txBody>
      </p:sp>
      <p:sp>
        <p:nvSpPr>
          <p:cNvPr id="7" name="Action Button: Forward">
            <a:hlinkClick r:id="" action="ppaction://hlinkshowjump?jump=nextslide" highlightClick="1"/>
          </p:cNvPr>
          <p:cNvSpPr/>
          <p:nvPr/>
        </p:nvSpPr>
        <p:spPr>
          <a:xfrm>
            <a:off x="10800523" y="6240000"/>
            <a:ext cx="576064" cy="48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352667057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5">
            <a:lum/>
            <a:extLst>
              <a:ext uri="{BEBA8EAE-BF5A-486C-A8C5-ECC9F3942E4B}">
                <a14:imgProps xmlns:a14="http://schemas.microsoft.com/office/drawing/2010/main">
                  <a14:imgLayer r:embed="rId6">
                    <a14:imgEffect>
                      <a14:artisticGlowDiffused/>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1325563"/>
          </a:xfrm>
        </p:spPr>
        <p:txBody>
          <a:bodyPr/>
          <a:lstStyle/>
          <a:p>
            <a:pPr algn="ctr"/>
            <a:r>
              <a:rPr lang="en-NZ" dirty="0">
                <a:ln w="0"/>
                <a:solidFill>
                  <a:srgbClr val="3C1A56"/>
                </a:solidFill>
                <a:effectLst>
                  <a:reflection blurRad="6350" stA="53000" endA="300" endPos="35500" dir="5400000" sy="-90000" algn="bl" rotWithShape="0"/>
                </a:effectLst>
                <a:latin typeface="Segoe Script" panose="030B0504020000000003" pitchFamily="66" charset="0"/>
              </a:rPr>
              <a:t>Time for Reflection</a:t>
            </a:r>
          </a:p>
        </p:txBody>
      </p:sp>
      <p:pic>
        <p:nvPicPr>
          <p:cNvPr id="3" name="Picture 2"/>
          <p:cNvPicPr>
            <a:picLocks noChangeAspect="1"/>
          </p:cNvPicPr>
          <p:nvPr/>
        </p:nvPicPr>
        <p:blipFill rotWithShape="1">
          <a:blip r:embed="rId7">
            <a:extLst>
              <a:ext uri="{28A0092B-C50C-407E-A947-70E740481C1C}">
                <a14:useLocalDpi xmlns:a14="http://schemas.microsoft.com/office/drawing/2010/main" val="0"/>
              </a:ext>
            </a:extLst>
          </a:blip>
          <a:srcRect t="12598"/>
          <a:stretch/>
        </p:blipFill>
        <p:spPr>
          <a:xfrm>
            <a:off x="913900" y="1151944"/>
            <a:ext cx="10364200" cy="5101158"/>
          </a:xfrm>
          <a:prstGeom prst="rect">
            <a:avLst/>
          </a:prstGeom>
          <a:ln>
            <a:noFill/>
          </a:ln>
          <a:effectLst>
            <a:softEdge rad="112500"/>
          </a:effectLst>
        </p:spPr>
      </p:pic>
      <p:sp>
        <p:nvSpPr>
          <p:cNvPr id="4" name="TextBox: PageNumber"/>
          <p:cNvSpPr txBox="1">
            <a:spLocks/>
          </p:cNvSpPr>
          <p:nvPr/>
        </p:nvSpPr>
        <p:spPr>
          <a:xfrm>
            <a:off x="11520000" y="6240000"/>
            <a:ext cx="480000" cy="480000"/>
          </a:xfrm>
          <a:prstGeom prst="rect">
            <a:avLst/>
          </a:prstGeom>
          <a:solidFill>
            <a:schemeClr val="bg1">
              <a:lumMod val="95000"/>
            </a:schemeClr>
          </a:solidFill>
          <a:ln w="25400">
            <a:solidFill>
              <a:srgbClr val="3C1A56"/>
            </a:solidFill>
          </a:ln>
        </p:spPr>
        <p:txBody>
          <a:bodyPr wrap="none" rtlCol="0" anchor="ctr" anchorCtr="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3C1A56"/>
                </a:solidFill>
                <a:effectLst/>
                <a:uLnTx/>
                <a:uFillTx/>
                <a:latin typeface="Arial" pitchFamily="34" charset="0"/>
                <a:ea typeface="+mn-ea"/>
                <a:cs typeface="Arial" pitchFamily="34" charset="0"/>
              </a:rPr>
              <a:t>R-2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3C1A56"/>
                </a:solidFill>
                <a:effectLst/>
                <a:uLnTx/>
                <a:uFillTx/>
                <a:latin typeface="Arial" pitchFamily="34" charset="0"/>
                <a:ea typeface="+mn-ea"/>
                <a:cs typeface="Arial" pitchFamily="34" charset="0"/>
              </a:rPr>
              <a:t>S-10</a:t>
            </a:r>
          </a:p>
        </p:txBody>
      </p:sp>
      <p:sp>
        <p:nvSpPr>
          <p:cNvPr id="7" name="Action Button: Back">
            <a:hlinkClick r:id="" action="ppaction://hlinkshowjump?jump=previousslide" highlightClick="1"/>
          </p:cNvPr>
          <p:cNvSpPr/>
          <p:nvPr/>
        </p:nvSpPr>
        <p:spPr>
          <a:xfrm>
            <a:off x="10822986" y="6239500"/>
            <a:ext cx="576064" cy="48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Feedback" descr="D:\03 Projects\TCI\02 Deliverables\2016-10 Release Liturgical\Feedback button.png">
            <a:hlinkClick r:id="rId8"/>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0" y="6262791"/>
            <a:ext cx="871259" cy="621821"/>
          </a:xfrm>
          <a:prstGeom prst="rect">
            <a:avLst/>
          </a:prstGeom>
          <a:noFill/>
          <a:extLst>
            <a:ext uri="{909E8E84-426E-40DD-AFC4-6F175D3DCCD1}">
              <a14:hiddenFill xmlns:a14="http://schemas.microsoft.com/office/drawing/2010/main">
                <a:solidFill>
                  <a:srgbClr val="FFFFFF"/>
                </a:solidFill>
              </a14:hiddenFill>
            </a:ext>
          </a:extLst>
        </p:spPr>
      </p:pic>
      <p:sp>
        <p:nvSpPr>
          <p:cNvPr id="11" name="Action Button: Audio">
            <a:hlinkClick r:id="" action="ppaction://noaction" highlightClick="1"/>
          </p:cNvPr>
          <p:cNvSpPr/>
          <p:nvPr/>
        </p:nvSpPr>
        <p:spPr>
          <a:xfrm>
            <a:off x="10101086" y="6239500"/>
            <a:ext cx="480000" cy="480000"/>
          </a:xfrm>
          <a:prstGeom prst="actionButtonSound">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dirty="0">
              <a:ln>
                <a:noFill/>
              </a:ln>
              <a:solidFill>
                <a:sysClr val="windowText" lastClr="000000"/>
              </a:solidFill>
              <a:effectLst/>
              <a:uLnTx/>
              <a:uFillTx/>
            </a:endParaRPr>
          </a:p>
        </p:txBody>
      </p:sp>
      <p:pic>
        <p:nvPicPr>
          <p:cNvPr id="12" name="Lent Y1 - 05 Flute Concerto ('Il gardelino'), for flute, strings &amp; continuo in D major, Op. 10-3, RV 428- Cantabile - extended.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2507310" y="254876"/>
            <a:ext cx="609600" cy="609600"/>
          </a:xfrm>
          <a:prstGeom prst="rect">
            <a:avLst/>
          </a:prstGeom>
        </p:spPr>
      </p:pic>
      <p:sp>
        <p:nvSpPr>
          <p:cNvPr id="13" name="TextBox: Tool instructions stop"/>
          <p:cNvSpPr txBox="1"/>
          <p:nvPr/>
        </p:nvSpPr>
        <p:spPr>
          <a:xfrm>
            <a:off x="4463181" y="6627168"/>
            <a:ext cx="3265639" cy="276999"/>
          </a:xfrm>
          <a:prstGeom prst="rect">
            <a:avLst/>
          </a:prstGeom>
          <a:noFill/>
        </p:spPr>
        <p:txBody>
          <a:bodyPr wrap="none" rtlCol="0">
            <a:spAutoFit/>
          </a:bodyPr>
          <a:lstStyle/>
          <a:p>
            <a:pPr algn="ctr"/>
            <a:r>
              <a:rPr lang="en-GB" sz="1200" dirty="0">
                <a:latin typeface="Arial" panose="020B0604020202020204" pitchFamily="34" charset="0"/>
                <a:cs typeface="Arial" panose="020B0604020202020204" pitchFamily="34" charset="0"/>
              </a:rPr>
              <a:t>Click the audio button to stop </a:t>
            </a:r>
            <a:r>
              <a:rPr lang="en-GB" sz="1200" dirty="0" smtClean="0">
                <a:latin typeface="Arial" panose="020B0604020202020204" pitchFamily="34" charset="0"/>
                <a:cs typeface="Arial" panose="020B0604020202020204" pitchFamily="34" charset="0"/>
              </a:rPr>
              <a:t>reflective </a:t>
            </a:r>
            <a:r>
              <a:rPr lang="en-GB" sz="1200" dirty="0">
                <a:latin typeface="Arial" panose="020B0604020202020204" pitchFamily="34" charset="0"/>
                <a:cs typeface="Arial" panose="020B0604020202020204" pitchFamily="34" charset="0"/>
              </a:rPr>
              <a:t>music</a:t>
            </a:r>
          </a:p>
        </p:txBody>
      </p:sp>
      <p:sp>
        <p:nvSpPr>
          <p:cNvPr id="14" name="TextBox: Tool instructions start"/>
          <p:cNvSpPr txBox="1"/>
          <p:nvPr/>
        </p:nvSpPr>
        <p:spPr>
          <a:xfrm>
            <a:off x="4467991" y="6627168"/>
            <a:ext cx="3256020" cy="276999"/>
          </a:xfrm>
          <a:prstGeom prst="rect">
            <a:avLst/>
          </a:prstGeom>
          <a:noFill/>
        </p:spPr>
        <p:txBody>
          <a:bodyPr wrap="none" rtlCol="0">
            <a:spAutoFit/>
          </a:bodyPr>
          <a:lstStyle/>
          <a:p>
            <a:pPr algn="ctr"/>
            <a:r>
              <a:rPr lang="en-GB" sz="1200" dirty="0">
                <a:latin typeface="Arial" panose="020B0604020202020204" pitchFamily="34" charset="0"/>
                <a:cs typeface="Arial" panose="020B0604020202020204" pitchFamily="34" charset="0"/>
              </a:rPr>
              <a:t>Click the audio button to </a:t>
            </a:r>
            <a:r>
              <a:rPr lang="en-GB" sz="1200" dirty="0" smtClean="0">
                <a:latin typeface="Arial" panose="020B0604020202020204" pitchFamily="34" charset="0"/>
                <a:cs typeface="Arial" panose="020B0604020202020204" pitchFamily="34" charset="0"/>
              </a:rPr>
              <a:t>play </a:t>
            </a:r>
            <a:r>
              <a:rPr lang="en-GB" sz="1200" dirty="0" smtClean="0">
                <a:latin typeface="Arial" panose="020B0604020202020204" pitchFamily="34" charset="0"/>
                <a:cs typeface="Arial" panose="020B0604020202020204" pitchFamily="34" charset="0"/>
              </a:rPr>
              <a:t>reflective </a:t>
            </a:r>
            <a:r>
              <a:rPr lang="en-GB" sz="1200" dirty="0">
                <a:latin typeface="Arial" panose="020B0604020202020204" pitchFamily="34" charset="0"/>
                <a:cs typeface="Arial" panose="020B0604020202020204" pitchFamily="34" charset="0"/>
              </a:rPr>
              <a:t>music</a:t>
            </a:r>
          </a:p>
        </p:txBody>
      </p:sp>
    </p:spTree>
    <p:extLst>
      <p:ext uri="{BB962C8B-B14F-4D97-AF65-F5344CB8AC3E}">
        <p14:creationId xmlns:p14="http://schemas.microsoft.com/office/powerpoint/2010/main" val="99542480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1"/>
                    </p:tgtEl>
                  </p:cond>
                </p:stCondLst>
                <p:endSync evt="end" delay="0">
                  <p:rtn val="all"/>
                </p:endSync>
                <p:childTnLst>
                  <p:par>
                    <p:cTn id="8" fill="hold">
                      <p:stCondLst>
                        <p:cond delay="0"/>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par>
                                <p:cTn id="13" presetID="10" presetClass="exit" presetSubtype="0" fill="hold" grpId="1" nodeType="withEffect">
                                  <p:stCondLst>
                                    <p:cond delay="0"/>
                                  </p:stCondLst>
                                  <p:childTnLst>
                                    <p:animEffect transition="out" filter="fade">
                                      <p:cBhvr>
                                        <p:cTn id="14" dur="500"/>
                                        <p:tgtEl>
                                          <p:spTgt spid="14"/>
                                        </p:tgtEl>
                                      </p:cBhvr>
                                    </p:animEffect>
                                    <p:set>
                                      <p:cBhvr>
                                        <p:cTn id="15" dur="1" fill="hold">
                                          <p:stCondLst>
                                            <p:cond delay="499"/>
                                          </p:stCondLst>
                                        </p:cTn>
                                        <p:tgtEl>
                                          <p:spTgt spid="14"/>
                                        </p:tgtEl>
                                        <p:attrNameLst>
                                          <p:attrName>style.visibility</p:attrName>
                                        </p:attrNameLst>
                                      </p:cBhvr>
                                      <p:to>
                                        <p:strVal val="hidden"/>
                                      </p:to>
                                    </p:set>
                                  </p:childTnLst>
                                </p:cTn>
                              </p:par>
                              <p:par>
                                <p:cTn id="16" presetID="1" presetClass="mediacall" presetSubtype="0" fill="hold" nodeType="withEffect">
                                  <p:stCondLst>
                                    <p:cond delay="0"/>
                                  </p:stCondLst>
                                  <p:childTnLst>
                                    <p:cmd type="call" cmd="playFrom(0.0)">
                                      <p:cBhvr>
                                        <p:cTn id="17" dur="491002" fill="hold"/>
                                        <p:tgtEl>
                                          <p:spTgt spid="12"/>
                                        </p:tgtEl>
                                      </p:cBhvr>
                                    </p:cmd>
                                  </p:childTnLst>
                                </p:cTn>
                              </p:par>
                              <p:par>
                                <p:cTn id="18" presetID="1" presetClass="emph" presetSubtype="2" fill="hold" nodeType="withEffect">
                                  <p:stCondLst>
                                    <p:cond delay="0"/>
                                  </p:stCondLst>
                                  <p:childTnLst>
                                    <p:animClr clrSpc="rgb" dir="cw">
                                      <p:cBhvr>
                                        <p:cTn id="19" dur="1000" fill="hold"/>
                                        <p:tgtEl>
                                          <p:spTgt spid="11"/>
                                        </p:tgtEl>
                                        <p:attrNameLst>
                                          <p:attrName>fillcolor</p:attrName>
                                        </p:attrNameLst>
                                      </p:cBhvr>
                                      <p:to>
                                        <a:srgbClr val="C0504D"/>
                                      </p:to>
                                    </p:animClr>
                                    <p:set>
                                      <p:cBhvr>
                                        <p:cTn id="20" dur="1000" fill="hold"/>
                                        <p:tgtEl>
                                          <p:spTgt spid="11"/>
                                        </p:tgtEl>
                                        <p:attrNameLst>
                                          <p:attrName>fill.type</p:attrName>
                                        </p:attrNameLst>
                                      </p:cBhvr>
                                      <p:to>
                                        <p:strVal val="solid"/>
                                      </p:to>
                                    </p:set>
                                    <p:set>
                                      <p:cBhvr>
                                        <p:cTn id="21" dur="1000" fill="hold"/>
                                        <p:tgtEl>
                                          <p:spTgt spid="11"/>
                                        </p:tgtEl>
                                        <p:attrNameLst>
                                          <p:attrName>fill.on</p:attrName>
                                        </p:attrNameLst>
                                      </p:cBhvr>
                                      <p:to>
                                        <p:strVal val="true"/>
                                      </p:to>
                                    </p:set>
                                  </p:childTnLst>
                                </p:cTn>
                              </p:par>
                            </p:childTnLst>
                          </p:cTn>
                        </p:par>
                      </p:childTnLst>
                    </p:cTn>
                  </p:par>
                  <p:par>
                    <p:cTn id="22" fill="hold">
                      <p:stCondLst>
                        <p:cond delay="indefinite"/>
                      </p:stCondLst>
                      <p:childTnLst>
                        <p:par>
                          <p:cTn id="23" fill="hold">
                            <p:stCondLst>
                              <p:cond delay="0"/>
                            </p:stCondLst>
                            <p:childTnLst>
                              <p:par>
                                <p:cTn id="24" presetID="3" presetClass="mediacall" presetSubtype="0" fill="hold" nodeType="clickEffect">
                                  <p:stCondLst>
                                    <p:cond delay="0"/>
                                  </p:stCondLst>
                                  <p:childTnLst>
                                    <p:cmd type="call" cmd="stop">
                                      <p:cBhvr>
                                        <p:cTn id="25" dur="1" fill="hold"/>
                                        <p:tgtEl>
                                          <p:spTgt spid="12"/>
                                        </p:tgtEl>
                                      </p:cBhvr>
                                    </p:cmd>
                                  </p:childTnLst>
                                </p:cTn>
                              </p:par>
                              <p:par>
                                <p:cTn id="26" presetID="10" presetClass="exit" presetSubtype="0" fill="hold" grpId="1" nodeType="withEffect">
                                  <p:stCondLst>
                                    <p:cond delay="0"/>
                                  </p:stCondLst>
                                  <p:childTnLst>
                                    <p:animEffect transition="out" filter="fade">
                                      <p:cBhvr>
                                        <p:cTn id="27" dur="500"/>
                                        <p:tgtEl>
                                          <p:spTgt spid="13"/>
                                        </p:tgtEl>
                                      </p:cBhvr>
                                    </p:animEffect>
                                    <p:set>
                                      <p:cBhvr>
                                        <p:cTn id="28" dur="1" fill="hold">
                                          <p:stCondLst>
                                            <p:cond delay="499"/>
                                          </p:stCondLst>
                                        </p:cTn>
                                        <p:tgtEl>
                                          <p:spTgt spid="13"/>
                                        </p:tgtEl>
                                        <p:attrNameLst>
                                          <p:attrName>style.visibility</p:attrName>
                                        </p:attrNameLst>
                                      </p:cBhvr>
                                      <p:to>
                                        <p:strVal val="hidden"/>
                                      </p:to>
                                    </p:set>
                                  </p:childTnLst>
                                </p:cTn>
                              </p:par>
                              <p:par>
                                <p:cTn id="29" presetID="10" presetClass="entr" presetSubtype="0" fill="hold" grpId="2" nodeType="with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500"/>
                                        <p:tgtEl>
                                          <p:spTgt spid="14"/>
                                        </p:tgtEl>
                                      </p:cBhvr>
                                    </p:animEffect>
                                  </p:childTnLst>
                                </p:cTn>
                              </p:par>
                              <p:par>
                                <p:cTn id="32" presetID="1" presetClass="emph" presetSubtype="2" fill="hold" nodeType="withEffect">
                                  <p:stCondLst>
                                    <p:cond delay="0"/>
                                  </p:stCondLst>
                                  <p:childTnLst>
                                    <p:animClr clrSpc="rgb" dir="cw">
                                      <p:cBhvr>
                                        <p:cTn id="33" dur="2000" fill="hold"/>
                                        <p:tgtEl>
                                          <p:spTgt spid="11"/>
                                        </p:tgtEl>
                                        <p:attrNameLst>
                                          <p:attrName>fillcolor</p:attrName>
                                        </p:attrNameLst>
                                      </p:cBhvr>
                                      <p:to>
                                        <a:schemeClr val="bg1"/>
                                      </p:to>
                                    </p:animClr>
                                    <p:set>
                                      <p:cBhvr>
                                        <p:cTn id="34" dur="2000" fill="hold"/>
                                        <p:tgtEl>
                                          <p:spTgt spid="11"/>
                                        </p:tgtEl>
                                        <p:attrNameLst>
                                          <p:attrName>fill.type</p:attrName>
                                        </p:attrNameLst>
                                      </p:cBhvr>
                                      <p:to>
                                        <p:strVal val="solid"/>
                                      </p:to>
                                    </p:set>
                                    <p:set>
                                      <p:cBhvr>
                                        <p:cTn id="35" dur="2000" fill="hold"/>
                                        <p:tgtEl>
                                          <p:spTgt spid="11"/>
                                        </p:tgtEl>
                                        <p:attrNameLst>
                                          <p:attrName>fill.on</p:attrName>
                                        </p:attrNameLst>
                                      </p:cBhvr>
                                      <p:to>
                                        <p:strVal val="true"/>
                                      </p:to>
                                    </p:set>
                                  </p:childTnLst>
                                </p:cTn>
                              </p:par>
                            </p:childTnLst>
                          </p:cTn>
                        </p:par>
                      </p:childTnLst>
                    </p:cTn>
                  </p:par>
                </p:childTnLst>
              </p:cTn>
              <p:nextCondLst>
                <p:cond evt="onClick" delay="0">
                  <p:tgtEl>
                    <p:spTgt spid="11"/>
                  </p:tgtEl>
                </p:cond>
              </p:nextCondLst>
            </p:seq>
            <p:audio>
              <p:cMediaNode vol="80000">
                <p:cTn id="36" fill="hold" display="0">
                  <p:stCondLst>
                    <p:cond delay="indefinite"/>
                  </p:stCondLst>
                  <p:endCondLst>
                    <p:cond evt="onStopAudio" delay="0">
                      <p:tgtEl>
                        <p:sldTgt/>
                      </p:tgtEl>
                    </p:cond>
                  </p:endCondLst>
                </p:cTn>
                <p:tgtEl>
                  <p:spTgt spid="12"/>
                </p:tgtEl>
              </p:cMediaNode>
            </p:audio>
          </p:childTnLst>
        </p:cTn>
      </p:par>
    </p:tnLst>
    <p:bldLst>
      <p:bldP spid="13" grpId="0"/>
      <p:bldP spid="13" grpId="1"/>
      <p:bldP spid="14" grpId="0"/>
      <p:bldP spid="14" grpId="1"/>
      <p:bldP spid="14" grpId="2"/>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514485"/>
            <a:ext cx="10515600" cy="1325563"/>
          </a:xfrm>
        </p:spPr>
        <p:txBody>
          <a:bodyPr/>
          <a:lstStyle/>
          <a:p>
            <a:pPr algn="ctr"/>
            <a:r>
              <a:rPr lang="en-NZ" b="1" dirty="0">
                <a:ln w="10160">
                  <a:solidFill>
                    <a:srgbClr val="B399E7"/>
                  </a:solidFill>
                  <a:prstDash val="solid"/>
                </a:ln>
                <a:solidFill>
                  <a:srgbClr val="FFFFFF"/>
                </a:solidFill>
                <a:effectLst>
                  <a:outerShdw blurRad="38100" dist="22860" dir="5400000" algn="tl" rotWithShape="0">
                    <a:srgbClr val="000000">
                      <a:alpha val="30000"/>
                    </a:srgbClr>
                  </a:outerShdw>
                </a:effectLst>
                <a:latin typeface="Comic Sans MS" panose="030F0702030302020204" pitchFamily="66" charset="0"/>
              </a:rPr>
              <a:t>Learning Intentions</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24428" y="365126"/>
            <a:ext cx="2162889" cy="1624282"/>
          </a:xfrm>
          <a:prstGeom prst="rect">
            <a:avLst/>
          </a:prstGeom>
        </p:spPr>
      </p:pic>
      <p:sp>
        <p:nvSpPr>
          <p:cNvPr id="4" name="Box 1"/>
          <p:cNvSpPr/>
          <p:nvPr/>
        </p:nvSpPr>
        <p:spPr>
          <a:xfrm>
            <a:off x="1736032" y="3371850"/>
            <a:ext cx="9255055" cy="917383"/>
          </a:xfrm>
          <a:prstGeom prst="rect">
            <a:avLst/>
          </a:prstGeom>
          <a:solidFill>
            <a:srgbClr val="D4C5F1"/>
          </a:solidFill>
          <a:ln>
            <a:solidFill>
              <a:srgbClr val="3C1A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NZ" sz="2800" dirty="0">
                <a:solidFill>
                  <a:schemeClr val="tx1"/>
                </a:solidFill>
                <a:latin typeface="Arial" panose="020B0604020202020204" pitchFamily="34" charset="0"/>
                <a:cs typeface="Arial" panose="020B0604020202020204" pitchFamily="34" charset="0"/>
              </a:rPr>
              <a:t>recognise that people get themselves ready for Easter by loving God and others</a:t>
            </a:r>
          </a:p>
        </p:txBody>
      </p:sp>
      <p:sp>
        <p:nvSpPr>
          <p:cNvPr id="5" name="Box 2"/>
          <p:cNvSpPr/>
          <p:nvPr/>
        </p:nvSpPr>
        <p:spPr>
          <a:xfrm>
            <a:off x="1736032" y="4385858"/>
            <a:ext cx="9255055" cy="485775"/>
          </a:xfrm>
          <a:prstGeom prst="rect">
            <a:avLst/>
          </a:prstGeom>
          <a:solidFill>
            <a:srgbClr val="D4C5F1"/>
          </a:solidFill>
          <a:ln>
            <a:solidFill>
              <a:srgbClr val="3C1A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NZ" sz="2800" dirty="0">
                <a:solidFill>
                  <a:schemeClr val="tx1"/>
                </a:solidFill>
                <a:latin typeface="Arial" panose="020B0604020202020204" pitchFamily="34" charset="0"/>
                <a:cs typeface="Arial" panose="020B0604020202020204" pitchFamily="34" charset="0"/>
              </a:rPr>
              <a:t>n</a:t>
            </a:r>
            <a:r>
              <a:rPr lang="en-NZ" sz="2800">
                <a:solidFill>
                  <a:schemeClr val="tx1"/>
                </a:solidFill>
                <a:latin typeface="Arial" panose="020B0604020202020204" pitchFamily="34" charset="0"/>
                <a:cs typeface="Arial" panose="020B0604020202020204" pitchFamily="34" charset="0"/>
              </a:rPr>
              <a:t>ame </a:t>
            </a:r>
            <a:r>
              <a:rPr lang="en-NZ" sz="2800" dirty="0">
                <a:solidFill>
                  <a:schemeClr val="tx1"/>
                </a:solidFill>
                <a:latin typeface="Arial" panose="020B0604020202020204" pitchFamily="34" charset="0"/>
                <a:cs typeface="Arial" panose="020B0604020202020204" pitchFamily="34" charset="0"/>
              </a:rPr>
              <a:t>ways people can be more loving </a:t>
            </a:r>
            <a:r>
              <a:rPr lang="en-NZ" sz="2800">
                <a:solidFill>
                  <a:schemeClr val="tx1"/>
                </a:solidFill>
                <a:latin typeface="Arial" panose="020B0604020202020204" pitchFamily="34" charset="0"/>
                <a:cs typeface="Arial" panose="020B0604020202020204" pitchFamily="34" charset="0"/>
              </a:rPr>
              <a:t>during Lent</a:t>
            </a:r>
            <a:endParaRPr lang="en-NZ" sz="2800" dirty="0">
              <a:solidFill>
                <a:schemeClr val="tx1"/>
              </a:solidFill>
              <a:latin typeface="Arial" panose="020B0604020202020204" pitchFamily="34" charset="0"/>
              <a:cs typeface="Arial" panose="020B0604020202020204" pitchFamily="34" charset="0"/>
            </a:endParaRPr>
          </a:p>
        </p:txBody>
      </p:sp>
      <p:sp>
        <p:nvSpPr>
          <p:cNvPr id="6" name="TextBox 5"/>
          <p:cNvSpPr txBox="1"/>
          <p:nvPr/>
        </p:nvSpPr>
        <p:spPr>
          <a:xfrm>
            <a:off x="1736032" y="2610863"/>
            <a:ext cx="3321742" cy="523220"/>
          </a:xfrm>
          <a:prstGeom prst="rect">
            <a:avLst/>
          </a:prstGeom>
          <a:noFill/>
        </p:spPr>
        <p:txBody>
          <a:bodyPr wrap="square" rtlCol="0">
            <a:spAutoFit/>
          </a:bodyPr>
          <a:lstStyle/>
          <a:p>
            <a:r>
              <a:rPr lang="en-NZ" sz="2800" dirty="0">
                <a:solidFill>
                  <a:schemeClr val="bg1"/>
                </a:solidFill>
                <a:latin typeface="Arial" panose="020B0604020202020204" pitchFamily="34" charset="0"/>
                <a:cs typeface="Arial" panose="020B0604020202020204" pitchFamily="34" charset="0"/>
              </a:rPr>
              <a:t>The children will:</a:t>
            </a:r>
          </a:p>
        </p:txBody>
      </p:sp>
      <p:sp>
        <p:nvSpPr>
          <p:cNvPr id="7" name="TextBox 6"/>
          <p:cNvSpPr txBox="1"/>
          <p:nvPr/>
        </p:nvSpPr>
        <p:spPr>
          <a:xfrm>
            <a:off x="1157288" y="3353127"/>
            <a:ext cx="578745" cy="523220"/>
          </a:xfrm>
          <a:prstGeom prst="rect">
            <a:avLst/>
          </a:prstGeom>
          <a:noFill/>
        </p:spPr>
        <p:txBody>
          <a:bodyPr wrap="square" rtlCol="0">
            <a:spAutoFit/>
          </a:bodyPr>
          <a:lstStyle/>
          <a:p>
            <a:r>
              <a:rPr lang="en-NZ" sz="2800" dirty="0">
                <a:solidFill>
                  <a:schemeClr val="bg1"/>
                </a:solidFill>
                <a:latin typeface="Arial" panose="020B0604020202020204" pitchFamily="34" charset="0"/>
                <a:cs typeface="Arial" panose="020B0604020202020204" pitchFamily="34" charset="0"/>
              </a:rPr>
              <a:t>1)</a:t>
            </a:r>
          </a:p>
        </p:txBody>
      </p:sp>
      <p:sp>
        <p:nvSpPr>
          <p:cNvPr id="8" name="TextBox 7"/>
          <p:cNvSpPr txBox="1"/>
          <p:nvPr/>
        </p:nvSpPr>
        <p:spPr>
          <a:xfrm>
            <a:off x="1157288" y="4348413"/>
            <a:ext cx="578745" cy="523220"/>
          </a:xfrm>
          <a:prstGeom prst="rect">
            <a:avLst/>
          </a:prstGeom>
          <a:noFill/>
        </p:spPr>
        <p:txBody>
          <a:bodyPr wrap="square" rtlCol="0">
            <a:spAutoFit/>
          </a:bodyPr>
          <a:lstStyle/>
          <a:p>
            <a:r>
              <a:rPr lang="en-NZ" sz="2800" dirty="0">
                <a:solidFill>
                  <a:schemeClr val="bg1"/>
                </a:solidFill>
                <a:latin typeface="Arial" panose="020B0604020202020204" pitchFamily="34" charset="0"/>
                <a:cs typeface="Arial" panose="020B0604020202020204" pitchFamily="34" charset="0"/>
              </a:rPr>
              <a:t>2)</a:t>
            </a:r>
          </a:p>
        </p:txBody>
      </p:sp>
      <p:sp>
        <p:nvSpPr>
          <p:cNvPr id="9" name="TextBox: PageNumber"/>
          <p:cNvSpPr txBox="1">
            <a:spLocks/>
          </p:cNvSpPr>
          <p:nvPr/>
        </p:nvSpPr>
        <p:spPr>
          <a:xfrm>
            <a:off x="11520000" y="6240000"/>
            <a:ext cx="480000" cy="480000"/>
          </a:xfrm>
          <a:prstGeom prst="rect">
            <a:avLst/>
          </a:prstGeom>
          <a:solidFill>
            <a:schemeClr val="bg1">
              <a:lumMod val="95000"/>
            </a:schemeClr>
          </a:solidFill>
          <a:ln w="25400">
            <a:solidFill>
              <a:srgbClr val="3C1A56"/>
            </a:solidFill>
          </a:ln>
        </p:spPr>
        <p:txBody>
          <a:bodyPr wrap="none" rtlCol="0" anchor="ctr" anchorCtr="1">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1200" b="1" kern="0" dirty="0">
                <a:solidFill>
                  <a:srgbClr val="3C1A56"/>
                </a:solidFill>
                <a:latin typeface="Arial" pitchFamily="34" charset="0"/>
                <a:cs typeface="Arial" pitchFamily="34" charset="0"/>
              </a:rPr>
              <a:t>R-2</a:t>
            </a:r>
            <a:endParaRPr kumimoji="0" lang="en-GB" sz="1200" b="1" i="0" u="none" strike="noStrike" kern="0" cap="none" spc="0" normalizeH="0" baseline="0" noProof="0" dirty="0">
              <a:ln>
                <a:noFill/>
              </a:ln>
              <a:solidFill>
                <a:srgbClr val="3C1A56"/>
              </a:solidFill>
              <a:effectLst/>
              <a:uLnTx/>
              <a:uFillTx/>
              <a:latin typeface="Arial" pitchFamily="34" charset="0"/>
              <a:cs typeface="Arial" pitchFamily="34"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dirty="0">
                <a:ln>
                  <a:noFill/>
                </a:ln>
                <a:solidFill>
                  <a:srgbClr val="3C1A56"/>
                </a:solidFill>
                <a:effectLst/>
                <a:uLnTx/>
                <a:uFillTx/>
                <a:latin typeface="Arial" pitchFamily="34" charset="0"/>
                <a:cs typeface="Arial" pitchFamily="34" charset="0"/>
              </a:rPr>
              <a:t>S-02</a:t>
            </a:r>
          </a:p>
        </p:txBody>
      </p:sp>
      <p:sp>
        <p:nvSpPr>
          <p:cNvPr id="10" name="Action Button: Forward">
            <a:hlinkClick r:id="" action="ppaction://hlinkshowjump?jump=nextslide" highlightClick="1"/>
          </p:cNvPr>
          <p:cNvSpPr/>
          <p:nvPr/>
        </p:nvSpPr>
        <p:spPr>
          <a:xfrm>
            <a:off x="10800523" y="6240000"/>
            <a:ext cx="576064" cy="48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a:ln>
                <a:noFill/>
              </a:ln>
              <a:solidFill>
                <a:sysClr val="windowText" lastClr="000000"/>
              </a:solidFill>
              <a:effectLst/>
              <a:uLnTx/>
              <a:uFillTx/>
            </a:endParaRPr>
          </a:p>
        </p:txBody>
      </p:sp>
      <p:sp>
        <p:nvSpPr>
          <p:cNvPr id="11" name="Action Button: Back">
            <a:hlinkClick r:id="" action="ppaction://hlinkshowjump?jump=previousslide" highlightClick="1"/>
          </p:cNvPr>
          <p:cNvSpPr/>
          <p:nvPr/>
        </p:nvSpPr>
        <p:spPr>
          <a:xfrm>
            <a:off x="10128000" y="6240000"/>
            <a:ext cx="576064" cy="48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a:ln>
                <a:noFill/>
              </a:ln>
              <a:solidFill>
                <a:sysClr val="windowText" lastClr="000000"/>
              </a:solidFill>
              <a:effectLst/>
              <a:uLnTx/>
              <a:uFillTx/>
            </a:endParaRPr>
          </a:p>
        </p:txBody>
      </p:sp>
      <p:sp>
        <p:nvSpPr>
          <p:cNvPr id="12" name="Rectangle 11"/>
          <p:cNvSpPr/>
          <p:nvPr/>
        </p:nvSpPr>
        <p:spPr>
          <a:xfrm>
            <a:off x="5000187" y="6581001"/>
            <a:ext cx="2191626" cy="276999"/>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NZ" sz="1200" b="0"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Click the boxes to reveal text.</a:t>
            </a:r>
          </a:p>
        </p:txBody>
      </p:sp>
    </p:spTree>
    <p:extLst>
      <p:ext uri="{BB962C8B-B14F-4D97-AF65-F5344CB8AC3E}">
        <p14:creationId xmlns:p14="http://schemas.microsoft.com/office/powerpoint/2010/main" val="15109843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500"/>
                                        <p:tgtEl>
                                          <p:spTgt spid="4">
                                            <p:txEl>
                                              <p:pRg st="0" end="0"/>
                                            </p:txEl>
                                          </p:spTgt>
                                        </p:tgtEl>
                                      </p:cBhvr>
                                    </p:animEffect>
                                  </p:childTnLst>
                                </p:cTn>
                              </p:par>
                            </p:childTnLst>
                          </p:cTn>
                        </p:par>
                      </p:childTnLst>
                    </p:cTn>
                  </p:par>
                </p:childTnLst>
              </p:cTn>
              <p:nextCondLst>
                <p:cond evt="onClick" delay="0">
                  <p:tgtEl>
                    <p:spTgt spid="4"/>
                  </p:tgtEl>
                </p:cond>
              </p:nextCondLst>
            </p:seq>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animEffect transition="in" filter="wipe(left)">
                                      <p:cBhvr>
                                        <p:cTn id="13" dur="500"/>
                                        <p:tgtEl>
                                          <p:spTgt spid="5">
                                            <p:txEl>
                                              <p:pRg st="0" end="0"/>
                                            </p:txEl>
                                          </p:spTgt>
                                        </p:tgtEl>
                                      </p:cBhvr>
                                    </p:animEffect>
                                  </p:childTnLst>
                                </p:cTn>
                              </p:par>
                            </p:childTnLst>
                          </p:cTn>
                        </p:par>
                      </p:childTnLst>
                    </p:cTn>
                  </p:par>
                </p:childTnLst>
              </p:cTn>
              <p:nextCondLst>
                <p:cond evt="onClick" delay="0">
                  <p:tgtEl>
                    <p:spTgt spid="5"/>
                  </p:tgtEl>
                </p:cond>
              </p:nextCondLst>
            </p:seq>
            <p:seq concurrent="1" nextAc="seek">
              <p:cTn id="14" restart="whenNotActive" fill="hold" evtFilter="cancelBubble" nodeType="interactiveSeq">
                <p:stCondLst>
                  <p:cond evt="onClick" delay="0">
                    <p:tgtEl>
                      <p:spTgt spid="10"/>
                    </p:tgtEl>
                  </p:cond>
                </p:stCondLst>
                <p:endSync evt="end" delay="0">
                  <p:rtn val="all"/>
                </p:endSync>
                <p:childTnLst>
                  <p:par>
                    <p:cTn id="15" fill="hold">
                      <p:stCondLst>
                        <p:cond delay="0"/>
                      </p:stCondLst>
                      <p:childTnLst>
                        <p:par>
                          <p:cTn id="16" fill="hold">
                            <p:stCondLst>
                              <p:cond delay="0"/>
                            </p:stCondLst>
                            <p:childTnLst>
                              <p:par>
                                <p:cTn id="17" presetID="1" presetClass="exit" presetSubtype="0" fill="hold" nodeType="withEffect">
                                  <p:stCondLst>
                                    <p:cond delay="0"/>
                                  </p:stCondLst>
                                  <p:childTnLst>
                                    <p:set>
                                      <p:cBhvr>
                                        <p:cTn id="18" dur="1" fill="hold">
                                          <p:stCondLst>
                                            <p:cond delay="0"/>
                                          </p:stCondLst>
                                        </p:cTn>
                                        <p:tgtEl>
                                          <p:spTgt spid="4">
                                            <p:txEl>
                                              <p:pRg st="0" end="0"/>
                                            </p:txEl>
                                          </p:spTgt>
                                        </p:tgtEl>
                                        <p:attrNameLst>
                                          <p:attrName>style.visibility</p:attrName>
                                        </p:attrNameLst>
                                      </p:cBhvr>
                                      <p:to>
                                        <p:strVal val="hidden"/>
                                      </p:to>
                                    </p:set>
                                  </p:childTnLst>
                                </p:cTn>
                              </p:par>
                              <p:par>
                                <p:cTn id="19" presetID="1" presetClass="exit" presetSubtype="0" fill="hold" nodeType="withEffect">
                                  <p:stCondLst>
                                    <p:cond delay="0"/>
                                  </p:stCondLst>
                                  <p:childTnLst>
                                    <p:set>
                                      <p:cBhvr>
                                        <p:cTn id="20" dur="1" fill="hold">
                                          <p:stCondLst>
                                            <p:cond delay="0"/>
                                          </p:stCondLst>
                                        </p:cTn>
                                        <p:tgtEl>
                                          <p:spTgt spid="5">
                                            <p:txEl>
                                              <p:pRg st="0" end="0"/>
                                            </p:txEl>
                                          </p:spTgt>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21" restart="whenNotActive" fill="hold" evtFilter="cancelBubble" nodeType="interactiveSeq">
                <p:stCondLst>
                  <p:cond evt="onClick" delay="0">
                    <p:tgtEl>
                      <p:spTgt spid="11"/>
                    </p:tgtEl>
                  </p:cond>
                </p:stCondLst>
                <p:endSync evt="end" delay="0">
                  <p:rtn val="all"/>
                </p:endSync>
                <p:childTnLst>
                  <p:par>
                    <p:cTn id="22" fill="hold">
                      <p:stCondLst>
                        <p:cond delay="0"/>
                      </p:stCondLst>
                      <p:childTnLst>
                        <p:par>
                          <p:cTn id="23" fill="hold">
                            <p:stCondLst>
                              <p:cond delay="0"/>
                            </p:stCondLst>
                            <p:childTnLst>
                              <p:par>
                                <p:cTn id="24" presetID="1" presetClass="exit" presetSubtype="0" fill="hold" nodeType="clickEffect">
                                  <p:stCondLst>
                                    <p:cond delay="0"/>
                                  </p:stCondLst>
                                  <p:childTnLst>
                                    <p:set>
                                      <p:cBhvr>
                                        <p:cTn id="25" dur="1" fill="hold">
                                          <p:stCondLst>
                                            <p:cond delay="0"/>
                                          </p:stCondLst>
                                        </p:cTn>
                                        <p:tgtEl>
                                          <p:spTgt spid="4">
                                            <p:txEl>
                                              <p:pRg st="0" end="0"/>
                                            </p:txEl>
                                          </p:spTgt>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1" presetClass="exit" presetSubtype="0" fill="hold" nodeType="clickEffect">
                                  <p:stCondLst>
                                    <p:cond delay="0"/>
                                  </p:stCondLst>
                                  <p:childTnLst>
                                    <p:set>
                                      <p:cBhvr>
                                        <p:cTn id="29" dur="1" fill="hold">
                                          <p:stCondLst>
                                            <p:cond delay="0"/>
                                          </p:stCondLst>
                                        </p:cTn>
                                        <p:tgtEl>
                                          <p:spTgt spid="5">
                                            <p:txEl>
                                              <p:pRg st="0" end="0"/>
                                            </p:txEl>
                                          </p:spTgt>
                                        </p:tgtEl>
                                        <p:attrNameLst>
                                          <p:attrName>style.visibility</p:attrName>
                                        </p:attrNameLst>
                                      </p:cBhvr>
                                      <p:to>
                                        <p:strVal val="hidden"/>
                                      </p:to>
                                    </p:set>
                                  </p:childTnLst>
                                </p:cTn>
                              </p:par>
                            </p:childTnLst>
                          </p:cTn>
                        </p:par>
                      </p:childTnLst>
                    </p:cTn>
                  </p:par>
                </p:childTnLst>
              </p:cTn>
              <p:nextCondLst>
                <p:cond evt="onClick" delay="0">
                  <p:tgtEl>
                    <p:spTgt spid="11"/>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05637"/>
            <a:ext cx="10515600" cy="1325563"/>
          </a:xfrm>
        </p:spPr>
        <p:txBody>
          <a:bodyPr/>
          <a:lstStyle/>
          <a:p>
            <a:pPr algn="ctr"/>
            <a:r>
              <a:rPr lang="en-NZ" b="1" dirty="0">
                <a:ln w="10160">
                  <a:solidFill>
                    <a:srgbClr val="B399E7"/>
                  </a:solidFill>
                  <a:prstDash val="solid"/>
                </a:ln>
                <a:solidFill>
                  <a:srgbClr val="FFFFFF"/>
                </a:solidFill>
                <a:effectLst>
                  <a:outerShdw blurRad="38100" dist="22860" dir="5400000" algn="tl" rotWithShape="0">
                    <a:srgbClr val="000000">
                      <a:alpha val="30000"/>
                    </a:srgbClr>
                  </a:outerShdw>
                </a:effectLst>
                <a:latin typeface="Comic Sans MS" panose="030F0702030302020204" pitchFamily="66" charset="0"/>
              </a:rPr>
              <a:t>What do we know about Lent?</a:t>
            </a:r>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2295" y="1795298"/>
            <a:ext cx="4475967" cy="4448840"/>
          </a:xfrm>
          <a:prstGeom prst="ellipse">
            <a:avLst/>
          </a:prstGeom>
        </p:spPr>
      </p:pic>
      <p:sp>
        <p:nvSpPr>
          <p:cNvPr id="5" name="TextBox 4"/>
          <p:cNvSpPr txBox="1"/>
          <p:nvPr/>
        </p:nvSpPr>
        <p:spPr>
          <a:xfrm>
            <a:off x="4942367" y="6581001"/>
            <a:ext cx="2307265" cy="276999"/>
          </a:xfrm>
          <a:prstGeom prst="rect">
            <a:avLst/>
          </a:prstGeom>
          <a:noFill/>
        </p:spPr>
        <p:txBody>
          <a:bodyPr wrap="square" rtlCol="0">
            <a:spAutoFit/>
          </a:bodyPr>
          <a:lstStyle/>
          <a:p>
            <a:r>
              <a:rPr lang="en-NZ" sz="1200" dirty="0">
                <a:solidFill>
                  <a:schemeClr val="bg1"/>
                </a:solidFill>
              </a:rPr>
              <a:t>Click in white box to record ideas</a:t>
            </a:r>
          </a:p>
        </p:txBody>
      </p:sp>
      <p:sp>
        <p:nvSpPr>
          <p:cNvPr id="6" name="TextBox: PageNumber"/>
          <p:cNvSpPr txBox="1">
            <a:spLocks/>
          </p:cNvSpPr>
          <p:nvPr/>
        </p:nvSpPr>
        <p:spPr>
          <a:xfrm>
            <a:off x="11520000" y="6240000"/>
            <a:ext cx="480000" cy="480000"/>
          </a:xfrm>
          <a:prstGeom prst="rect">
            <a:avLst/>
          </a:prstGeom>
          <a:solidFill>
            <a:schemeClr val="bg1">
              <a:lumMod val="95000"/>
            </a:schemeClr>
          </a:solidFill>
          <a:ln w="25400">
            <a:solidFill>
              <a:srgbClr val="3C1A56"/>
            </a:solidFill>
          </a:ln>
        </p:spPr>
        <p:txBody>
          <a:bodyPr wrap="none" rtlCol="0" anchor="ctr" anchorCtr="1">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1200" b="1" kern="0" dirty="0">
                <a:solidFill>
                  <a:srgbClr val="3C1A56"/>
                </a:solidFill>
                <a:latin typeface="Arial" pitchFamily="34" charset="0"/>
                <a:cs typeface="Arial" pitchFamily="34" charset="0"/>
              </a:rPr>
              <a:t>R-2</a:t>
            </a:r>
            <a:endParaRPr kumimoji="0" lang="en-GB" sz="1200" b="1" i="0" u="none" strike="noStrike" kern="0" cap="none" spc="0" normalizeH="0" baseline="0" noProof="0" dirty="0">
              <a:ln>
                <a:noFill/>
              </a:ln>
              <a:solidFill>
                <a:srgbClr val="3C1A56"/>
              </a:solidFill>
              <a:effectLst/>
              <a:uLnTx/>
              <a:uFillTx/>
              <a:latin typeface="Arial" pitchFamily="34" charset="0"/>
              <a:cs typeface="Arial" pitchFamily="34"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dirty="0">
                <a:ln>
                  <a:noFill/>
                </a:ln>
                <a:solidFill>
                  <a:srgbClr val="3C1A56"/>
                </a:solidFill>
                <a:effectLst/>
                <a:uLnTx/>
                <a:uFillTx/>
                <a:latin typeface="Arial" pitchFamily="34" charset="0"/>
                <a:cs typeface="Arial" pitchFamily="34" charset="0"/>
              </a:rPr>
              <a:t>S-03</a:t>
            </a:r>
          </a:p>
        </p:txBody>
      </p:sp>
      <p:sp>
        <p:nvSpPr>
          <p:cNvPr id="7" name="Action Button: Forward">
            <a:hlinkClick r:id="" action="ppaction://hlinkshowjump?jump=nextslide" highlightClick="1"/>
          </p:cNvPr>
          <p:cNvSpPr/>
          <p:nvPr/>
        </p:nvSpPr>
        <p:spPr>
          <a:xfrm>
            <a:off x="10800523" y="6240000"/>
            <a:ext cx="576064" cy="48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a:ln>
                <a:noFill/>
              </a:ln>
              <a:solidFill>
                <a:sysClr val="windowText" lastClr="000000"/>
              </a:solidFill>
              <a:effectLst/>
              <a:uLnTx/>
              <a:uFillTx/>
            </a:endParaRPr>
          </a:p>
        </p:txBody>
      </p:sp>
      <p:sp>
        <p:nvSpPr>
          <p:cNvPr id="8" name="Action Button: Back">
            <a:hlinkClick r:id="" action="ppaction://hlinkshowjump?jump=previousslide" highlightClick="1"/>
          </p:cNvPr>
          <p:cNvSpPr/>
          <p:nvPr/>
        </p:nvSpPr>
        <p:spPr>
          <a:xfrm>
            <a:off x="10128000" y="6240000"/>
            <a:ext cx="576064" cy="48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a:ln>
                <a:noFill/>
              </a:ln>
              <a:solidFill>
                <a:sysClr val="windowText" lastClr="000000"/>
              </a:solidFill>
              <a:effectLst/>
              <a:uLnTx/>
              <a:uFillTx/>
            </a:endParaRPr>
          </a:p>
        </p:txBody>
      </p:sp>
    </p:spTree>
    <p:controls>
      <mc:AlternateContent xmlns:mc="http://schemas.openxmlformats.org/markup-compatibility/2006">
        <mc:Choice xmlns:v="urn:schemas-microsoft-com:vml" Requires="v">
          <p:control spid="1044" name="TextBox1" r:id="rId2" imgW="4638600" imgH="3400560"/>
        </mc:Choice>
        <mc:Fallback>
          <p:control name="TextBox1" r:id="rId2" imgW="4638600" imgH="3400560">
            <p:pic>
              <p:nvPicPr>
                <p:cNvPr id="0" name="TextBox1"/>
                <p:cNvPicPr>
                  <a:picLocks/>
                </p:cNvPicPr>
                <p:nvPr/>
              </p:nvPicPr>
              <p:blipFill>
                <a:blip r:embed="rId6">
                  <a:extLst>
                    <a:ext uri="{28A0092B-C50C-407E-A947-70E740481C1C}">
                      <a14:useLocalDpi xmlns:a14="http://schemas.microsoft.com/office/drawing/2010/main" val="0"/>
                    </a:ext>
                  </a:extLst>
                </a:blip>
                <a:srcRect/>
                <a:stretch>
                  <a:fillRect/>
                </a:stretch>
              </p:blipFill>
              <p:spPr bwMode="auto">
                <a:xfrm>
                  <a:off x="6613525" y="2319338"/>
                  <a:ext cx="4635500" cy="3402012"/>
                </a:xfrm>
                <a:prstGeom prst="rect">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Lst>
              </p:spPr>
            </p:pic>
          </p:control>
        </mc:Fallback>
      </mc:AlternateContent>
    </p:controls>
    <p:extLst>
      <p:ext uri="{BB962C8B-B14F-4D97-AF65-F5344CB8AC3E}">
        <p14:creationId xmlns:p14="http://schemas.microsoft.com/office/powerpoint/2010/main" val="13109978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37243"/>
            <a:ext cx="10515600" cy="1325563"/>
          </a:xfrm>
        </p:spPr>
        <p:txBody>
          <a:bodyPr/>
          <a:lstStyle/>
          <a:p>
            <a:pPr algn="ctr"/>
            <a:r>
              <a:rPr lang="en-NZ" b="1" dirty="0">
                <a:ln w="10160">
                  <a:solidFill>
                    <a:srgbClr val="B399E7"/>
                  </a:solidFill>
                  <a:prstDash val="solid"/>
                </a:ln>
                <a:solidFill>
                  <a:srgbClr val="FFFFFF"/>
                </a:solidFill>
                <a:effectLst>
                  <a:outerShdw blurRad="38100" dist="22860" dir="5400000" algn="tl" rotWithShape="0">
                    <a:srgbClr val="000000">
                      <a:alpha val="30000"/>
                    </a:srgbClr>
                  </a:outerShdw>
                </a:effectLst>
                <a:latin typeface="Comic Sans MS" panose="030F0702030302020204" pitchFamily="66" charset="0"/>
              </a:rPr>
              <a:t>Lent is a time to </a:t>
            </a:r>
            <a:br>
              <a:rPr lang="en-NZ" b="1" dirty="0">
                <a:ln w="10160">
                  <a:solidFill>
                    <a:srgbClr val="B399E7"/>
                  </a:solidFill>
                  <a:prstDash val="solid"/>
                </a:ln>
                <a:solidFill>
                  <a:srgbClr val="FFFFFF"/>
                </a:solidFill>
                <a:effectLst>
                  <a:outerShdw blurRad="38100" dist="22860" dir="5400000" algn="tl" rotWithShape="0">
                    <a:srgbClr val="000000">
                      <a:alpha val="30000"/>
                    </a:srgbClr>
                  </a:outerShdw>
                </a:effectLst>
                <a:latin typeface="Comic Sans MS" panose="030F0702030302020204" pitchFamily="66" charset="0"/>
              </a:rPr>
            </a:br>
            <a:r>
              <a:rPr lang="en-NZ" b="1" dirty="0">
                <a:ln w="10160">
                  <a:solidFill>
                    <a:srgbClr val="B399E7"/>
                  </a:solidFill>
                  <a:prstDash val="solid"/>
                </a:ln>
                <a:solidFill>
                  <a:srgbClr val="FFFFFF"/>
                </a:solidFill>
                <a:effectLst>
                  <a:outerShdw blurRad="38100" dist="22860" dir="5400000" algn="tl" rotWithShape="0">
                    <a:srgbClr val="000000">
                      <a:alpha val="30000"/>
                    </a:srgbClr>
                  </a:outerShdw>
                </a:effectLst>
                <a:latin typeface="Comic Sans MS" panose="030F0702030302020204" pitchFamily="66" charset="0"/>
              </a:rPr>
              <a:t>get ready for Easter</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3394" y="1859602"/>
            <a:ext cx="3247663" cy="432679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4" name="Oval 3"/>
          <p:cNvSpPr/>
          <p:nvPr/>
        </p:nvSpPr>
        <p:spPr>
          <a:xfrm>
            <a:off x="5689600" y="1859602"/>
            <a:ext cx="6016978" cy="1824688"/>
          </a:xfrm>
          <a:prstGeom prst="ellipse">
            <a:avLst/>
          </a:prstGeom>
          <a:solidFill>
            <a:srgbClr val="C8B4EC"/>
          </a:solidFill>
          <a:ln>
            <a:solidFill>
              <a:srgbClr val="4321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2800" dirty="0">
                <a:solidFill>
                  <a:schemeClr val="tx1"/>
                </a:solidFill>
                <a:latin typeface="Arial" panose="020B0604020202020204" pitchFamily="34" charset="0"/>
                <a:cs typeface="Arial" panose="020B0604020202020204" pitchFamily="34" charset="0"/>
              </a:rPr>
              <a:t>We get ready for Easter by loving God when we love children in our class.</a:t>
            </a:r>
          </a:p>
        </p:txBody>
      </p:sp>
      <p:sp>
        <p:nvSpPr>
          <p:cNvPr id="5" name="Oval 4"/>
          <p:cNvSpPr/>
          <p:nvPr/>
        </p:nvSpPr>
        <p:spPr>
          <a:xfrm>
            <a:off x="5689601" y="3765958"/>
            <a:ext cx="6016977" cy="1720442"/>
          </a:xfrm>
          <a:prstGeom prst="ellipse">
            <a:avLst/>
          </a:prstGeom>
          <a:solidFill>
            <a:srgbClr val="C8B4EC"/>
          </a:solidFill>
          <a:ln>
            <a:solidFill>
              <a:srgbClr val="4321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2800" dirty="0">
                <a:solidFill>
                  <a:schemeClr val="tx1"/>
                </a:solidFill>
                <a:latin typeface="Arial" panose="020B0604020202020204" pitchFamily="34" charset="0"/>
                <a:cs typeface="Arial" panose="020B0604020202020204" pitchFamily="34" charset="0"/>
              </a:rPr>
              <a:t>How do you show love for children in your class?</a:t>
            </a:r>
          </a:p>
        </p:txBody>
      </p:sp>
      <p:sp>
        <p:nvSpPr>
          <p:cNvPr id="6" name="Arrow: Right 5"/>
          <p:cNvSpPr/>
          <p:nvPr/>
        </p:nvSpPr>
        <p:spPr>
          <a:xfrm>
            <a:off x="4370727" y="2450212"/>
            <a:ext cx="903111" cy="643467"/>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7" name="Arrow: Right 6"/>
          <p:cNvSpPr/>
          <p:nvPr/>
        </p:nvSpPr>
        <p:spPr>
          <a:xfrm>
            <a:off x="4370727" y="4304445"/>
            <a:ext cx="903111" cy="643467"/>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8" name="Action Button: Forward">
            <a:hlinkClick r:id="" action="ppaction://hlinkshowjump?jump=nextslide" highlightClick="1"/>
          </p:cNvPr>
          <p:cNvSpPr/>
          <p:nvPr/>
        </p:nvSpPr>
        <p:spPr>
          <a:xfrm>
            <a:off x="10800523" y="6240000"/>
            <a:ext cx="576064" cy="48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a:ln>
                <a:noFill/>
              </a:ln>
              <a:solidFill>
                <a:sysClr val="windowText" lastClr="000000"/>
              </a:solidFill>
              <a:effectLst/>
              <a:uLnTx/>
              <a:uFillTx/>
            </a:endParaRPr>
          </a:p>
        </p:txBody>
      </p:sp>
      <p:sp>
        <p:nvSpPr>
          <p:cNvPr id="9" name="TextBox: PageNumber"/>
          <p:cNvSpPr txBox="1">
            <a:spLocks/>
          </p:cNvSpPr>
          <p:nvPr/>
        </p:nvSpPr>
        <p:spPr>
          <a:xfrm>
            <a:off x="11520000" y="6240000"/>
            <a:ext cx="480000" cy="480000"/>
          </a:xfrm>
          <a:prstGeom prst="rect">
            <a:avLst/>
          </a:prstGeom>
          <a:solidFill>
            <a:schemeClr val="bg1">
              <a:lumMod val="95000"/>
            </a:schemeClr>
          </a:solidFill>
          <a:ln w="25400">
            <a:solidFill>
              <a:srgbClr val="3C1A56"/>
            </a:solidFill>
          </a:ln>
        </p:spPr>
        <p:txBody>
          <a:bodyPr wrap="none" rtlCol="0" anchor="ctr" anchorCtr="1">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1200" b="1" kern="0" dirty="0">
                <a:solidFill>
                  <a:srgbClr val="3C1A56"/>
                </a:solidFill>
                <a:latin typeface="Arial" pitchFamily="34" charset="0"/>
                <a:cs typeface="Arial" pitchFamily="34" charset="0"/>
              </a:rPr>
              <a:t>R-2</a:t>
            </a:r>
            <a:endParaRPr kumimoji="0" lang="en-GB" sz="1200" b="1" i="0" u="none" strike="noStrike" kern="0" cap="none" spc="0" normalizeH="0" baseline="0" noProof="0" dirty="0">
              <a:ln>
                <a:noFill/>
              </a:ln>
              <a:solidFill>
                <a:srgbClr val="3C1A56"/>
              </a:solidFill>
              <a:effectLst/>
              <a:uLnTx/>
              <a:uFillTx/>
              <a:latin typeface="Arial" pitchFamily="34" charset="0"/>
              <a:cs typeface="Arial" pitchFamily="34"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dirty="0">
                <a:ln>
                  <a:noFill/>
                </a:ln>
                <a:solidFill>
                  <a:srgbClr val="3C1A56"/>
                </a:solidFill>
                <a:effectLst/>
                <a:uLnTx/>
                <a:uFillTx/>
                <a:latin typeface="Arial" pitchFamily="34" charset="0"/>
                <a:cs typeface="Arial" pitchFamily="34" charset="0"/>
              </a:rPr>
              <a:t>S-04</a:t>
            </a:r>
          </a:p>
        </p:txBody>
      </p:sp>
      <p:sp>
        <p:nvSpPr>
          <p:cNvPr id="10" name="Action Button: Back">
            <a:hlinkClick r:id="" action="ppaction://hlinkshowjump?jump=previousslide" highlightClick="1"/>
          </p:cNvPr>
          <p:cNvSpPr/>
          <p:nvPr/>
        </p:nvSpPr>
        <p:spPr>
          <a:xfrm>
            <a:off x="10128000" y="6240000"/>
            <a:ext cx="576064" cy="48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a:ln>
                <a:noFill/>
              </a:ln>
              <a:solidFill>
                <a:sysClr val="windowText" lastClr="000000"/>
              </a:solidFill>
              <a:effectLst/>
              <a:uLnTx/>
              <a:uFillTx/>
            </a:endParaRPr>
          </a:p>
        </p:txBody>
      </p:sp>
      <p:sp>
        <p:nvSpPr>
          <p:cNvPr id="11" name="TextBox 10"/>
          <p:cNvSpPr txBox="1"/>
          <p:nvPr/>
        </p:nvSpPr>
        <p:spPr>
          <a:xfrm>
            <a:off x="4977340" y="6581500"/>
            <a:ext cx="2237319" cy="276999"/>
          </a:xfrm>
          <a:prstGeom prst="rect">
            <a:avLst/>
          </a:prstGeom>
          <a:noFill/>
        </p:spPr>
        <p:txBody>
          <a:bodyPr wrap="square" rtlCol="0">
            <a:spAutoFit/>
          </a:bodyPr>
          <a:lstStyle/>
          <a:p>
            <a:pPr algn="ctr"/>
            <a:r>
              <a:rPr lang="en-NZ" sz="1200" dirty="0">
                <a:solidFill>
                  <a:schemeClr val="bg1"/>
                </a:solidFill>
                <a:latin typeface="Arial" panose="020B0604020202020204" pitchFamily="34" charset="0"/>
                <a:cs typeface="Arial" panose="020B0604020202020204" pitchFamily="34" charset="0"/>
              </a:rPr>
              <a:t>Click red arrows to reveal text</a:t>
            </a:r>
          </a:p>
        </p:txBody>
      </p:sp>
    </p:spTree>
    <p:extLst>
      <p:ext uri="{BB962C8B-B14F-4D97-AF65-F5344CB8AC3E}">
        <p14:creationId xmlns:p14="http://schemas.microsoft.com/office/powerpoint/2010/main" val="420984144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1000"/>
                                        <p:tgtEl>
                                          <p:spTgt spid="4"/>
                                        </p:tgtEl>
                                      </p:cBhvr>
                                    </p:animEffect>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left)">
                                      <p:cBhvr>
                                        <p:cTn id="13" dur="1000"/>
                                        <p:tgtEl>
                                          <p:spTgt spid="5"/>
                                        </p:tgtEl>
                                      </p:cBhvr>
                                    </p:animEffect>
                                  </p:childTnLst>
                                </p:cTn>
                              </p:par>
                            </p:childTnLst>
                          </p:cTn>
                        </p:par>
                      </p:childTnLst>
                    </p:cTn>
                  </p:par>
                </p:childTnLst>
              </p:cTn>
              <p:nextCondLst>
                <p:cond evt="onClick" delay="0">
                  <p:tgtEl>
                    <p:spTgt spid="7"/>
                  </p:tgtEl>
                </p:cond>
              </p:nextCondLst>
            </p:seq>
            <p:seq concurrent="1" nextAc="seek">
              <p:cTn id="14" restart="whenNotActive" fill="hold" evtFilter="cancelBubble" nodeType="interactiveSeq">
                <p:stCondLst>
                  <p:cond evt="onClick" delay="0">
                    <p:tgtEl>
                      <p:spTgt spid="8"/>
                    </p:tgtEl>
                  </p:cond>
                </p:stCondLst>
                <p:endSync evt="end" delay="0">
                  <p:rtn val="all"/>
                </p:endSync>
                <p:childTnLst>
                  <p:par>
                    <p:cTn id="15" fill="hold">
                      <p:stCondLst>
                        <p:cond delay="0"/>
                      </p:stCondLst>
                      <p:childTnLst>
                        <p:par>
                          <p:cTn id="16" fill="hold">
                            <p:stCondLst>
                              <p:cond delay="0"/>
                            </p:stCondLst>
                            <p:childTnLst>
                              <p:par>
                                <p:cTn id="17" presetID="1" presetClass="exit" presetSubtype="0" fill="hold" grpId="1" nodeType="withEffect">
                                  <p:stCondLst>
                                    <p:cond delay="0"/>
                                  </p:stCondLst>
                                  <p:childTnLst>
                                    <p:set>
                                      <p:cBhvr>
                                        <p:cTn id="18" dur="1" fill="hold">
                                          <p:stCondLst>
                                            <p:cond delay="0"/>
                                          </p:stCondLst>
                                        </p:cTn>
                                        <p:tgtEl>
                                          <p:spTgt spid="4"/>
                                        </p:tgtEl>
                                        <p:attrNameLst>
                                          <p:attrName>style.visibility</p:attrName>
                                        </p:attrNameLst>
                                      </p:cBhvr>
                                      <p:to>
                                        <p:strVal val="hidden"/>
                                      </p:to>
                                    </p:set>
                                  </p:childTnLst>
                                </p:cTn>
                              </p:par>
                              <p:par>
                                <p:cTn id="19" presetID="1" presetClass="exit" presetSubtype="0" fill="hold" grpId="1" nodeType="withEffect">
                                  <p:stCondLst>
                                    <p:cond delay="0"/>
                                  </p:stCondLst>
                                  <p:childTnLst>
                                    <p:set>
                                      <p:cBhvr>
                                        <p:cTn id="20" dur="1" fill="hold">
                                          <p:stCondLst>
                                            <p:cond delay="0"/>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21" restart="whenNotActive" fill="hold" evtFilter="cancelBubble" nodeType="interactiveSeq">
                <p:stCondLst>
                  <p:cond evt="onClick" delay="0">
                    <p:tgtEl>
                      <p:spTgt spid="10"/>
                    </p:tgtEl>
                  </p:cond>
                </p:stCondLst>
                <p:endSync evt="end" delay="0">
                  <p:rtn val="all"/>
                </p:endSync>
                <p:childTnLst>
                  <p:par>
                    <p:cTn id="22" fill="hold">
                      <p:stCondLst>
                        <p:cond delay="0"/>
                      </p:stCondLst>
                      <p:childTnLst>
                        <p:par>
                          <p:cTn id="23" fill="hold">
                            <p:stCondLst>
                              <p:cond delay="0"/>
                            </p:stCondLst>
                            <p:childTnLst>
                              <p:par>
                                <p:cTn id="24" presetID="1" presetClass="exit" presetSubtype="0" fill="hold" grpId="2" nodeType="clickEffect">
                                  <p:stCondLst>
                                    <p:cond delay="0"/>
                                  </p:stCondLst>
                                  <p:childTnLst>
                                    <p:set>
                                      <p:cBhvr>
                                        <p:cTn id="25" dur="1" fill="hold">
                                          <p:stCondLst>
                                            <p:cond delay="0"/>
                                          </p:stCondLst>
                                        </p:cTn>
                                        <p:tgtEl>
                                          <p:spTgt spid="4"/>
                                        </p:tgtEl>
                                        <p:attrNameLst>
                                          <p:attrName>style.visibility</p:attrName>
                                        </p:attrNameLst>
                                      </p:cBhvr>
                                      <p:to>
                                        <p:strVal val="hidden"/>
                                      </p:to>
                                    </p:set>
                                  </p:childTnLst>
                                </p:cTn>
                              </p:par>
                              <p:par>
                                <p:cTn id="26" presetID="1" presetClass="exit" presetSubtype="0" fill="hold" grpId="2" nodeType="withEffect">
                                  <p:stCondLst>
                                    <p:cond delay="0"/>
                                  </p:stCondLst>
                                  <p:childTnLst>
                                    <p:set>
                                      <p:cBhvr>
                                        <p:cTn id="27" dur="1" fill="hold">
                                          <p:stCondLst>
                                            <p:cond delay="0"/>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10"/>
                  </p:tgtEl>
                </p:cond>
              </p:nextCondLst>
            </p:seq>
          </p:childTnLst>
        </p:cTn>
      </p:par>
    </p:tnLst>
    <p:bldLst>
      <p:bldP spid="4" grpId="0" animBg="1"/>
      <p:bldP spid="4" grpId="1" animBg="1"/>
      <p:bldP spid="4" grpId="2" animBg="1"/>
      <p:bldP spid="5" grpId="0" animBg="1"/>
      <p:bldP spid="5" grpId="1" animBg="1"/>
      <p:bldP spid="5" grpId="2"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3089" y="87929"/>
            <a:ext cx="10515600" cy="1325563"/>
          </a:xfrm>
        </p:spPr>
        <p:txBody>
          <a:bodyPr/>
          <a:lstStyle/>
          <a:p>
            <a:pPr algn="ctr"/>
            <a:r>
              <a:rPr lang="en-NZ" b="1" dirty="0">
                <a:ln w="10160">
                  <a:solidFill>
                    <a:srgbClr val="B399E7"/>
                  </a:solidFill>
                  <a:prstDash val="solid"/>
                </a:ln>
                <a:solidFill>
                  <a:srgbClr val="FFFFFF"/>
                </a:solidFill>
                <a:effectLst>
                  <a:outerShdw blurRad="38100" dist="22860" dir="5400000" algn="tl" rotWithShape="0">
                    <a:srgbClr val="000000">
                      <a:alpha val="30000"/>
                    </a:srgbClr>
                  </a:outerShdw>
                </a:effectLst>
                <a:latin typeface="Comic Sans MS" panose="030F0702030302020204" pitchFamily="66" charset="0"/>
              </a:rPr>
              <a:t>We get ready for Easter by </a:t>
            </a:r>
            <a:br>
              <a:rPr lang="en-NZ" b="1" dirty="0">
                <a:ln w="10160">
                  <a:solidFill>
                    <a:srgbClr val="B399E7"/>
                  </a:solidFill>
                  <a:prstDash val="solid"/>
                </a:ln>
                <a:solidFill>
                  <a:srgbClr val="FFFFFF"/>
                </a:solidFill>
                <a:effectLst>
                  <a:outerShdw blurRad="38100" dist="22860" dir="5400000" algn="tl" rotWithShape="0">
                    <a:srgbClr val="000000">
                      <a:alpha val="30000"/>
                    </a:srgbClr>
                  </a:outerShdw>
                </a:effectLst>
                <a:latin typeface="Comic Sans MS" panose="030F0702030302020204" pitchFamily="66" charset="0"/>
              </a:rPr>
            </a:br>
            <a:r>
              <a:rPr lang="en-NZ" b="1" dirty="0">
                <a:ln w="10160">
                  <a:solidFill>
                    <a:srgbClr val="B399E7"/>
                  </a:solidFill>
                  <a:prstDash val="solid"/>
                </a:ln>
                <a:solidFill>
                  <a:srgbClr val="FFFFFF"/>
                </a:solidFill>
                <a:effectLst>
                  <a:outerShdw blurRad="38100" dist="22860" dir="5400000" algn="tl" rotWithShape="0">
                    <a:srgbClr val="000000">
                      <a:alpha val="30000"/>
                    </a:srgbClr>
                  </a:outerShdw>
                </a:effectLst>
                <a:latin typeface="Comic Sans MS" panose="030F0702030302020204" pitchFamily="66" charset="0"/>
              </a:rPr>
              <a:t>taking time to be with Jesus</a:t>
            </a:r>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24465" t="18959" r="11736" b="25118"/>
          <a:stretch/>
        </p:blipFill>
        <p:spPr>
          <a:xfrm>
            <a:off x="3036712" y="2363483"/>
            <a:ext cx="5328355" cy="3506740"/>
          </a:xfrm>
          <a:prstGeom prst="rect">
            <a:avLst/>
          </a:prstGeom>
        </p:spPr>
      </p:pic>
      <p:sp>
        <p:nvSpPr>
          <p:cNvPr id="4" name="Scroll: Horizontal 3"/>
          <p:cNvSpPr/>
          <p:nvPr/>
        </p:nvSpPr>
        <p:spPr>
          <a:xfrm>
            <a:off x="1428044" y="1501422"/>
            <a:ext cx="8545689" cy="862061"/>
          </a:xfrm>
          <a:prstGeom prst="horizontalScroll">
            <a:avLst/>
          </a:prstGeom>
          <a:solidFill>
            <a:srgbClr val="C8B4EC"/>
          </a:solidFill>
          <a:ln>
            <a:solidFill>
              <a:srgbClr val="4321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2800" dirty="0">
                <a:solidFill>
                  <a:schemeClr val="tx1"/>
                </a:solidFill>
                <a:latin typeface="Arial" panose="020B0604020202020204" pitchFamily="34" charset="0"/>
                <a:cs typeface="Arial" panose="020B0604020202020204" pitchFamily="34" charset="0"/>
              </a:rPr>
              <a:t>At prayer time we think about Jesus and talk to him.</a:t>
            </a:r>
          </a:p>
        </p:txBody>
      </p:sp>
      <p:sp>
        <p:nvSpPr>
          <p:cNvPr id="5" name="Scroll: Horizontal 4"/>
          <p:cNvSpPr/>
          <p:nvPr/>
        </p:nvSpPr>
        <p:spPr>
          <a:xfrm>
            <a:off x="1964267" y="5854132"/>
            <a:ext cx="7473244" cy="862061"/>
          </a:xfrm>
          <a:prstGeom prst="horizontalScroll">
            <a:avLst/>
          </a:prstGeom>
          <a:solidFill>
            <a:srgbClr val="C8B4EC"/>
          </a:solidFill>
          <a:ln>
            <a:solidFill>
              <a:srgbClr val="4321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2800" dirty="0">
                <a:solidFill>
                  <a:schemeClr val="tx1"/>
                </a:solidFill>
                <a:latin typeface="Arial" panose="020B0604020202020204" pitchFamily="34" charset="0"/>
                <a:cs typeface="Arial" panose="020B0604020202020204" pitchFamily="34" charset="0"/>
              </a:rPr>
              <a:t>Close your eyes and talk to Jesus now.</a:t>
            </a:r>
          </a:p>
        </p:txBody>
      </p:sp>
      <p:sp>
        <p:nvSpPr>
          <p:cNvPr id="6" name="TextBox: PageNumber"/>
          <p:cNvSpPr txBox="1">
            <a:spLocks/>
          </p:cNvSpPr>
          <p:nvPr/>
        </p:nvSpPr>
        <p:spPr>
          <a:xfrm>
            <a:off x="11520000" y="6240000"/>
            <a:ext cx="480000" cy="480000"/>
          </a:xfrm>
          <a:prstGeom prst="rect">
            <a:avLst/>
          </a:prstGeom>
          <a:solidFill>
            <a:schemeClr val="bg1">
              <a:lumMod val="95000"/>
            </a:schemeClr>
          </a:solidFill>
          <a:ln w="25400">
            <a:solidFill>
              <a:srgbClr val="3C1A56"/>
            </a:solidFill>
          </a:ln>
        </p:spPr>
        <p:txBody>
          <a:bodyPr wrap="none" rtlCol="0" anchor="ctr" anchorCtr="1">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1200" b="1" kern="0" dirty="0">
                <a:solidFill>
                  <a:srgbClr val="3C1A56"/>
                </a:solidFill>
                <a:latin typeface="Arial" pitchFamily="34" charset="0"/>
                <a:cs typeface="Arial" pitchFamily="34" charset="0"/>
              </a:rPr>
              <a:t>R-2</a:t>
            </a:r>
            <a:endParaRPr kumimoji="0" lang="en-GB" sz="1200" b="1" i="0" u="none" strike="noStrike" kern="0" cap="none" spc="0" normalizeH="0" baseline="0" noProof="0" dirty="0">
              <a:ln>
                <a:noFill/>
              </a:ln>
              <a:solidFill>
                <a:srgbClr val="3C1A56"/>
              </a:solidFill>
              <a:effectLst/>
              <a:uLnTx/>
              <a:uFillTx/>
              <a:latin typeface="Arial" pitchFamily="34" charset="0"/>
              <a:cs typeface="Arial" pitchFamily="34"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dirty="0">
                <a:ln>
                  <a:noFill/>
                </a:ln>
                <a:solidFill>
                  <a:srgbClr val="3C1A56"/>
                </a:solidFill>
                <a:effectLst/>
                <a:uLnTx/>
                <a:uFillTx/>
                <a:latin typeface="Arial" pitchFamily="34" charset="0"/>
                <a:cs typeface="Arial" pitchFamily="34" charset="0"/>
              </a:rPr>
              <a:t>S-05</a:t>
            </a:r>
          </a:p>
        </p:txBody>
      </p:sp>
      <p:sp>
        <p:nvSpPr>
          <p:cNvPr id="7" name="Action Button: Forward">
            <a:hlinkClick r:id="" action="ppaction://hlinkshowjump?jump=nextslide" highlightClick="1"/>
          </p:cNvPr>
          <p:cNvSpPr/>
          <p:nvPr/>
        </p:nvSpPr>
        <p:spPr>
          <a:xfrm>
            <a:off x="10800523" y="6240000"/>
            <a:ext cx="576064" cy="48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a:ln>
                <a:noFill/>
              </a:ln>
              <a:solidFill>
                <a:sysClr val="windowText" lastClr="000000"/>
              </a:solidFill>
              <a:effectLst/>
              <a:uLnTx/>
              <a:uFillTx/>
            </a:endParaRPr>
          </a:p>
        </p:txBody>
      </p:sp>
      <p:sp>
        <p:nvSpPr>
          <p:cNvPr id="8" name="Action Button: Back">
            <a:hlinkClick r:id="" action="ppaction://hlinkshowjump?jump=previousslide" highlightClick="1"/>
          </p:cNvPr>
          <p:cNvSpPr/>
          <p:nvPr/>
        </p:nvSpPr>
        <p:spPr>
          <a:xfrm>
            <a:off x="10128000" y="6240000"/>
            <a:ext cx="576064" cy="48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3307507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57307"/>
            <a:ext cx="10515600" cy="1325563"/>
          </a:xfrm>
        </p:spPr>
        <p:txBody>
          <a:bodyPr/>
          <a:lstStyle/>
          <a:p>
            <a:pPr algn="ctr"/>
            <a:r>
              <a:rPr lang="en-NZ" b="1" dirty="0">
                <a:ln w="10160">
                  <a:solidFill>
                    <a:srgbClr val="B399E7"/>
                  </a:solidFill>
                  <a:prstDash val="solid"/>
                </a:ln>
                <a:solidFill>
                  <a:srgbClr val="FFFFFF"/>
                </a:solidFill>
                <a:effectLst>
                  <a:outerShdw blurRad="38100" dist="22860" dir="5400000" algn="tl" rotWithShape="0">
                    <a:srgbClr val="000000">
                      <a:alpha val="30000"/>
                    </a:srgbClr>
                  </a:outerShdw>
                </a:effectLst>
                <a:latin typeface="Comic Sans MS" panose="030F0702030302020204" pitchFamily="66" charset="0"/>
              </a:rPr>
              <a:t>We try to follow Jesus </a:t>
            </a:r>
            <a:br>
              <a:rPr lang="en-NZ" b="1" dirty="0">
                <a:ln w="10160">
                  <a:solidFill>
                    <a:srgbClr val="B399E7"/>
                  </a:solidFill>
                  <a:prstDash val="solid"/>
                </a:ln>
                <a:solidFill>
                  <a:srgbClr val="FFFFFF"/>
                </a:solidFill>
                <a:effectLst>
                  <a:outerShdw blurRad="38100" dist="22860" dir="5400000" algn="tl" rotWithShape="0">
                    <a:srgbClr val="000000">
                      <a:alpha val="30000"/>
                    </a:srgbClr>
                  </a:outerShdw>
                </a:effectLst>
                <a:latin typeface="Comic Sans MS" panose="030F0702030302020204" pitchFamily="66" charset="0"/>
              </a:rPr>
            </a:br>
            <a:r>
              <a:rPr lang="en-NZ" b="1" dirty="0">
                <a:ln w="10160">
                  <a:solidFill>
                    <a:srgbClr val="B399E7"/>
                  </a:solidFill>
                  <a:prstDash val="solid"/>
                </a:ln>
                <a:solidFill>
                  <a:srgbClr val="FFFFFF"/>
                </a:solidFill>
                <a:effectLst>
                  <a:outerShdw blurRad="38100" dist="22860" dir="5400000" algn="tl" rotWithShape="0">
                    <a:srgbClr val="000000">
                      <a:alpha val="30000"/>
                    </a:srgbClr>
                  </a:outerShdw>
                </a:effectLst>
                <a:latin typeface="Comic Sans MS" panose="030F0702030302020204" pitchFamily="66" charset="0"/>
              </a:rPr>
              <a:t>as we get ready for Easter</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71421" y="1482870"/>
            <a:ext cx="4249158" cy="5034483"/>
          </a:xfrm>
          <a:prstGeom prst="rect">
            <a:avLst/>
          </a:prstGeom>
        </p:spPr>
      </p:pic>
      <p:sp>
        <p:nvSpPr>
          <p:cNvPr id="4" name="Rectangle: Rounded Corners 3"/>
          <p:cNvSpPr/>
          <p:nvPr/>
        </p:nvSpPr>
        <p:spPr>
          <a:xfrm>
            <a:off x="643979" y="2330639"/>
            <a:ext cx="2549236" cy="3338945"/>
          </a:xfrm>
          <a:prstGeom prst="roundRect">
            <a:avLst>
              <a:gd name="adj" fmla="val 10024"/>
            </a:avLst>
          </a:prstGeom>
          <a:solidFill>
            <a:srgbClr val="DDD1F3"/>
          </a:solidFill>
          <a:ln>
            <a:solidFill>
              <a:srgbClr val="4321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2400" dirty="0">
                <a:solidFill>
                  <a:schemeClr val="tx1"/>
                </a:solidFill>
                <a:latin typeface="Arial" panose="020B0604020202020204" pitchFamily="34" charset="0"/>
                <a:cs typeface="Arial" panose="020B0604020202020204" pitchFamily="34" charset="0"/>
              </a:rPr>
              <a:t>Jesus didn’t leave people out, he always included them.</a:t>
            </a:r>
          </a:p>
        </p:txBody>
      </p:sp>
      <p:sp>
        <p:nvSpPr>
          <p:cNvPr id="5" name="Rectangle: Rounded Corners 4"/>
          <p:cNvSpPr/>
          <p:nvPr/>
        </p:nvSpPr>
        <p:spPr>
          <a:xfrm>
            <a:off x="8998785" y="2330639"/>
            <a:ext cx="2549236" cy="3338945"/>
          </a:xfrm>
          <a:prstGeom prst="roundRect">
            <a:avLst>
              <a:gd name="adj" fmla="val 10024"/>
            </a:avLst>
          </a:prstGeom>
          <a:solidFill>
            <a:srgbClr val="DDD1F3"/>
          </a:solidFill>
          <a:ln>
            <a:solidFill>
              <a:srgbClr val="43218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NZ" sz="2400" dirty="0">
                <a:solidFill>
                  <a:schemeClr val="tx1"/>
                </a:solidFill>
                <a:latin typeface="Arial" panose="020B0604020202020204" pitchFamily="34" charset="0"/>
                <a:cs typeface="Arial" panose="020B0604020202020204" pitchFamily="34" charset="0"/>
              </a:rPr>
              <a:t>How are these children following Jesus?</a:t>
            </a:r>
          </a:p>
        </p:txBody>
      </p:sp>
      <p:sp>
        <p:nvSpPr>
          <p:cNvPr id="6" name="Arrow: Right"/>
          <p:cNvSpPr/>
          <p:nvPr/>
        </p:nvSpPr>
        <p:spPr>
          <a:xfrm>
            <a:off x="8250640" y="3593328"/>
            <a:ext cx="748145" cy="813566"/>
          </a:xfrm>
          <a:prstGeom prst="chevron">
            <a:avLst/>
          </a:prstGeom>
          <a:solidFill>
            <a:srgbClr val="FFFF00"/>
          </a:solidFill>
          <a:ln>
            <a:solidFill>
              <a:srgbClr val="4321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solidFill>
                <a:schemeClr val="tx1"/>
              </a:solidFill>
            </a:endParaRPr>
          </a:p>
        </p:txBody>
      </p:sp>
      <p:sp>
        <p:nvSpPr>
          <p:cNvPr id="7" name="Arrow: Left"/>
          <p:cNvSpPr/>
          <p:nvPr/>
        </p:nvSpPr>
        <p:spPr>
          <a:xfrm flipH="1">
            <a:off x="3193215" y="3593328"/>
            <a:ext cx="748145" cy="813566"/>
          </a:xfrm>
          <a:prstGeom prst="chevron">
            <a:avLst/>
          </a:prstGeom>
          <a:solidFill>
            <a:srgbClr val="FFFF00"/>
          </a:solidFill>
          <a:ln>
            <a:solidFill>
              <a:srgbClr val="4321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solidFill>
                <a:schemeClr val="tx1"/>
              </a:solidFill>
            </a:endParaRPr>
          </a:p>
        </p:txBody>
      </p:sp>
      <p:sp>
        <p:nvSpPr>
          <p:cNvPr id="8" name="TextBox: PageNumber"/>
          <p:cNvSpPr txBox="1">
            <a:spLocks/>
          </p:cNvSpPr>
          <p:nvPr/>
        </p:nvSpPr>
        <p:spPr>
          <a:xfrm>
            <a:off x="11520000" y="6240000"/>
            <a:ext cx="480000" cy="480000"/>
          </a:xfrm>
          <a:prstGeom prst="rect">
            <a:avLst/>
          </a:prstGeom>
          <a:solidFill>
            <a:schemeClr val="bg1">
              <a:lumMod val="95000"/>
            </a:schemeClr>
          </a:solidFill>
          <a:ln w="25400">
            <a:solidFill>
              <a:srgbClr val="3C1A56"/>
            </a:solidFill>
          </a:ln>
        </p:spPr>
        <p:txBody>
          <a:bodyPr wrap="none" rtlCol="0" anchor="ctr" anchorCtr="1">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1200" b="1" kern="0" dirty="0">
                <a:solidFill>
                  <a:srgbClr val="3C1A56"/>
                </a:solidFill>
                <a:latin typeface="Arial" pitchFamily="34" charset="0"/>
                <a:cs typeface="Arial" pitchFamily="34" charset="0"/>
              </a:rPr>
              <a:t>R-2</a:t>
            </a:r>
            <a:endParaRPr kumimoji="0" lang="en-GB" sz="1200" b="1" i="0" u="none" strike="noStrike" kern="0" cap="none" spc="0" normalizeH="0" baseline="0" noProof="0" dirty="0">
              <a:ln>
                <a:noFill/>
              </a:ln>
              <a:solidFill>
                <a:srgbClr val="3C1A56"/>
              </a:solidFill>
              <a:effectLst/>
              <a:uLnTx/>
              <a:uFillTx/>
              <a:latin typeface="Arial" pitchFamily="34" charset="0"/>
              <a:cs typeface="Arial" pitchFamily="34"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dirty="0">
                <a:ln>
                  <a:noFill/>
                </a:ln>
                <a:solidFill>
                  <a:srgbClr val="3C1A56"/>
                </a:solidFill>
                <a:effectLst/>
                <a:uLnTx/>
                <a:uFillTx/>
                <a:latin typeface="Arial" pitchFamily="34" charset="0"/>
                <a:cs typeface="Arial" pitchFamily="34" charset="0"/>
              </a:rPr>
              <a:t>S-06</a:t>
            </a:r>
          </a:p>
        </p:txBody>
      </p:sp>
      <p:sp>
        <p:nvSpPr>
          <p:cNvPr id="9" name="Action Button: Forward">
            <a:hlinkClick r:id="" action="ppaction://hlinkshowjump?jump=nextslide" highlightClick="1"/>
          </p:cNvPr>
          <p:cNvSpPr/>
          <p:nvPr/>
        </p:nvSpPr>
        <p:spPr>
          <a:xfrm>
            <a:off x="10800523" y="6240000"/>
            <a:ext cx="576064" cy="48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a:ln>
                <a:noFill/>
              </a:ln>
              <a:solidFill>
                <a:sysClr val="windowText" lastClr="000000"/>
              </a:solidFill>
              <a:effectLst/>
              <a:uLnTx/>
              <a:uFillTx/>
            </a:endParaRPr>
          </a:p>
        </p:txBody>
      </p:sp>
      <p:sp>
        <p:nvSpPr>
          <p:cNvPr id="10" name="Action Button: Back">
            <a:hlinkClick r:id="" action="ppaction://hlinkshowjump?jump=previousslide" highlightClick="1"/>
          </p:cNvPr>
          <p:cNvSpPr/>
          <p:nvPr/>
        </p:nvSpPr>
        <p:spPr>
          <a:xfrm>
            <a:off x="10128000" y="6240000"/>
            <a:ext cx="576064" cy="48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a:ln>
                <a:noFill/>
              </a:ln>
              <a:solidFill>
                <a:sysClr val="windowText" lastClr="000000"/>
              </a:solidFill>
              <a:effectLst/>
              <a:uLnTx/>
              <a:uFillTx/>
            </a:endParaRPr>
          </a:p>
        </p:txBody>
      </p:sp>
      <p:sp>
        <p:nvSpPr>
          <p:cNvPr id="11" name="TextBox 10"/>
          <p:cNvSpPr txBox="1"/>
          <p:nvPr/>
        </p:nvSpPr>
        <p:spPr>
          <a:xfrm>
            <a:off x="5135221" y="6571141"/>
            <a:ext cx="1921558" cy="276999"/>
          </a:xfrm>
          <a:prstGeom prst="rect">
            <a:avLst/>
          </a:prstGeom>
          <a:noFill/>
        </p:spPr>
        <p:txBody>
          <a:bodyPr wrap="square" rtlCol="0">
            <a:spAutoFit/>
          </a:bodyPr>
          <a:lstStyle/>
          <a:p>
            <a:pPr algn="ctr"/>
            <a:r>
              <a:rPr lang="en-NZ" sz="1200" dirty="0">
                <a:solidFill>
                  <a:schemeClr val="bg1"/>
                </a:solidFill>
              </a:rPr>
              <a:t>Click yellow arrows for text</a:t>
            </a:r>
          </a:p>
        </p:txBody>
      </p:sp>
    </p:spTree>
    <p:extLst>
      <p:ext uri="{BB962C8B-B14F-4D97-AF65-F5344CB8AC3E}">
        <p14:creationId xmlns:p14="http://schemas.microsoft.com/office/powerpoint/2010/main" val="27998527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par>
                                <p:cTn id="9" presetID="10" presetClass="exit" presetSubtype="0" fill="hold" grpId="0" nodeType="withEffect">
                                  <p:stCondLst>
                                    <p:cond delay="0"/>
                                  </p:stCondLst>
                                  <p:childTnLst>
                                    <p:animEffect transition="out" filter="fade">
                                      <p:cBhvr>
                                        <p:cTn id="10" dur="500"/>
                                        <p:tgtEl>
                                          <p:spTgt spid="7"/>
                                        </p:tgtEl>
                                      </p:cBhvr>
                                    </p:animEffect>
                                    <p:set>
                                      <p:cBhvr>
                                        <p:cTn id="11" dur="1" fill="hold">
                                          <p:stCondLst>
                                            <p:cond delay="4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6"/>
                    </p:tgtEl>
                  </p:cond>
                </p:stCondLst>
                <p:endSync evt="end" delay="0">
                  <p:rtn val="all"/>
                </p:endSync>
                <p:childTnLst>
                  <p:par>
                    <p:cTn id="13" fill="hold">
                      <p:stCondLst>
                        <p:cond delay="0"/>
                      </p:stCondLst>
                      <p:childTnLst>
                        <p:par>
                          <p:cTn id="14" fill="hold">
                            <p:stCondLst>
                              <p:cond delay="0"/>
                            </p:stCondLst>
                            <p:childTnLst>
                              <p:par>
                                <p:cTn id="15" presetID="2" presetClass="entr" presetSubtype="2"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1+#ppt_w/2"/>
                                          </p:val>
                                        </p:tav>
                                        <p:tav tm="100000">
                                          <p:val>
                                            <p:strVal val="#ppt_x"/>
                                          </p:val>
                                        </p:tav>
                                      </p:tavLst>
                                    </p:anim>
                                    <p:anim calcmode="lin" valueType="num">
                                      <p:cBhvr additive="base">
                                        <p:cTn id="18" dur="500" fill="hold"/>
                                        <p:tgtEl>
                                          <p:spTgt spid="5"/>
                                        </p:tgtEl>
                                        <p:attrNameLst>
                                          <p:attrName>ppt_y</p:attrName>
                                        </p:attrNameLst>
                                      </p:cBhvr>
                                      <p:tavLst>
                                        <p:tav tm="0">
                                          <p:val>
                                            <p:strVal val="#ppt_y"/>
                                          </p:val>
                                        </p:tav>
                                        <p:tav tm="100000">
                                          <p:val>
                                            <p:strVal val="#ppt_y"/>
                                          </p:val>
                                        </p:tav>
                                      </p:tavLst>
                                    </p:anim>
                                  </p:childTnLst>
                                </p:cTn>
                              </p:par>
                              <p:par>
                                <p:cTn id="19" presetID="10" presetClass="exit" presetSubtype="0" fill="hold" grpId="0" nodeType="withEffect">
                                  <p:stCondLst>
                                    <p:cond delay="0"/>
                                  </p:stCondLst>
                                  <p:childTnLst>
                                    <p:animEffect transition="out" filter="fade">
                                      <p:cBhvr>
                                        <p:cTn id="20" dur="500"/>
                                        <p:tgtEl>
                                          <p:spTgt spid="6"/>
                                        </p:tgtEl>
                                      </p:cBhvr>
                                    </p:animEffect>
                                    <p:set>
                                      <p:cBhvr>
                                        <p:cTn id="21"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22" restart="whenNotActive" fill="hold" evtFilter="cancelBubble" nodeType="interactiveSeq">
                <p:stCondLst>
                  <p:cond evt="onClick" delay="0">
                    <p:tgtEl>
                      <p:spTgt spid="9"/>
                    </p:tgtEl>
                  </p:cond>
                </p:stCondLst>
                <p:endSync evt="end" delay="0">
                  <p:rtn val="all"/>
                </p:endSync>
                <p:childTnLst>
                  <p:par>
                    <p:cTn id="23" fill="hold">
                      <p:stCondLst>
                        <p:cond delay="0"/>
                      </p:stCondLst>
                      <p:childTnLst>
                        <p:par>
                          <p:cTn id="24" fill="hold">
                            <p:stCondLst>
                              <p:cond delay="0"/>
                            </p:stCondLst>
                            <p:childTnLst>
                              <p:par>
                                <p:cTn id="25" presetID="1" presetClass="exit" presetSubtype="0" fill="hold" grpId="1" nodeType="withEffect">
                                  <p:stCondLst>
                                    <p:cond delay="0"/>
                                  </p:stCondLst>
                                  <p:childTnLst>
                                    <p:set>
                                      <p:cBhvr>
                                        <p:cTn id="26" dur="1" fill="hold">
                                          <p:stCondLst>
                                            <p:cond delay="0"/>
                                          </p:stCondLst>
                                        </p:cTn>
                                        <p:tgtEl>
                                          <p:spTgt spid="4"/>
                                        </p:tgtEl>
                                        <p:attrNameLst>
                                          <p:attrName>style.visibility</p:attrName>
                                        </p:attrNameLst>
                                      </p:cBhvr>
                                      <p:to>
                                        <p:strVal val="hidden"/>
                                      </p:to>
                                    </p:set>
                                  </p:childTnLst>
                                </p:cTn>
                              </p:par>
                              <p:par>
                                <p:cTn id="27" presetID="1" presetClass="exit" presetSubtype="0" fill="hold" grpId="1" nodeType="withEffect">
                                  <p:stCondLst>
                                    <p:cond delay="0"/>
                                  </p:stCondLst>
                                  <p:childTnLst>
                                    <p:set>
                                      <p:cBhvr>
                                        <p:cTn id="28" dur="1" fill="hold">
                                          <p:stCondLst>
                                            <p:cond delay="0"/>
                                          </p:stCondLst>
                                        </p:cTn>
                                        <p:tgtEl>
                                          <p:spTgt spid="5"/>
                                        </p:tgtEl>
                                        <p:attrNameLst>
                                          <p:attrName>style.visibility</p:attrName>
                                        </p:attrNameLst>
                                      </p:cBhvr>
                                      <p:to>
                                        <p:strVal val="hidden"/>
                                      </p:to>
                                    </p:set>
                                  </p:childTnLst>
                                </p:cTn>
                              </p:par>
                              <p:par>
                                <p:cTn id="29" presetID="1" presetClass="entr" presetSubtype="0" fill="hold" grpId="1" nodeType="withEffect">
                                  <p:stCondLst>
                                    <p:cond delay="0"/>
                                  </p:stCondLst>
                                  <p:childTnLst>
                                    <p:set>
                                      <p:cBhvr>
                                        <p:cTn id="30" dur="1" fill="hold">
                                          <p:stCondLst>
                                            <p:cond delay="0"/>
                                          </p:stCondLst>
                                        </p:cTn>
                                        <p:tgtEl>
                                          <p:spTgt spid="7"/>
                                        </p:tgtEl>
                                        <p:attrNameLst>
                                          <p:attrName>style.visibility</p:attrName>
                                        </p:attrNameLst>
                                      </p:cBhvr>
                                      <p:to>
                                        <p:strVal val="visible"/>
                                      </p:to>
                                    </p:set>
                                  </p:childTnLst>
                                </p:cTn>
                              </p:par>
                              <p:par>
                                <p:cTn id="31" presetID="1" presetClass="entr" presetSubtype="0" fill="hold" grpId="1" nodeType="withEffect">
                                  <p:stCondLst>
                                    <p:cond delay="0"/>
                                  </p:stCondLst>
                                  <p:childTnLst>
                                    <p:set>
                                      <p:cBhvr>
                                        <p:cTn id="32" dur="1" fill="hold">
                                          <p:stCondLst>
                                            <p:cond delay="0"/>
                                          </p:stCondLst>
                                        </p:cTn>
                                        <p:tgtEl>
                                          <p:spTgt spid="6"/>
                                        </p:tgtEl>
                                        <p:attrNameLst>
                                          <p:attrName>style.visibility</p:attrName>
                                        </p:attrNameLst>
                                      </p:cBhvr>
                                      <p:to>
                                        <p:strVal val="visible"/>
                                      </p:to>
                                    </p:set>
                                  </p:childTnLst>
                                </p:cTn>
                              </p:par>
                            </p:childTnLst>
                          </p:cTn>
                        </p:par>
                      </p:childTnLst>
                    </p:cTn>
                  </p:par>
                </p:childTnLst>
              </p:cTn>
              <p:nextCondLst>
                <p:cond evt="onClick" delay="0">
                  <p:tgtEl>
                    <p:spTgt spid="9"/>
                  </p:tgtEl>
                </p:cond>
              </p:nextCondLst>
            </p:seq>
            <p:seq concurrent="1" nextAc="seek">
              <p:cTn id="33" restart="whenNotActive" fill="hold" evtFilter="cancelBubble" nodeType="interactiveSeq">
                <p:stCondLst>
                  <p:cond evt="onClick" delay="0">
                    <p:tgtEl>
                      <p:spTgt spid="10"/>
                    </p:tgtEl>
                  </p:cond>
                </p:stCondLst>
                <p:endSync evt="end" delay="0">
                  <p:rtn val="all"/>
                </p:endSync>
                <p:childTnLst>
                  <p:par>
                    <p:cTn id="34" fill="hold">
                      <p:stCondLst>
                        <p:cond delay="0"/>
                      </p:stCondLst>
                      <p:childTnLst>
                        <p:par>
                          <p:cTn id="35" fill="hold">
                            <p:stCondLst>
                              <p:cond delay="0"/>
                            </p:stCondLst>
                            <p:childTnLst>
                              <p:par>
                                <p:cTn id="36" presetID="1" presetClass="exit" presetSubtype="0" fill="hold" grpId="2" nodeType="withEffect">
                                  <p:stCondLst>
                                    <p:cond delay="0"/>
                                  </p:stCondLst>
                                  <p:childTnLst>
                                    <p:set>
                                      <p:cBhvr>
                                        <p:cTn id="37" dur="1" fill="hold">
                                          <p:stCondLst>
                                            <p:cond delay="0"/>
                                          </p:stCondLst>
                                        </p:cTn>
                                        <p:tgtEl>
                                          <p:spTgt spid="4"/>
                                        </p:tgtEl>
                                        <p:attrNameLst>
                                          <p:attrName>style.visibility</p:attrName>
                                        </p:attrNameLst>
                                      </p:cBhvr>
                                      <p:to>
                                        <p:strVal val="hidden"/>
                                      </p:to>
                                    </p:set>
                                  </p:childTnLst>
                                </p:cTn>
                              </p:par>
                              <p:par>
                                <p:cTn id="38" presetID="1" presetClass="exit" presetSubtype="0" fill="hold" grpId="2" nodeType="withEffect">
                                  <p:stCondLst>
                                    <p:cond delay="0"/>
                                  </p:stCondLst>
                                  <p:childTnLst>
                                    <p:set>
                                      <p:cBhvr>
                                        <p:cTn id="39" dur="1" fill="hold">
                                          <p:stCondLst>
                                            <p:cond delay="0"/>
                                          </p:stCondLst>
                                        </p:cTn>
                                        <p:tgtEl>
                                          <p:spTgt spid="5"/>
                                        </p:tgtEl>
                                        <p:attrNameLst>
                                          <p:attrName>style.visibility</p:attrName>
                                        </p:attrNameLst>
                                      </p:cBhvr>
                                      <p:to>
                                        <p:strVal val="hidden"/>
                                      </p:to>
                                    </p:set>
                                  </p:childTnLst>
                                </p:cTn>
                              </p:par>
                              <p:par>
                                <p:cTn id="40" presetID="1" presetClass="entr" presetSubtype="0" fill="hold" grpId="2" nodeType="withEffect">
                                  <p:stCondLst>
                                    <p:cond delay="0"/>
                                  </p:stCondLst>
                                  <p:childTnLst>
                                    <p:set>
                                      <p:cBhvr>
                                        <p:cTn id="41" dur="1" fill="hold">
                                          <p:stCondLst>
                                            <p:cond delay="0"/>
                                          </p:stCondLst>
                                        </p:cTn>
                                        <p:tgtEl>
                                          <p:spTgt spid="7"/>
                                        </p:tgtEl>
                                        <p:attrNameLst>
                                          <p:attrName>style.visibility</p:attrName>
                                        </p:attrNameLst>
                                      </p:cBhvr>
                                      <p:to>
                                        <p:strVal val="visible"/>
                                      </p:to>
                                    </p:set>
                                  </p:childTnLst>
                                </p:cTn>
                              </p:par>
                              <p:par>
                                <p:cTn id="42" presetID="1" presetClass="entr" presetSubtype="0" fill="hold" grpId="2" nodeType="withEffect">
                                  <p:stCondLst>
                                    <p:cond delay="0"/>
                                  </p:stCondLst>
                                  <p:childTnLst>
                                    <p:set>
                                      <p:cBhvr>
                                        <p:cTn id="43" dur="1" fill="hold">
                                          <p:stCondLst>
                                            <p:cond delay="0"/>
                                          </p:stCondLst>
                                        </p:cTn>
                                        <p:tgtEl>
                                          <p:spTgt spid="6"/>
                                        </p:tgtEl>
                                        <p:attrNameLst>
                                          <p:attrName>style.visibility</p:attrName>
                                        </p:attrNameLst>
                                      </p:cBhvr>
                                      <p:to>
                                        <p:strVal val="visible"/>
                                      </p:to>
                                    </p:set>
                                  </p:childTnLst>
                                </p:cTn>
                              </p:par>
                            </p:childTnLst>
                          </p:cTn>
                        </p:par>
                      </p:childTnLst>
                    </p:cTn>
                  </p:par>
                </p:childTnLst>
              </p:cTn>
              <p:nextCondLst>
                <p:cond evt="onClick" delay="0">
                  <p:tgtEl>
                    <p:spTgt spid="10"/>
                  </p:tgtEl>
                </p:cond>
              </p:nextCondLst>
            </p:seq>
          </p:childTnLst>
        </p:cTn>
      </p:par>
    </p:tnLst>
    <p:bldLst>
      <p:bldP spid="4" grpId="0" animBg="1"/>
      <p:bldP spid="4" grpId="1" animBg="1"/>
      <p:bldP spid="4" grpId="2" animBg="1"/>
      <p:bldP spid="5" grpId="0" animBg="1"/>
      <p:bldP spid="5" grpId="1" animBg="1"/>
      <p:bldP spid="5" grpId="2" animBg="1"/>
      <p:bldP spid="6" grpId="0" animBg="1"/>
      <p:bldP spid="6" grpId="1" animBg="1"/>
      <p:bldP spid="6" grpId="2" animBg="1"/>
      <p:bldP spid="7" grpId="0" animBg="1"/>
      <p:bldP spid="7" grpId="1" animBg="1"/>
      <p:bldP spid="7" grpId="2"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0987" y="109631"/>
            <a:ext cx="10515600" cy="1325563"/>
          </a:xfrm>
        </p:spPr>
        <p:txBody>
          <a:bodyPr/>
          <a:lstStyle/>
          <a:p>
            <a:pPr algn="ctr"/>
            <a:r>
              <a:rPr lang="en-NZ" b="1" dirty="0">
                <a:ln w="10160">
                  <a:solidFill>
                    <a:srgbClr val="B399E7"/>
                  </a:solidFill>
                  <a:prstDash val="solid"/>
                </a:ln>
                <a:solidFill>
                  <a:srgbClr val="FFFFFF"/>
                </a:solidFill>
                <a:effectLst>
                  <a:outerShdw blurRad="38100" dist="22860" dir="5400000" algn="tl" rotWithShape="0">
                    <a:srgbClr val="000000">
                      <a:alpha val="30000"/>
                    </a:srgbClr>
                  </a:outerShdw>
                </a:effectLst>
                <a:latin typeface="Comic Sans MS" panose="030F0702030302020204" pitchFamily="66" charset="0"/>
              </a:rPr>
              <a:t>We show love to others when we notice if they are sad</a:t>
            </a:r>
          </a:p>
        </p:txBody>
      </p:sp>
      <p:sp>
        <p:nvSpPr>
          <p:cNvPr id="3" name="TextBox: PageNumber"/>
          <p:cNvSpPr txBox="1">
            <a:spLocks/>
          </p:cNvSpPr>
          <p:nvPr/>
        </p:nvSpPr>
        <p:spPr>
          <a:xfrm>
            <a:off x="11520000" y="6240000"/>
            <a:ext cx="480000" cy="480000"/>
          </a:xfrm>
          <a:prstGeom prst="rect">
            <a:avLst/>
          </a:prstGeom>
          <a:solidFill>
            <a:schemeClr val="bg1">
              <a:lumMod val="95000"/>
            </a:schemeClr>
          </a:solidFill>
          <a:ln w="25400">
            <a:solidFill>
              <a:srgbClr val="3C1A56"/>
            </a:solidFill>
          </a:ln>
        </p:spPr>
        <p:txBody>
          <a:bodyPr wrap="none" rtlCol="0" anchor="ctr" anchorCtr="1">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1200" b="1" kern="0" dirty="0">
                <a:solidFill>
                  <a:srgbClr val="3C1A56"/>
                </a:solidFill>
                <a:latin typeface="Arial" pitchFamily="34" charset="0"/>
                <a:cs typeface="Arial" pitchFamily="34" charset="0"/>
              </a:rPr>
              <a:t>R-2</a:t>
            </a:r>
            <a:endParaRPr kumimoji="0" lang="en-GB" sz="1200" b="1" i="0" u="none" strike="noStrike" kern="0" cap="none" spc="0" normalizeH="0" baseline="0" noProof="0" dirty="0">
              <a:ln>
                <a:noFill/>
              </a:ln>
              <a:solidFill>
                <a:srgbClr val="3C1A56"/>
              </a:solidFill>
              <a:effectLst/>
              <a:uLnTx/>
              <a:uFillTx/>
              <a:latin typeface="Arial" pitchFamily="34" charset="0"/>
              <a:cs typeface="Arial" pitchFamily="34"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dirty="0">
                <a:ln>
                  <a:noFill/>
                </a:ln>
                <a:solidFill>
                  <a:srgbClr val="3C1A56"/>
                </a:solidFill>
                <a:effectLst/>
                <a:uLnTx/>
                <a:uFillTx/>
                <a:latin typeface="Arial" pitchFamily="34" charset="0"/>
                <a:cs typeface="Arial" pitchFamily="34" charset="0"/>
              </a:rPr>
              <a:t>S-07</a:t>
            </a:r>
          </a:p>
        </p:txBody>
      </p:sp>
      <p:sp>
        <p:nvSpPr>
          <p:cNvPr id="4" name="Action Button: Forward">
            <a:hlinkClick r:id="" action="ppaction://hlinkshowjump?jump=nextslide" highlightClick="1"/>
          </p:cNvPr>
          <p:cNvSpPr/>
          <p:nvPr/>
        </p:nvSpPr>
        <p:spPr>
          <a:xfrm>
            <a:off x="10800523" y="6240000"/>
            <a:ext cx="576064" cy="48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a:ln>
                <a:noFill/>
              </a:ln>
              <a:solidFill>
                <a:sysClr val="windowText" lastClr="000000"/>
              </a:solidFill>
              <a:effectLst/>
              <a:uLnTx/>
              <a:uFillTx/>
            </a:endParaRPr>
          </a:p>
        </p:txBody>
      </p:sp>
      <p:sp>
        <p:nvSpPr>
          <p:cNvPr id="5" name="Action Button: Back">
            <a:hlinkClick r:id="" action="ppaction://hlinkshowjump?jump=previousslide" highlightClick="1"/>
          </p:cNvPr>
          <p:cNvSpPr/>
          <p:nvPr/>
        </p:nvSpPr>
        <p:spPr>
          <a:xfrm>
            <a:off x="10128000" y="6240000"/>
            <a:ext cx="576064" cy="48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a:ln>
                <a:noFill/>
              </a:ln>
              <a:solidFill>
                <a:sysClr val="windowText" lastClr="000000"/>
              </a:solidFill>
              <a:effectLst/>
              <a:uLnTx/>
              <a:uFillTx/>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0988" y="1435194"/>
            <a:ext cx="3671047" cy="490103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7" name="Flowchart: Manual Input 6"/>
          <p:cNvSpPr/>
          <p:nvPr/>
        </p:nvSpPr>
        <p:spPr>
          <a:xfrm>
            <a:off x="5870188" y="1559858"/>
            <a:ext cx="6129812" cy="1896035"/>
          </a:xfrm>
          <a:prstGeom prst="flowChartManualInput">
            <a:avLst/>
          </a:prstGeom>
          <a:solidFill>
            <a:srgbClr val="DDD1F3"/>
          </a:solidFill>
          <a:ln w="28575">
            <a:solidFill>
              <a:srgbClr val="4321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3600" b="1" dirty="0">
                <a:solidFill>
                  <a:srgbClr val="432181"/>
                </a:solidFill>
                <a:effectLst>
                  <a:outerShdw blurRad="50800" dist="38100" algn="l" rotWithShape="0">
                    <a:prstClr val="black">
                      <a:alpha val="40000"/>
                    </a:prstClr>
                  </a:outerShdw>
                </a:effectLst>
                <a:latin typeface="Arial" panose="020B0604020202020204" pitchFamily="34" charset="0"/>
                <a:cs typeface="Arial" panose="020B0604020202020204" pitchFamily="34" charset="0"/>
              </a:rPr>
              <a:t>Jesus always took care of people who were sad.</a:t>
            </a:r>
          </a:p>
        </p:txBody>
      </p:sp>
      <p:sp>
        <p:nvSpPr>
          <p:cNvPr id="8" name="Flowchart: Manual Input 7"/>
          <p:cNvSpPr/>
          <p:nvPr/>
        </p:nvSpPr>
        <p:spPr>
          <a:xfrm>
            <a:off x="4910711" y="4057935"/>
            <a:ext cx="5889812" cy="1896035"/>
          </a:xfrm>
          <a:prstGeom prst="flowChartManualInput">
            <a:avLst/>
          </a:prstGeom>
          <a:solidFill>
            <a:srgbClr val="DDD1F3"/>
          </a:solidFill>
          <a:ln w="28575">
            <a:solidFill>
              <a:srgbClr val="4321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3600" b="1" dirty="0">
                <a:solidFill>
                  <a:srgbClr val="432181"/>
                </a:solidFill>
                <a:effectLst>
                  <a:outerShdw blurRad="50800" dist="38100" algn="l" rotWithShape="0">
                    <a:prstClr val="black">
                      <a:alpha val="40000"/>
                    </a:prstClr>
                  </a:outerShdw>
                </a:effectLst>
                <a:latin typeface="Arial" panose="020B0604020202020204" pitchFamily="34" charset="0"/>
                <a:cs typeface="Arial" panose="020B0604020202020204" pitchFamily="34" charset="0"/>
              </a:rPr>
              <a:t>How is this girl showing she is like Jesus?</a:t>
            </a:r>
          </a:p>
        </p:txBody>
      </p:sp>
    </p:spTree>
    <p:extLst>
      <p:ext uri="{BB962C8B-B14F-4D97-AF65-F5344CB8AC3E}">
        <p14:creationId xmlns:p14="http://schemas.microsoft.com/office/powerpoint/2010/main" val="42853027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NZ" b="1" dirty="0">
                <a:ln w="10160">
                  <a:solidFill>
                    <a:srgbClr val="B399E7"/>
                  </a:solidFill>
                  <a:prstDash val="solid"/>
                </a:ln>
                <a:solidFill>
                  <a:srgbClr val="FFFFFF"/>
                </a:solidFill>
                <a:effectLst>
                  <a:outerShdw blurRad="38100" dist="22860" dir="5400000" algn="tl" rotWithShape="0">
                    <a:srgbClr val="000000">
                      <a:alpha val="30000"/>
                    </a:srgbClr>
                  </a:outerShdw>
                </a:effectLst>
                <a:latin typeface="Comic Sans MS" panose="030F0702030302020204" pitchFamily="66" charset="0"/>
              </a:rPr>
              <a:t>Can you name ways children can be helpful and loving in Lent?</a:t>
            </a:r>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74693" y="1690688"/>
            <a:ext cx="3640368" cy="4860227"/>
          </a:xfrm>
          <a:prstGeom prst="rect">
            <a:avLst/>
          </a:prstGeom>
          <a:ln>
            <a:noFill/>
          </a:ln>
          <a:effectLst>
            <a:softEdge rad="112500"/>
          </a:effectLst>
        </p:spPr>
      </p:pic>
      <p:sp>
        <p:nvSpPr>
          <p:cNvPr id="5" name="TextBox: PageNumber"/>
          <p:cNvSpPr txBox="1">
            <a:spLocks/>
          </p:cNvSpPr>
          <p:nvPr/>
        </p:nvSpPr>
        <p:spPr>
          <a:xfrm>
            <a:off x="11520000" y="6240000"/>
            <a:ext cx="480000" cy="480000"/>
          </a:xfrm>
          <a:prstGeom prst="rect">
            <a:avLst/>
          </a:prstGeom>
          <a:solidFill>
            <a:schemeClr val="bg1">
              <a:lumMod val="95000"/>
            </a:schemeClr>
          </a:solidFill>
          <a:ln w="25400">
            <a:solidFill>
              <a:srgbClr val="3C1A56"/>
            </a:solidFill>
          </a:ln>
        </p:spPr>
        <p:txBody>
          <a:bodyPr wrap="none" rtlCol="0" anchor="ctr" anchorCtr="1">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1200" b="1" kern="0" dirty="0">
                <a:solidFill>
                  <a:srgbClr val="3C1A56"/>
                </a:solidFill>
                <a:latin typeface="Arial" pitchFamily="34" charset="0"/>
                <a:cs typeface="Arial" pitchFamily="34" charset="0"/>
              </a:rPr>
              <a:t>R-2</a:t>
            </a:r>
            <a:endParaRPr kumimoji="0" lang="en-GB" sz="1200" b="1" i="0" u="none" strike="noStrike" kern="0" cap="none" spc="0" normalizeH="0" baseline="0" noProof="0" dirty="0">
              <a:ln>
                <a:noFill/>
              </a:ln>
              <a:solidFill>
                <a:srgbClr val="3C1A56"/>
              </a:solidFill>
              <a:effectLst/>
              <a:uLnTx/>
              <a:uFillTx/>
              <a:latin typeface="Arial" pitchFamily="34" charset="0"/>
              <a:cs typeface="Arial" pitchFamily="34"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dirty="0">
                <a:ln>
                  <a:noFill/>
                </a:ln>
                <a:solidFill>
                  <a:srgbClr val="3C1A56"/>
                </a:solidFill>
                <a:effectLst/>
                <a:uLnTx/>
                <a:uFillTx/>
                <a:latin typeface="Arial" pitchFamily="34" charset="0"/>
                <a:cs typeface="Arial" pitchFamily="34" charset="0"/>
              </a:rPr>
              <a:t>S-08</a:t>
            </a:r>
          </a:p>
        </p:txBody>
      </p:sp>
      <p:sp>
        <p:nvSpPr>
          <p:cNvPr id="6" name="Action Button: Forward">
            <a:hlinkClick r:id="" action="ppaction://hlinkshowjump?jump=nextslide" highlightClick="1"/>
          </p:cNvPr>
          <p:cNvSpPr/>
          <p:nvPr/>
        </p:nvSpPr>
        <p:spPr>
          <a:xfrm>
            <a:off x="10800523" y="6240000"/>
            <a:ext cx="576064" cy="48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a:ln>
                <a:noFill/>
              </a:ln>
              <a:solidFill>
                <a:sysClr val="windowText" lastClr="000000"/>
              </a:solidFill>
              <a:effectLst/>
              <a:uLnTx/>
              <a:uFillTx/>
            </a:endParaRPr>
          </a:p>
        </p:txBody>
      </p:sp>
      <p:sp>
        <p:nvSpPr>
          <p:cNvPr id="7" name="Action Button: Back">
            <a:hlinkClick r:id="" action="ppaction://hlinkshowjump?jump=previousslide" highlightClick="1"/>
          </p:cNvPr>
          <p:cNvSpPr/>
          <p:nvPr/>
        </p:nvSpPr>
        <p:spPr>
          <a:xfrm>
            <a:off x="10128000" y="6240000"/>
            <a:ext cx="576064" cy="48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a:ln>
                <a:noFill/>
              </a:ln>
              <a:solidFill>
                <a:sysClr val="windowText" lastClr="000000"/>
              </a:solidFill>
              <a:effectLst/>
              <a:uLnTx/>
              <a:uFillTx/>
            </a:endParaRPr>
          </a:p>
        </p:txBody>
      </p:sp>
      <p:sp>
        <p:nvSpPr>
          <p:cNvPr id="8" name="TextBox 7"/>
          <p:cNvSpPr txBox="1"/>
          <p:nvPr/>
        </p:nvSpPr>
        <p:spPr>
          <a:xfrm>
            <a:off x="3752850" y="6550915"/>
            <a:ext cx="4686300" cy="276999"/>
          </a:xfrm>
          <a:prstGeom prst="rect">
            <a:avLst/>
          </a:prstGeom>
          <a:noFill/>
        </p:spPr>
        <p:txBody>
          <a:bodyPr wrap="square" rtlCol="0">
            <a:spAutoFit/>
          </a:bodyPr>
          <a:lstStyle/>
          <a:p>
            <a:pPr algn="ctr"/>
            <a:r>
              <a:rPr lang="en-NZ" sz="1200" dirty="0">
                <a:solidFill>
                  <a:schemeClr val="bg1"/>
                </a:solidFill>
                <a:latin typeface="Arial" panose="020B0604020202020204" pitchFamily="34" charset="0"/>
                <a:cs typeface="Arial" panose="020B0604020202020204" pitchFamily="34" charset="0"/>
              </a:rPr>
              <a:t>Click white box to record ideas</a:t>
            </a:r>
          </a:p>
        </p:txBody>
      </p:sp>
    </p:spTree>
    <p:controls>
      <mc:AlternateContent xmlns:mc="http://schemas.openxmlformats.org/markup-compatibility/2006">
        <mc:Choice xmlns:v="urn:schemas-microsoft-com:vml" Requires="v">
          <p:control spid="2068" name="TextBox1" r:id="rId2" imgW="3533760" imgH="4200480"/>
        </mc:Choice>
        <mc:Fallback>
          <p:control name="TextBox1" r:id="rId2" imgW="3533760" imgH="4200480">
            <p:pic>
              <p:nvPicPr>
                <p:cNvPr id="0" name="TextBox1"/>
                <p:cNvPicPr>
                  <a:picLocks/>
                </p:cNvPicPr>
                <p:nvPr/>
              </p:nvPicPr>
              <p:blipFill>
                <a:blip r:embed="rId6">
                  <a:extLst>
                    <a:ext uri="{28A0092B-C50C-407E-A947-70E740481C1C}">
                      <a14:useLocalDpi xmlns:a14="http://schemas.microsoft.com/office/drawing/2010/main" val="0"/>
                    </a:ext>
                  </a:extLst>
                </a:blip>
                <a:srcRect/>
                <a:stretch>
                  <a:fillRect/>
                </a:stretch>
              </p:blipFill>
              <p:spPr bwMode="auto">
                <a:xfrm>
                  <a:off x="6673850" y="2020888"/>
                  <a:ext cx="3529013" cy="4200525"/>
                </a:xfrm>
                <a:prstGeom prst="rect">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Lst>
              </p:spPr>
            </p:pic>
          </p:control>
        </mc:Fallback>
      </mc:AlternateContent>
    </p:controls>
    <p:extLst>
      <p:ext uri="{BB962C8B-B14F-4D97-AF65-F5344CB8AC3E}">
        <p14:creationId xmlns:p14="http://schemas.microsoft.com/office/powerpoint/2010/main" val="8562686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Shape: Border 5"/>
          <p:cNvSpPr/>
          <p:nvPr/>
        </p:nvSpPr>
        <p:spPr>
          <a:xfrm>
            <a:off x="1212209" y="4084665"/>
            <a:ext cx="9892365" cy="451405"/>
          </a:xfrm>
          <a:prstGeom prst="rect">
            <a:avLst/>
          </a:prstGeom>
          <a:solidFill>
            <a:srgbClr val="D4C5F1"/>
          </a:solidFill>
          <a:ln>
            <a:solidFill>
              <a:srgbClr val="3C1A56"/>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r>
              <a:rPr lang="en-NZ" sz="2000" dirty="0">
                <a:solidFill>
                  <a:schemeClr val="tx1"/>
                </a:solidFill>
                <a:latin typeface="Arial" panose="020B0604020202020204" pitchFamily="34" charset="0"/>
                <a:cs typeface="Arial" panose="020B0604020202020204" pitchFamily="34" charset="0"/>
              </a:rPr>
              <a:t>Which activity do you think helped you to learn best in this resource?</a:t>
            </a:r>
            <a:endParaRPr lang="en-GB" sz="2400" dirty="0">
              <a:solidFill>
                <a:schemeClr val="tx1"/>
              </a:solidFill>
              <a:latin typeface="Arial" panose="020B0604020202020204" pitchFamily="34" charset="0"/>
              <a:cs typeface="Arial" panose="020B0604020202020204" pitchFamily="34" charset="0"/>
            </a:endParaRPr>
          </a:p>
        </p:txBody>
      </p:sp>
      <p:sp>
        <p:nvSpPr>
          <p:cNvPr id="22" name="Shape: Border 4"/>
          <p:cNvSpPr/>
          <p:nvPr/>
        </p:nvSpPr>
        <p:spPr>
          <a:xfrm>
            <a:off x="1212211" y="3545657"/>
            <a:ext cx="9892363" cy="451405"/>
          </a:xfrm>
          <a:prstGeom prst="rect">
            <a:avLst/>
          </a:prstGeom>
          <a:solidFill>
            <a:srgbClr val="D4C5F1"/>
          </a:solidFill>
          <a:ln>
            <a:solidFill>
              <a:srgbClr val="3C1A56"/>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r>
              <a:rPr lang="en-GB" sz="2000" dirty="0">
                <a:solidFill>
                  <a:schemeClr val="tx1"/>
                </a:solidFill>
                <a:latin typeface="Arial" panose="020B0604020202020204" pitchFamily="34" charset="0"/>
                <a:cs typeface="Arial" panose="020B0604020202020204" pitchFamily="34" charset="0"/>
              </a:rPr>
              <a:t>In Lent I think about Jesus and I...</a:t>
            </a:r>
          </a:p>
        </p:txBody>
      </p:sp>
      <p:sp>
        <p:nvSpPr>
          <p:cNvPr id="23" name="Shape: Border 3"/>
          <p:cNvSpPr/>
          <p:nvPr/>
        </p:nvSpPr>
        <p:spPr>
          <a:xfrm>
            <a:off x="1212209" y="2969794"/>
            <a:ext cx="9892365" cy="483302"/>
          </a:xfrm>
          <a:prstGeom prst="rect">
            <a:avLst/>
          </a:prstGeom>
          <a:solidFill>
            <a:srgbClr val="D4C5F1"/>
          </a:solidFill>
          <a:ln>
            <a:solidFill>
              <a:srgbClr val="3C1A56"/>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lvl="0"/>
            <a:r>
              <a:rPr lang="en-NZ" sz="2000" dirty="0">
                <a:solidFill>
                  <a:schemeClr val="tx1"/>
                </a:solidFill>
                <a:latin typeface="Arial" panose="020B0604020202020204" pitchFamily="34" charset="0"/>
                <a:cs typeface="Arial" panose="020B0604020202020204" pitchFamily="34" charset="0"/>
              </a:rPr>
              <a:t>In Lent I try to notice when…</a:t>
            </a:r>
          </a:p>
        </p:txBody>
      </p:sp>
      <p:sp>
        <p:nvSpPr>
          <p:cNvPr id="24" name="Shape: Border 2"/>
          <p:cNvSpPr/>
          <p:nvPr/>
        </p:nvSpPr>
        <p:spPr>
          <a:xfrm>
            <a:off x="1212210" y="2399594"/>
            <a:ext cx="9892365" cy="482172"/>
          </a:xfrm>
          <a:prstGeom prst="rect">
            <a:avLst/>
          </a:prstGeom>
          <a:solidFill>
            <a:srgbClr val="D4C5F1"/>
          </a:solidFill>
          <a:ln>
            <a:solidFill>
              <a:srgbClr val="3C1A56"/>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r>
              <a:rPr lang="en-NZ" sz="2000" dirty="0">
                <a:solidFill>
                  <a:schemeClr val="tx1"/>
                </a:solidFill>
                <a:latin typeface="Arial" panose="020B0604020202020204" pitchFamily="34" charset="0"/>
                <a:cs typeface="Arial" panose="020B0604020202020204" pitchFamily="34" charset="0"/>
              </a:rPr>
              <a:t>In Lent I try to help by…</a:t>
            </a:r>
            <a:endParaRPr lang="en-GB" sz="2400" dirty="0">
              <a:solidFill>
                <a:schemeClr val="tx1"/>
              </a:solidFill>
              <a:latin typeface="Arial" panose="020B0604020202020204" pitchFamily="34" charset="0"/>
              <a:cs typeface="Arial" panose="020B0604020202020204" pitchFamily="34" charset="0"/>
            </a:endParaRPr>
          </a:p>
        </p:txBody>
      </p:sp>
      <p:sp>
        <p:nvSpPr>
          <p:cNvPr id="25" name="Shape: Border 1"/>
          <p:cNvSpPr/>
          <p:nvPr/>
        </p:nvSpPr>
        <p:spPr>
          <a:xfrm>
            <a:off x="1212211" y="1847528"/>
            <a:ext cx="9892364" cy="462897"/>
          </a:xfrm>
          <a:prstGeom prst="rect">
            <a:avLst/>
          </a:prstGeom>
          <a:solidFill>
            <a:srgbClr val="D4C5F1"/>
          </a:solidFill>
          <a:ln>
            <a:solidFill>
              <a:srgbClr val="3C1A56"/>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lvl="0"/>
            <a:r>
              <a:rPr lang="en-NZ" sz="2000" dirty="0">
                <a:solidFill>
                  <a:schemeClr val="tx1"/>
                </a:solidFill>
                <a:latin typeface="Arial" panose="020B0604020202020204" pitchFamily="34" charset="0"/>
                <a:cs typeface="Arial" panose="020B0604020202020204" pitchFamily="34" charset="0"/>
              </a:rPr>
              <a:t>Tell a friend how you get ready for Easter during Lent.</a:t>
            </a:r>
          </a:p>
        </p:txBody>
      </p:sp>
      <p:sp>
        <p:nvSpPr>
          <p:cNvPr id="39" name="Shape: Number 5"/>
          <p:cNvSpPr txBox="1"/>
          <p:nvPr/>
        </p:nvSpPr>
        <p:spPr>
          <a:xfrm>
            <a:off x="743568" y="4100085"/>
            <a:ext cx="521115" cy="420564"/>
          </a:xfrm>
          <a:prstGeom prst="rect">
            <a:avLst/>
          </a:prstGeom>
          <a:noFill/>
        </p:spPr>
        <p:txBody>
          <a:bodyPr wrap="square" rtlCol="0">
            <a:spAutoFit/>
          </a:bodyPr>
          <a:lstStyle/>
          <a:p>
            <a:r>
              <a:rPr lang="en-GB" sz="2133" b="1" dirty="0">
                <a:solidFill>
                  <a:schemeClr val="bg1"/>
                </a:solidFill>
                <a:latin typeface="Arial" panose="020B0604020202020204" pitchFamily="34" charset="0"/>
                <a:ea typeface="Segoe UI" pitchFamily="34" charset="0"/>
                <a:cs typeface="Arial" panose="020B0604020202020204" pitchFamily="34" charset="0"/>
              </a:rPr>
              <a:t>5)</a:t>
            </a:r>
          </a:p>
        </p:txBody>
      </p:sp>
      <p:sp>
        <p:nvSpPr>
          <p:cNvPr id="26" name="Shape: Number 4"/>
          <p:cNvSpPr txBox="1"/>
          <p:nvPr/>
        </p:nvSpPr>
        <p:spPr>
          <a:xfrm>
            <a:off x="743569" y="3561077"/>
            <a:ext cx="521115" cy="420564"/>
          </a:xfrm>
          <a:prstGeom prst="rect">
            <a:avLst/>
          </a:prstGeom>
          <a:noFill/>
        </p:spPr>
        <p:txBody>
          <a:bodyPr wrap="square" rtlCol="0">
            <a:spAutoFit/>
          </a:bodyPr>
          <a:lstStyle/>
          <a:p>
            <a:r>
              <a:rPr lang="en-GB" sz="2133" b="1" dirty="0">
                <a:solidFill>
                  <a:schemeClr val="bg1"/>
                </a:solidFill>
                <a:latin typeface="Arial" panose="020B0604020202020204" pitchFamily="34" charset="0"/>
                <a:ea typeface="Segoe UI" pitchFamily="34" charset="0"/>
                <a:cs typeface="Arial" panose="020B0604020202020204" pitchFamily="34" charset="0"/>
              </a:rPr>
              <a:t>4)</a:t>
            </a:r>
          </a:p>
        </p:txBody>
      </p:sp>
      <p:sp>
        <p:nvSpPr>
          <p:cNvPr id="27" name="Shape: Number 3"/>
          <p:cNvSpPr txBox="1"/>
          <p:nvPr/>
        </p:nvSpPr>
        <p:spPr>
          <a:xfrm>
            <a:off x="743569" y="3001163"/>
            <a:ext cx="521115" cy="420564"/>
          </a:xfrm>
          <a:prstGeom prst="rect">
            <a:avLst/>
          </a:prstGeom>
          <a:noFill/>
        </p:spPr>
        <p:txBody>
          <a:bodyPr wrap="square" rtlCol="0">
            <a:spAutoFit/>
          </a:bodyPr>
          <a:lstStyle/>
          <a:p>
            <a:r>
              <a:rPr lang="en-GB" sz="2133" b="1" dirty="0">
                <a:solidFill>
                  <a:schemeClr val="bg1"/>
                </a:solidFill>
                <a:latin typeface="Arial" panose="020B0604020202020204" pitchFamily="34" charset="0"/>
                <a:ea typeface="Segoe UI" pitchFamily="34" charset="0"/>
                <a:cs typeface="Arial" panose="020B0604020202020204" pitchFamily="34" charset="0"/>
              </a:rPr>
              <a:t>3)</a:t>
            </a:r>
          </a:p>
        </p:txBody>
      </p:sp>
      <p:sp>
        <p:nvSpPr>
          <p:cNvPr id="28" name="Shape: Number 2"/>
          <p:cNvSpPr txBox="1"/>
          <p:nvPr/>
        </p:nvSpPr>
        <p:spPr>
          <a:xfrm>
            <a:off x="743569" y="2424086"/>
            <a:ext cx="521115" cy="420564"/>
          </a:xfrm>
          <a:prstGeom prst="rect">
            <a:avLst/>
          </a:prstGeom>
          <a:noFill/>
        </p:spPr>
        <p:txBody>
          <a:bodyPr wrap="square" rtlCol="0">
            <a:spAutoFit/>
          </a:bodyPr>
          <a:lstStyle/>
          <a:p>
            <a:r>
              <a:rPr lang="en-GB" sz="2133" b="1" dirty="0">
                <a:solidFill>
                  <a:schemeClr val="bg1"/>
                </a:solidFill>
                <a:latin typeface="Arial" panose="020B0604020202020204" pitchFamily="34" charset="0"/>
                <a:ea typeface="Segoe UI" pitchFamily="34" charset="0"/>
                <a:cs typeface="Arial" panose="020B0604020202020204" pitchFamily="34" charset="0"/>
              </a:rPr>
              <a:t>2)</a:t>
            </a:r>
          </a:p>
        </p:txBody>
      </p:sp>
      <p:sp>
        <p:nvSpPr>
          <p:cNvPr id="29" name="Shape: Number 1"/>
          <p:cNvSpPr txBox="1"/>
          <p:nvPr/>
        </p:nvSpPr>
        <p:spPr>
          <a:xfrm>
            <a:off x="743569" y="1840618"/>
            <a:ext cx="521115" cy="420564"/>
          </a:xfrm>
          <a:prstGeom prst="rect">
            <a:avLst/>
          </a:prstGeom>
          <a:noFill/>
        </p:spPr>
        <p:txBody>
          <a:bodyPr wrap="square" rtlCol="0">
            <a:spAutoFit/>
          </a:bodyPr>
          <a:lstStyle/>
          <a:p>
            <a:r>
              <a:rPr lang="en-GB" sz="2133" b="1" dirty="0">
                <a:solidFill>
                  <a:schemeClr val="bg1"/>
                </a:solidFill>
                <a:latin typeface="Arial" panose="020B0604020202020204" pitchFamily="34" charset="0"/>
                <a:ea typeface="Segoe UI" pitchFamily="34" charset="0"/>
                <a:cs typeface="Arial" panose="020B0604020202020204" pitchFamily="34" charset="0"/>
              </a:rPr>
              <a:t>1)</a:t>
            </a:r>
          </a:p>
        </p:txBody>
      </p:sp>
      <p:sp>
        <p:nvSpPr>
          <p:cNvPr id="30" name="TextBox: PageNumber"/>
          <p:cNvSpPr txBox="1">
            <a:spLocks/>
          </p:cNvSpPr>
          <p:nvPr/>
        </p:nvSpPr>
        <p:spPr>
          <a:xfrm>
            <a:off x="11520000" y="6240000"/>
            <a:ext cx="480000" cy="480000"/>
          </a:xfrm>
          <a:prstGeom prst="rect">
            <a:avLst/>
          </a:prstGeom>
          <a:solidFill>
            <a:schemeClr val="bg1">
              <a:lumMod val="95000"/>
            </a:schemeClr>
          </a:solidFill>
          <a:ln w="25400">
            <a:solidFill>
              <a:srgbClr val="3C1A56"/>
            </a:solidFill>
          </a:ln>
        </p:spPr>
        <p:txBody>
          <a:bodyPr wrap="none" rtlCol="0" anchor="ctr" anchorCtr="1">
            <a:noAutofit/>
          </a:bodyPr>
          <a:lstStyle/>
          <a:p>
            <a:pPr algn="ctr"/>
            <a:r>
              <a:rPr lang="en-GB" sz="1200" b="1" dirty="0">
                <a:solidFill>
                  <a:srgbClr val="3C1A56"/>
                </a:solidFill>
                <a:latin typeface="Arial" pitchFamily="34" charset="0"/>
                <a:cs typeface="Arial" pitchFamily="34" charset="0"/>
              </a:rPr>
              <a:t>R-2</a:t>
            </a:r>
          </a:p>
          <a:p>
            <a:pPr algn="ctr"/>
            <a:r>
              <a:rPr lang="en-GB" sz="1200" b="1" dirty="0">
                <a:solidFill>
                  <a:srgbClr val="3C1A56"/>
                </a:solidFill>
                <a:latin typeface="Arial" pitchFamily="34" charset="0"/>
                <a:cs typeface="Arial" pitchFamily="34" charset="0"/>
              </a:rPr>
              <a:t>S-09</a:t>
            </a:r>
          </a:p>
        </p:txBody>
      </p:sp>
      <p:sp>
        <p:nvSpPr>
          <p:cNvPr id="31" name="Action Button: Forward">
            <a:hlinkClick r:id="" action="ppaction://hlinkshowjump?jump=nextslide" highlightClick="1"/>
          </p:cNvPr>
          <p:cNvSpPr/>
          <p:nvPr/>
        </p:nvSpPr>
        <p:spPr>
          <a:xfrm>
            <a:off x="10800523" y="6240000"/>
            <a:ext cx="576064" cy="48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32" name="Action Button: Back">
            <a:hlinkClick r:id="" action="ppaction://hlinkshowjump?jump=previousslide" highlightClick="1"/>
          </p:cNvPr>
          <p:cNvSpPr/>
          <p:nvPr/>
        </p:nvSpPr>
        <p:spPr>
          <a:xfrm>
            <a:off x="10128000" y="6240000"/>
            <a:ext cx="576064" cy="48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33" name="Textbox: Tool instructions"/>
          <p:cNvSpPr txBox="1"/>
          <p:nvPr/>
        </p:nvSpPr>
        <p:spPr>
          <a:xfrm>
            <a:off x="4613066" y="6550225"/>
            <a:ext cx="2965877" cy="276999"/>
          </a:xfrm>
          <a:prstGeom prst="rect">
            <a:avLst/>
          </a:prstGeom>
          <a:noFill/>
        </p:spPr>
        <p:txBody>
          <a:bodyPr wrap="none" rtlCol="0">
            <a:spAutoFit/>
          </a:bodyPr>
          <a:lstStyle/>
          <a:p>
            <a:pPr algn="ctr"/>
            <a:r>
              <a:rPr lang="en-GB" sz="1200" dirty="0">
                <a:solidFill>
                  <a:schemeClr val="bg1"/>
                </a:solidFill>
                <a:latin typeface="Arial" pitchFamily="34" charset="0"/>
                <a:ea typeface="Segoe UI" pitchFamily="34" charset="0"/>
                <a:cs typeface="Arial" pitchFamily="34" charset="0"/>
              </a:rPr>
              <a:t>Click in each caption space to reveal text</a:t>
            </a:r>
          </a:p>
        </p:txBody>
      </p:sp>
      <p:sp>
        <p:nvSpPr>
          <p:cNvPr id="2" name="Title 1"/>
          <p:cNvSpPr>
            <a:spLocks noGrp="1"/>
          </p:cNvSpPr>
          <p:nvPr>
            <p:ph type="title"/>
          </p:nvPr>
        </p:nvSpPr>
        <p:spPr>
          <a:xfrm>
            <a:off x="838204" y="161818"/>
            <a:ext cx="10515600" cy="1325563"/>
          </a:xfrm>
        </p:spPr>
        <p:txBody>
          <a:bodyPr/>
          <a:lstStyle/>
          <a:p>
            <a:pPr algn="ctr"/>
            <a:r>
              <a:rPr lang="en-NZ" b="1" dirty="0">
                <a:ln w="10160">
                  <a:solidFill>
                    <a:srgbClr val="B399E7"/>
                  </a:solidFill>
                  <a:prstDash val="solid"/>
                </a:ln>
                <a:solidFill>
                  <a:srgbClr val="FFFFFF"/>
                </a:solidFill>
                <a:effectLst>
                  <a:outerShdw blurRad="38100" dist="22860" dir="5400000" algn="tl" rotWithShape="0">
                    <a:srgbClr val="000000">
                      <a:alpha val="30000"/>
                    </a:srgbClr>
                  </a:outerShdw>
                </a:effectLst>
                <a:latin typeface="Comic Sans MS" panose="030F0702030302020204" pitchFamily="66" charset="0"/>
                <a:cs typeface="Arial" panose="020B0604020202020204" pitchFamily="34" charset="0"/>
              </a:rPr>
              <a:t>Check Up</a:t>
            </a:r>
            <a:endParaRPr lang="en-NZ" b="1" dirty="0">
              <a:ln w="10160">
                <a:solidFill>
                  <a:srgbClr val="B399E7"/>
                </a:solidFill>
                <a:prstDash val="solid"/>
              </a:ln>
              <a:solidFill>
                <a:srgbClr val="FFFFFF"/>
              </a:solidFill>
              <a:effectLst>
                <a:outerShdw blurRad="38100" dist="22860" dir="5400000" algn="tl" rotWithShape="0">
                  <a:srgbClr val="000000">
                    <a:alpha val="30000"/>
                  </a:srgbClr>
                </a:outerShdw>
              </a:effectLst>
              <a:latin typeface="Comic Sans MS" panose="030F0702030302020204" pitchFamily="66" charset="0"/>
            </a:endParaRPr>
          </a:p>
        </p:txBody>
      </p:sp>
      <p:sp>
        <p:nvSpPr>
          <p:cNvPr id="17" name="Shape: Border 6"/>
          <p:cNvSpPr/>
          <p:nvPr/>
        </p:nvSpPr>
        <p:spPr>
          <a:xfrm>
            <a:off x="1212209" y="4619912"/>
            <a:ext cx="9892365" cy="451405"/>
          </a:xfrm>
          <a:prstGeom prst="rect">
            <a:avLst/>
          </a:prstGeom>
          <a:solidFill>
            <a:srgbClr val="D4C5F1"/>
          </a:solidFill>
          <a:ln>
            <a:solidFill>
              <a:srgbClr val="3C1A56"/>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lvl="0"/>
            <a:r>
              <a:rPr lang="en-NZ" sz="2000" dirty="0">
                <a:solidFill>
                  <a:schemeClr val="tx1"/>
                </a:solidFill>
                <a:latin typeface="Arial" panose="020B0604020202020204" pitchFamily="34" charset="0"/>
                <a:cs typeface="Arial" panose="020B0604020202020204" pitchFamily="34" charset="0"/>
              </a:rPr>
              <a:t>Questions I would like to ask about the topics in this resource are…</a:t>
            </a:r>
          </a:p>
        </p:txBody>
      </p:sp>
      <p:sp>
        <p:nvSpPr>
          <p:cNvPr id="19" name="Shape: Number 5"/>
          <p:cNvSpPr txBox="1"/>
          <p:nvPr/>
        </p:nvSpPr>
        <p:spPr>
          <a:xfrm>
            <a:off x="743567" y="4635332"/>
            <a:ext cx="521115" cy="420564"/>
          </a:xfrm>
          <a:prstGeom prst="rect">
            <a:avLst/>
          </a:prstGeom>
          <a:noFill/>
        </p:spPr>
        <p:txBody>
          <a:bodyPr wrap="square" rtlCol="0">
            <a:spAutoFit/>
          </a:bodyPr>
          <a:lstStyle/>
          <a:p>
            <a:r>
              <a:rPr lang="en-GB" sz="2133" b="1" dirty="0">
                <a:solidFill>
                  <a:schemeClr val="bg1"/>
                </a:solidFill>
                <a:latin typeface="Arial" panose="020B0604020202020204" pitchFamily="34" charset="0"/>
                <a:ea typeface="Segoe UI" pitchFamily="34" charset="0"/>
                <a:cs typeface="Arial" panose="020B0604020202020204" pitchFamily="34" charset="0"/>
              </a:rPr>
              <a:t>6)</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60529" y="351041"/>
            <a:ext cx="1812271" cy="1220182"/>
          </a:xfrm>
          <a:prstGeom prst="rect">
            <a:avLst/>
          </a:prstGeom>
          <a:ln>
            <a:solidFill>
              <a:srgbClr val="3C1A56"/>
            </a:solidFill>
          </a:ln>
        </p:spPr>
      </p:pic>
    </p:spTree>
    <p:extLst>
      <p:ext uri="{BB962C8B-B14F-4D97-AF65-F5344CB8AC3E}">
        <p14:creationId xmlns:p14="http://schemas.microsoft.com/office/powerpoint/2010/main" val="31193793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0"/>
                      </p:stCondLst>
                      <p:childTnLst>
                        <p:par>
                          <p:cTn id="4" fill="hold">
                            <p:stCondLst>
                              <p:cond delay="0"/>
                            </p:stCondLst>
                            <p:childTnLst>
                              <p:par>
                                <p:cTn id="5" presetID="3" presetClass="emph" presetSubtype="2" fill="hold" nodeType="withEffect">
                                  <p:stCondLst>
                                    <p:cond delay="0"/>
                                  </p:stCondLst>
                                  <p:childTnLst>
                                    <p:animClr clrSpc="rgb" dir="cw">
                                      <p:cBhvr override="childStyle">
                                        <p:cTn id="6" dur="750" fill="hold"/>
                                        <p:tgtEl>
                                          <p:spTgt spid="25">
                                            <p:txEl>
                                              <p:pRg st="0" end="0"/>
                                            </p:txEl>
                                          </p:spTgt>
                                        </p:tgtEl>
                                        <p:attrNameLst>
                                          <p:attrName>style.color</p:attrName>
                                        </p:attrNameLst>
                                      </p:cBhvr>
                                      <p:to>
                                        <a:srgbClr val="7030A0"/>
                                      </p:to>
                                    </p:animClr>
                                  </p:childTnLst>
                                </p:cTn>
                              </p:par>
                              <p:par>
                                <p:cTn id="7" presetID="22" presetClass="entr" presetSubtype="8" fill="hold" nodeType="withEffect">
                                  <p:stCondLst>
                                    <p:cond delay="0"/>
                                  </p:stCondLst>
                                  <p:childTnLst>
                                    <p:set>
                                      <p:cBhvr>
                                        <p:cTn id="8" dur="1" fill="hold">
                                          <p:stCondLst>
                                            <p:cond delay="0"/>
                                          </p:stCondLst>
                                        </p:cTn>
                                        <p:tgtEl>
                                          <p:spTgt spid="24">
                                            <p:txEl>
                                              <p:pRg st="0" end="0"/>
                                            </p:txEl>
                                          </p:spTgt>
                                        </p:tgtEl>
                                        <p:attrNameLst>
                                          <p:attrName>style.visibility</p:attrName>
                                        </p:attrNameLst>
                                      </p:cBhvr>
                                      <p:to>
                                        <p:strVal val="visible"/>
                                      </p:to>
                                    </p:set>
                                    <p:animEffect transition="in" filter="wipe(left)">
                                      <p:cBhvr>
                                        <p:cTn id="9" dur="500"/>
                                        <p:tgtEl>
                                          <p:spTgt spid="24">
                                            <p:txEl>
                                              <p:pRg st="0" end="0"/>
                                            </p:txEl>
                                          </p:spTgt>
                                        </p:tgtEl>
                                      </p:cBhvr>
                                    </p:animEffect>
                                  </p:childTnLst>
                                </p:cTn>
                              </p:par>
                            </p:childTnLst>
                          </p:cTn>
                        </p:par>
                      </p:childTnLst>
                    </p:cTn>
                  </p:par>
                </p:childTnLst>
              </p:cTn>
              <p:nextCondLst>
                <p:cond evt="onClick" delay="0">
                  <p:tgtEl>
                    <p:spTgt spid="24"/>
                  </p:tgtEl>
                </p:cond>
              </p:nextCondLst>
            </p:seq>
            <p:seq concurrent="1" nextAc="seek">
              <p:cTn id="10" restart="whenNotActive" fill="hold" evtFilter="cancelBubble" nodeType="interactiveSeq">
                <p:stCondLst>
                  <p:cond evt="onClick" delay="0">
                    <p:tgtEl>
                      <p:spTgt spid="23"/>
                    </p:tgtEl>
                  </p:cond>
                </p:stCondLst>
                <p:endSync evt="end" delay="0">
                  <p:rtn val="all"/>
                </p:endSync>
                <p:childTnLst>
                  <p:par>
                    <p:cTn id="11" fill="hold">
                      <p:stCondLst>
                        <p:cond delay="0"/>
                      </p:stCondLst>
                      <p:childTnLst>
                        <p:par>
                          <p:cTn id="12" fill="hold">
                            <p:stCondLst>
                              <p:cond delay="0"/>
                            </p:stCondLst>
                            <p:childTnLst>
                              <p:par>
                                <p:cTn id="13" presetID="3" presetClass="emph" presetSubtype="2" fill="hold" nodeType="withEffect">
                                  <p:stCondLst>
                                    <p:cond delay="0"/>
                                  </p:stCondLst>
                                  <p:childTnLst>
                                    <p:animClr clrSpc="rgb" dir="cw">
                                      <p:cBhvr override="childStyle">
                                        <p:cTn id="14" dur="750" fill="hold"/>
                                        <p:tgtEl>
                                          <p:spTgt spid="24">
                                            <p:txEl>
                                              <p:pRg st="0" end="0"/>
                                            </p:txEl>
                                          </p:spTgt>
                                        </p:tgtEl>
                                        <p:attrNameLst>
                                          <p:attrName>style.color</p:attrName>
                                        </p:attrNameLst>
                                      </p:cBhvr>
                                      <p:to>
                                        <a:srgbClr val="7030A0"/>
                                      </p:to>
                                    </p:animClr>
                                  </p:childTnLst>
                                </p:cTn>
                              </p:par>
                              <p:par>
                                <p:cTn id="15" presetID="22" presetClass="entr" presetSubtype="8" fill="hold" nodeType="withEffect">
                                  <p:stCondLst>
                                    <p:cond delay="0"/>
                                  </p:stCondLst>
                                  <p:childTnLst>
                                    <p:set>
                                      <p:cBhvr>
                                        <p:cTn id="16" dur="1" fill="hold">
                                          <p:stCondLst>
                                            <p:cond delay="0"/>
                                          </p:stCondLst>
                                        </p:cTn>
                                        <p:tgtEl>
                                          <p:spTgt spid="23">
                                            <p:txEl>
                                              <p:pRg st="0" end="0"/>
                                            </p:txEl>
                                          </p:spTgt>
                                        </p:tgtEl>
                                        <p:attrNameLst>
                                          <p:attrName>style.visibility</p:attrName>
                                        </p:attrNameLst>
                                      </p:cBhvr>
                                      <p:to>
                                        <p:strVal val="visible"/>
                                      </p:to>
                                    </p:set>
                                    <p:animEffect transition="in" filter="wipe(left)">
                                      <p:cBhvr>
                                        <p:cTn id="17" dur="500"/>
                                        <p:tgtEl>
                                          <p:spTgt spid="23">
                                            <p:txEl>
                                              <p:pRg st="0" end="0"/>
                                            </p:txEl>
                                          </p:spTgt>
                                        </p:tgtEl>
                                      </p:cBhvr>
                                    </p:animEffect>
                                  </p:childTnLst>
                                </p:cTn>
                              </p:par>
                            </p:childTnLst>
                          </p:cTn>
                        </p:par>
                      </p:childTnLst>
                    </p:cTn>
                  </p:par>
                </p:childTnLst>
              </p:cTn>
              <p:nextCondLst>
                <p:cond evt="onClick" delay="0">
                  <p:tgtEl>
                    <p:spTgt spid="23"/>
                  </p:tgtEl>
                </p:cond>
              </p:nextCondLst>
            </p:seq>
            <p:seq concurrent="1" nextAc="seek">
              <p:cTn id="18" restart="whenNotActive" fill="hold" evtFilter="cancelBubble" nodeType="interactiveSeq">
                <p:stCondLst>
                  <p:cond evt="onClick" delay="0">
                    <p:tgtEl>
                      <p:spTgt spid="22"/>
                    </p:tgtEl>
                  </p:cond>
                </p:stCondLst>
                <p:endSync evt="end" delay="0">
                  <p:rtn val="all"/>
                </p:endSync>
                <p:childTnLst>
                  <p:par>
                    <p:cTn id="19" fill="hold">
                      <p:stCondLst>
                        <p:cond delay="0"/>
                      </p:stCondLst>
                      <p:childTnLst>
                        <p:par>
                          <p:cTn id="20" fill="hold">
                            <p:stCondLst>
                              <p:cond delay="0"/>
                            </p:stCondLst>
                            <p:childTnLst>
                              <p:par>
                                <p:cTn id="21" presetID="3" presetClass="emph" presetSubtype="2" fill="hold" nodeType="withEffect">
                                  <p:stCondLst>
                                    <p:cond delay="0"/>
                                  </p:stCondLst>
                                  <p:childTnLst>
                                    <p:animClr clrSpc="rgb" dir="cw">
                                      <p:cBhvr override="childStyle">
                                        <p:cTn id="22" dur="750" fill="hold"/>
                                        <p:tgtEl>
                                          <p:spTgt spid="23">
                                            <p:txEl>
                                              <p:pRg st="0" end="0"/>
                                            </p:txEl>
                                          </p:spTgt>
                                        </p:tgtEl>
                                        <p:attrNameLst>
                                          <p:attrName>style.color</p:attrName>
                                        </p:attrNameLst>
                                      </p:cBhvr>
                                      <p:to>
                                        <a:srgbClr val="7030A0"/>
                                      </p:to>
                                    </p:animClr>
                                  </p:childTnLst>
                                </p:cTn>
                              </p:par>
                              <p:par>
                                <p:cTn id="23" presetID="22" presetClass="entr" presetSubtype="8" fill="hold" nodeType="withEffect">
                                  <p:stCondLst>
                                    <p:cond delay="0"/>
                                  </p:stCondLst>
                                  <p:childTnLst>
                                    <p:set>
                                      <p:cBhvr>
                                        <p:cTn id="24" dur="1" fill="hold">
                                          <p:stCondLst>
                                            <p:cond delay="0"/>
                                          </p:stCondLst>
                                        </p:cTn>
                                        <p:tgtEl>
                                          <p:spTgt spid="22">
                                            <p:txEl>
                                              <p:pRg st="0" end="0"/>
                                            </p:txEl>
                                          </p:spTgt>
                                        </p:tgtEl>
                                        <p:attrNameLst>
                                          <p:attrName>style.visibility</p:attrName>
                                        </p:attrNameLst>
                                      </p:cBhvr>
                                      <p:to>
                                        <p:strVal val="visible"/>
                                      </p:to>
                                    </p:set>
                                    <p:animEffect transition="in" filter="wipe(left)">
                                      <p:cBhvr>
                                        <p:cTn id="25" dur="500"/>
                                        <p:tgtEl>
                                          <p:spTgt spid="22">
                                            <p:txEl>
                                              <p:pRg st="0" end="0"/>
                                            </p:txEl>
                                          </p:spTgt>
                                        </p:tgtEl>
                                      </p:cBhvr>
                                    </p:animEffect>
                                  </p:childTnLst>
                                </p:cTn>
                              </p:par>
                            </p:childTnLst>
                          </p:cTn>
                        </p:par>
                      </p:childTnLst>
                    </p:cTn>
                  </p:par>
                </p:childTnLst>
              </p:cTn>
              <p:nextCondLst>
                <p:cond evt="onClick" delay="0">
                  <p:tgtEl>
                    <p:spTgt spid="22"/>
                  </p:tgtEl>
                </p:cond>
              </p:nextCondLst>
            </p:seq>
            <p:seq concurrent="1" nextAc="seek">
              <p:cTn id="26" restart="whenNotActive" fill="hold" evtFilter="cancelBubble" nodeType="interactiveSeq">
                <p:stCondLst>
                  <p:cond evt="onClick" delay="0">
                    <p:tgtEl>
                      <p:spTgt spid="37"/>
                    </p:tgtEl>
                  </p:cond>
                </p:stCondLst>
                <p:endSync evt="end" delay="0">
                  <p:rtn val="all"/>
                </p:endSync>
                <p:childTnLst>
                  <p:par>
                    <p:cTn id="27" fill="hold">
                      <p:stCondLst>
                        <p:cond delay="0"/>
                      </p:stCondLst>
                      <p:childTnLst>
                        <p:par>
                          <p:cTn id="28" fill="hold">
                            <p:stCondLst>
                              <p:cond delay="0"/>
                            </p:stCondLst>
                            <p:childTnLst>
                              <p:par>
                                <p:cTn id="29" presetID="3" presetClass="emph" presetSubtype="2" fill="hold" nodeType="withEffect">
                                  <p:stCondLst>
                                    <p:cond delay="0"/>
                                  </p:stCondLst>
                                  <p:childTnLst>
                                    <p:animClr clrSpc="rgb" dir="cw">
                                      <p:cBhvr override="childStyle">
                                        <p:cTn id="30" dur="750" fill="hold"/>
                                        <p:tgtEl>
                                          <p:spTgt spid="22">
                                            <p:txEl>
                                              <p:pRg st="0" end="0"/>
                                            </p:txEl>
                                          </p:spTgt>
                                        </p:tgtEl>
                                        <p:attrNameLst>
                                          <p:attrName>style.color</p:attrName>
                                        </p:attrNameLst>
                                      </p:cBhvr>
                                      <p:to>
                                        <a:srgbClr val="7030A0"/>
                                      </p:to>
                                    </p:animClr>
                                  </p:childTnLst>
                                </p:cTn>
                              </p:par>
                              <p:par>
                                <p:cTn id="31" presetID="22" presetClass="entr" presetSubtype="8" fill="hold" nodeType="withEffect">
                                  <p:stCondLst>
                                    <p:cond delay="0"/>
                                  </p:stCondLst>
                                  <p:childTnLst>
                                    <p:set>
                                      <p:cBhvr>
                                        <p:cTn id="32" dur="1" fill="hold">
                                          <p:stCondLst>
                                            <p:cond delay="0"/>
                                          </p:stCondLst>
                                        </p:cTn>
                                        <p:tgtEl>
                                          <p:spTgt spid="37">
                                            <p:txEl>
                                              <p:pRg st="0" end="0"/>
                                            </p:txEl>
                                          </p:spTgt>
                                        </p:tgtEl>
                                        <p:attrNameLst>
                                          <p:attrName>style.visibility</p:attrName>
                                        </p:attrNameLst>
                                      </p:cBhvr>
                                      <p:to>
                                        <p:strVal val="visible"/>
                                      </p:to>
                                    </p:set>
                                    <p:animEffect transition="in" filter="wipe(left)">
                                      <p:cBhvr>
                                        <p:cTn id="33" dur="500"/>
                                        <p:tgtEl>
                                          <p:spTgt spid="37">
                                            <p:txEl>
                                              <p:pRg st="0" end="0"/>
                                            </p:txEl>
                                          </p:spTgt>
                                        </p:tgtEl>
                                      </p:cBhvr>
                                    </p:animEffect>
                                  </p:childTnLst>
                                </p:cTn>
                              </p:par>
                            </p:childTnLst>
                          </p:cTn>
                        </p:par>
                      </p:childTnLst>
                    </p:cTn>
                  </p:par>
                </p:childTnLst>
              </p:cTn>
              <p:nextCondLst>
                <p:cond evt="onClick" delay="0">
                  <p:tgtEl>
                    <p:spTgt spid="37"/>
                  </p:tgtEl>
                </p:cond>
              </p:nextCondLst>
            </p:seq>
            <p:seq concurrent="1" nextAc="seek">
              <p:cTn id="34" restart="whenNotActive" fill="hold" evtFilter="cancelBubble" nodeType="interactiveSeq">
                <p:stCondLst>
                  <p:cond evt="onClick" delay="0">
                    <p:tgtEl>
                      <p:spTgt spid="17"/>
                    </p:tgtEl>
                  </p:cond>
                </p:stCondLst>
                <p:endSync evt="end" delay="0">
                  <p:rtn val="all"/>
                </p:endSync>
                <p:childTnLst>
                  <p:par>
                    <p:cTn id="35" fill="hold">
                      <p:stCondLst>
                        <p:cond delay="0"/>
                      </p:stCondLst>
                      <p:childTnLst>
                        <p:par>
                          <p:cTn id="36" fill="hold">
                            <p:stCondLst>
                              <p:cond delay="0"/>
                            </p:stCondLst>
                            <p:childTnLst>
                              <p:par>
                                <p:cTn id="37" presetID="3" presetClass="emph" presetSubtype="2" fill="hold" nodeType="clickEffect">
                                  <p:stCondLst>
                                    <p:cond delay="0"/>
                                  </p:stCondLst>
                                  <p:childTnLst>
                                    <p:animClr clrSpc="rgb" dir="cw">
                                      <p:cBhvr override="childStyle">
                                        <p:cTn id="38" dur="750" fill="hold"/>
                                        <p:tgtEl>
                                          <p:spTgt spid="37">
                                            <p:txEl>
                                              <p:pRg st="0" end="0"/>
                                            </p:txEl>
                                          </p:spTgt>
                                        </p:tgtEl>
                                        <p:attrNameLst>
                                          <p:attrName>style.color</p:attrName>
                                        </p:attrNameLst>
                                      </p:cBhvr>
                                      <p:to>
                                        <a:srgbClr val="7030A0"/>
                                      </p:to>
                                    </p:animClr>
                                  </p:childTnLst>
                                </p:cTn>
                              </p:par>
                              <p:par>
                                <p:cTn id="39" presetID="22" presetClass="entr" presetSubtype="8" fill="hold" nodeType="withEffect">
                                  <p:stCondLst>
                                    <p:cond delay="0"/>
                                  </p:stCondLst>
                                  <p:childTnLst>
                                    <p:set>
                                      <p:cBhvr>
                                        <p:cTn id="40" dur="1" fill="hold">
                                          <p:stCondLst>
                                            <p:cond delay="0"/>
                                          </p:stCondLst>
                                        </p:cTn>
                                        <p:tgtEl>
                                          <p:spTgt spid="17">
                                            <p:txEl>
                                              <p:pRg st="0" end="0"/>
                                            </p:txEl>
                                          </p:spTgt>
                                        </p:tgtEl>
                                        <p:attrNameLst>
                                          <p:attrName>style.visibility</p:attrName>
                                        </p:attrNameLst>
                                      </p:cBhvr>
                                      <p:to>
                                        <p:strVal val="visible"/>
                                      </p:to>
                                    </p:set>
                                    <p:animEffect transition="in" filter="wipe(left)">
                                      <p:cBhvr>
                                        <p:cTn id="41" dur="500"/>
                                        <p:tgtEl>
                                          <p:spTgt spid="17">
                                            <p:txEl>
                                              <p:pRg st="0" end="0"/>
                                            </p:txEl>
                                          </p:spTgt>
                                        </p:tgtEl>
                                      </p:cBhvr>
                                    </p:animEffect>
                                  </p:childTnLst>
                                </p:cTn>
                              </p:par>
                            </p:childTnLst>
                          </p:cTn>
                        </p:par>
                      </p:childTnLst>
                    </p:cTn>
                  </p:par>
                </p:childTnLst>
              </p:cTn>
              <p:nextCondLst>
                <p:cond evt="onClick" delay="0">
                  <p:tgtEl>
                    <p:spTgt spid="17"/>
                  </p:tgtEl>
                </p:cond>
              </p:nextCondLst>
            </p:seq>
            <p:seq concurrent="1" nextAc="seek">
              <p:cTn id="42" restart="whenNotActive" fill="hold" evtFilter="cancelBubble" nodeType="interactiveSeq">
                <p:stCondLst>
                  <p:cond evt="onClick" delay="0">
                    <p:tgtEl>
                      <p:spTgt spid="31"/>
                    </p:tgtEl>
                  </p:cond>
                </p:stCondLst>
                <p:endSync evt="end" delay="0">
                  <p:rtn val="all"/>
                </p:endSync>
                <p:childTnLst>
                  <p:par>
                    <p:cTn id="43" fill="hold">
                      <p:stCondLst>
                        <p:cond delay="0"/>
                      </p:stCondLst>
                      <p:childTnLst>
                        <p:par>
                          <p:cTn id="44" fill="hold">
                            <p:stCondLst>
                              <p:cond delay="0"/>
                            </p:stCondLst>
                            <p:childTnLst>
                              <p:par>
                                <p:cTn id="45" presetID="3" presetClass="emph" presetSubtype="2" fill="hold" nodeType="withEffect">
                                  <p:stCondLst>
                                    <p:cond delay="0"/>
                                  </p:stCondLst>
                                  <p:childTnLst>
                                    <p:animClr clrSpc="rgb" dir="cw">
                                      <p:cBhvr override="childStyle">
                                        <p:cTn id="46" dur="10" fill="hold"/>
                                        <p:tgtEl>
                                          <p:spTgt spid="25">
                                            <p:txEl>
                                              <p:pRg st="0" end="0"/>
                                            </p:txEl>
                                          </p:spTgt>
                                        </p:tgtEl>
                                        <p:attrNameLst>
                                          <p:attrName>style.color</p:attrName>
                                        </p:attrNameLst>
                                      </p:cBhvr>
                                      <p:to>
                                        <a:srgbClr val="000000"/>
                                      </p:to>
                                    </p:animClr>
                                  </p:childTnLst>
                                </p:cTn>
                              </p:par>
                              <p:par>
                                <p:cTn id="47" presetID="3" presetClass="emph" presetSubtype="2" fill="hold" nodeType="withEffect">
                                  <p:stCondLst>
                                    <p:cond delay="0"/>
                                  </p:stCondLst>
                                  <p:childTnLst>
                                    <p:animClr clrSpc="rgb" dir="cw">
                                      <p:cBhvr override="childStyle">
                                        <p:cTn id="48" dur="10" fill="hold"/>
                                        <p:tgtEl>
                                          <p:spTgt spid="24">
                                            <p:txEl>
                                              <p:pRg st="0" end="0"/>
                                            </p:txEl>
                                          </p:spTgt>
                                        </p:tgtEl>
                                        <p:attrNameLst>
                                          <p:attrName>style.color</p:attrName>
                                        </p:attrNameLst>
                                      </p:cBhvr>
                                      <p:to>
                                        <a:srgbClr val="000000"/>
                                      </p:to>
                                    </p:animClr>
                                  </p:childTnLst>
                                </p:cTn>
                              </p:par>
                              <p:par>
                                <p:cTn id="49" presetID="3" presetClass="emph" presetSubtype="2" fill="hold" nodeType="withEffect">
                                  <p:stCondLst>
                                    <p:cond delay="0"/>
                                  </p:stCondLst>
                                  <p:childTnLst>
                                    <p:animClr clrSpc="rgb" dir="cw">
                                      <p:cBhvr override="childStyle">
                                        <p:cTn id="50" dur="10" fill="hold"/>
                                        <p:tgtEl>
                                          <p:spTgt spid="23">
                                            <p:txEl>
                                              <p:pRg st="0" end="0"/>
                                            </p:txEl>
                                          </p:spTgt>
                                        </p:tgtEl>
                                        <p:attrNameLst>
                                          <p:attrName>style.color</p:attrName>
                                        </p:attrNameLst>
                                      </p:cBhvr>
                                      <p:to>
                                        <a:srgbClr val="000000"/>
                                      </p:to>
                                    </p:animClr>
                                  </p:childTnLst>
                                </p:cTn>
                              </p:par>
                              <p:par>
                                <p:cTn id="51" presetID="3" presetClass="emph" presetSubtype="2" fill="hold" nodeType="withEffect">
                                  <p:stCondLst>
                                    <p:cond delay="0"/>
                                  </p:stCondLst>
                                  <p:childTnLst>
                                    <p:animClr clrSpc="rgb" dir="cw">
                                      <p:cBhvr override="childStyle">
                                        <p:cTn id="52" dur="10" fill="hold"/>
                                        <p:tgtEl>
                                          <p:spTgt spid="22">
                                            <p:txEl>
                                              <p:pRg st="0" end="0"/>
                                            </p:txEl>
                                          </p:spTgt>
                                        </p:tgtEl>
                                        <p:attrNameLst>
                                          <p:attrName>style.color</p:attrName>
                                        </p:attrNameLst>
                                      </p:cBhvr>
                                      <p:to>
                                        <a:srgbClr val="000000"/>
                                      </p:to>
                                    </p:animClr>
                                  </p:childTnLst>
                                </p:cTn>
                              </p:par>
                              <p:par>
                                <p:cTn id="53" presetID="3" presetClass="emph" presetSubtype="2" fill="hold" nodeType="withEffect">
                                  <p:stCondLst>
                                    <p:cond delay="0"/>
                                  </p:stCondLst>
                                  <p:childTnLst>
                                    <p:animClr clrSpc="rgb" dir="cw">
                                      <p:cBhvr override="childStyle">
                                        <p:cTn id="54" dur="10" fill="hold"/>
                                        <p:tgtEl>
                                          <p:spTgt spid="37">
                                            <p:txEl>
                                              <p:pRg st="0" end="0"/>
                                            </p:txEl>
                                          </p:spTgt>
                                        </p:tgtEl>
                                        <p:attrNameLst>
                                          <p:attrName>style.color</p:attrName>
                                        </p:attrNameLst>
                                      </p:cBhvr>
                                      <p:to>
                                        <a:srgbClr val="000000"/>
                                      </p:to>
                                    </p:animClr>
                                  </p:childTnLst>
                                </p:cTn>
                              </p:par>
                              <p:par>
                                <p:cTn id="55" presetID="3" presetClass="emph" presetSubtype="2" fill="hold" nodeType="withEffect">
                                  <p:stCondLst>
                                    <p:cond delay="0"/>
                                  </p:stCondLst>
                                  <p:childTnLst>
                                    <p:animClr clrSpc="rgb" dir="cw">
                                      <p:cBhvr override="childStyle">
                                        <p:cTn id="56" dur="10" fill="hold"/>
                                        <p:tgtEl>
                                          <p:spTgt spid="17">
                                            <p:txEl>
                                              <p:pRg st="0" end="0"/>
                                            </p:txEl>
                                          </p:spTgt>
                                        </p:tgtEl>
                                        <p:attrNameLst>
                                          <p:attrName>style.color</p:attrName>
                                        </p:attrNameLst>
                                      </p:cBhvr>
                                      <p:to>
                                        <a:srgbClr val="000000"/>
                                      </p:to>
                                    </p:animClr>
                                  </p:childTnLst>
                                </p:cTn>
                              </p:par>
                              <p:par>
                                <p:cTn id="57" presetID="1" presetClass="exit" presetSubtype="0" fill="hold" nodeType="withEffect">
                                  <p:stCondLst>
                                    <p:cond delay="0"/>
                                  </p:stCondLst>
                                  <p:childTnLst>
                                    <p:set>
                                      <p:cBhvr>
                                        <p:cTn id="58" dur="1" fill="hold">
                                          <p:stCondLst>
                                            <p:cond delay="0"/>
                                          </p:stCondLst>
                                        </p:cTn>
                                        <p:tgtEl>
                                          <p:spTgt spid="24">
                                            <p:txEl>
                                              <p:pRg st="0" end="0"/>
                                            </p:txEl>
                                          </p:spTgt>
                                        </p:tgtEl>
                                        <p:attrNameLst>
                                          <p:attrName>style.visibility</p:attrName>
                                        </p:attrNameLst>
                                      </p:cBhvr>
                                      <p:to>
                                        <p:strVal val="hidden"/>
                                      </p:to>
                                    </p:set>
                                  </p:childTnLst>
                                </p:cTn>
                              </p:par>
                              <p:par>
                                <p:cTn id="59" presetID="1" presetClass="exit" presetSubtype="0" fill="hold" nodeType="withEffect">
                                  <p:stCondLst>
                                    <p:cond delay="0"/>
                                  </p:stCondLst>
                                  <p:childTnLst>
                                    <p:set>
                                      <p:cBhvr>
                                        <p:cTn id="60" dur="1" fill="hold">
                                          <p:stCondLst>
                                            <p:cond delay="0"/>
                                          </p:stCondLst>
                                        </p:cTn>
                                        <p:tgtEl>
                                          <p:spTgt spid="23">
                                            <p:txEl>
                                              <p:pRg st="0" end="0"/>
                                            </p:txEl>
                                          </p:spTgt>
                                        </p:tgtEl>
                                        <p:attrNameLst>
                                          <p:attrName>style.visibility</p:attrName>
                                        </p:attrNameLst>
                                      </p:cBhvr>
                                      <p:to>
                                        <p:strVal val="hidden"/>
                                      </p:to>
                                    </p:set>
                                  </p:childTnLst>
                                </p:cTn>
                              </p:par>
                              <p:par>
                                <p:cTn id="61" presetID="1" presetClass="exit" presetSubtype="0" fill="hold" nodeType="withEffect">
                                  <p:stCondLst>
                                    <p:cond delay="0"/>
                                  </p:stCondLst>
                                  <p:childTnLst>
                                    <p:set>
                                      <p:cBhvr>
                                        <p:cTn id="62" dur="1" fill="hold">
                                          <p:stCondLst>
                                            <p:cond delay="0"/>
                                          </p:stCondLst>
                                        </p:cTn>
                                        <p:tgtEl>
                                          <p:spTgt spid="22">
                                            <p:txEl>
                                              <p:pRg st="0" end="0"/>
                                            </p:txEl>
                                          </p:spTgt>
                                        </p:tgtEl>
                                        <p:attrNameLst>
                                          <p:attrName>style.visibility</p:attrName>
                                        </p:attrNameLst>
                                      </p:cBhvr>
                                      <p:to>
                                        <p:strVal val="hidden"/>
                                      </p:to>
                                    </p:set>
                                  </p:childTnLst>
                                </p:cTn>
                              </p:par>
                              <p:par>
                                <p:cTn id="63" presetID="1" presetClass="exit" presetSubtype="0" fill="hold" nodeType="withEffect">
                                  <p:stCondLst>
                                    <p:cond delay="0"/>
                                  </p:stCondLst>
                                  <p:childTnLst>
                                    <p:set>
                                      <p:cBhvr>
                                        <p:cTn id="64" dur="1" fill="hold">
                                          <p:stCondLst>
                                            <p:cond delay="0"/>
                                          </p:stCondLst>
                                        </p:cTn>
                                        <p:tgtEl>
                                          <p:spTgt spid="37">
                                            <p:txEl>
                                              <p:pRg st="0" end="0"/>
                                            </p:txEl>
                                          </p:spTgt>
                                        </p:tgtEl>
                                        <p:attrNameLst>
                                          <p:attrName>style.visibility</p:attrName>
                                        </p:attrNameLst>
                                      </p:cBhvr>
                                      <p:to>
                                        <p:strVal val="hidden"/>
                                      </p:to>
                                    </p:set>
                                  </p:childTnLst>
                                </p:cTn>
                              </p:par>
                              <p:par>
                                <p:cTn id="65" presetID="1" presetClass="exit" presetSubtype="0" fill="hold" nodeType="withEffect">
                                  <p:stCondLst>
                                    <p:cond delay="0"/>
                                  </p:stCondLst>
                                  <p:childTnLst>
                                    <p:set>
                                      <p:cBhvr>
                                        <p:cTn id="66" dur="1" fill="hold">
                                          <p:stCondLst>
                                            <p:cond delay="0"/>
                                          </p:stCondLst>
                                        </p:cTn>
                                        <p:tgtEl>
                                          <p:spTgt spid="17">
                                            <p:txEl>
                                              <p:pRg st="0" end="0"/>
                                            </p:txEl>
                                          </p:spTgt>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67" restart="whenNotActive" fill="hold" evtFilter="cancelBubble" nodeType="interactiveSeq">
                <p:stCondLst>
                  <p:cond evt="onClick" delay="0">
                    <p:tgtEl>
                      <p:spTgt spid="32"/>
                    </p:tgtEl>
                  </p:cond>
                </p:stCondLst>
                <p:endSync evt="end" delay="0">
                  <p:rtn val="all"/>
                </p:endSync>
                <p:childTnLst>
                  <p:par>
                    <p:cTn id="68" fill="hold">
                      <p:stCondLst>
                        <p:cond delay="0"/>
                      </p:stCondLst>
                      <p:childTnLst>
                        <p:par>
                          <p:cTn id="69" fill="hold">
                            <p:stCondLst>
                              <p:cond delay="0"/>
                            </p:stCondLst>
                            <p:childTnLst>
                              <p:par>
                                <p:cTn id="70" presetID="3" presetClass="emph" presetSubtype="2" fill="hold" grpId="0" nodeType="withEffect">
                                  <p:stCondLst>
                                    <p:cond delay="0"/>
                                  </p:stCondLst>
                                  <p:childTnLst>
                                    <p:animClr clrSpc="rgb" dir="cw">
                                      <p:cBhvr override="childStyle">
                                        <p:cTn id="71" dur="10" fill="hold"/>
                                        <p:tgtEl>
                                          <p:spTgt spid="25">
                                            <p:txEl>
                                              <p:pRg st="0" end="0"/>
                                            </p:txEl>
                                          </p:spTgt>
                                        </p:tgtEl>
                                        <p:attrNameLst>
                                          <p:attrName>style.color</p:attrName>
                                        </p:attrNameLst>
                                      </p:cBhvr>
                                      <p:to>
                                        <a:srgbClr val="000000"/>
                                      </p:to>
                                    </p:animClr>
                                  </p:childTnLst>
                                </p:cTn>
                              </p:par>
                              <p:par>
                                <p:cTn id="72" presetID="3" presetClass="emph" presetSubtype="2" fill="hold" nodeType="withEffect">
                                  <p:stCondLst>
                                    <p:cond delay="0"/>
                                  </p:stCondLst>
                                  <p:childTnLst>
                                    <p:animClr clrSpc="rgb" dir="cw">
                                      <p:cBhvr override="childStyle">
                                        <p:cTn id="73" dur="10" fill="hold"/>
                                        <p:tgtEl>
                                          <p:spTgt spid="24">
                                            <p:txEl>
                                              <p:pRg st="0" end="0"/>
                                            </p:txEl>
                                          </p:spTgt>
                                        </p:tgtEl>
                                        <p:attrNameLst>
                                          <p:attrName>style.color</p:attrName>
                                        </p:attrNameLst>
                                      </p:cBhvr>
                                      <p:to>
                                        <a:srgbClr val="000000"/>
                                      </p:to>
                                    </p:animClr>
                                  </p:childTnLst>
                                </p:cTn>
                              </p:par>
                              <p:par>
                                <p:cTn id="74" presetID="3" presetClass="emph" presetSubtype="2" fill="hold" nodeType="withEffect">
                                  <p:stCondLst>
                                    <p:cond delay="0"/>
                                  </p:stCondLst>
                                  <p:childTnLst>
                                    <p:animClr clrSpc="rgb" dir="cw">
                                      <p:cBhvr override="childStyle">
                                        <p:cTn id="75" dur="10" fill="hold"/>
                                        <p:tgtEl>
                                          <p:spTgt spid="23">
                                            <p:txEl>
                                              <p:pRg st="0" end="0"/>
                                            </p:txEl>
                                          </p:spTgt>
                                        </p:tgtEl>
                                        <p:attrNameLst>
                                          <p:attrName>style.color</p:attrName>
                                        </p:attrNameLst>
                                      </p:cBhvr>
                                      <p:to>
                                        <a:srgbClr val="000000"/>
                                      </p:to>
                                    </p:animClr>
                                  </p:childTnLst>
                                </p:cTn>
                              </p:par>
                              <p:par>
                                <p:cTn id="76" presetID="3" presetClass="emph" presetSubtype="2" fill="hold" nodeType="withEffect">
                                  <p:stCondLst>
                                    <p:cond delay="0"/>
                                  </p:stCondLst>
                                  <p:childTnLst>
                                    <p:animClr clrSpc="rgb" dir="cw">
                                      <p:cBhvr override="childStyle">
                                        <p:cTn id="77" dur="10" fill="hold"/>
                                        <p:tgtEl>
                                          <p:spTgt spid="22">
                                            <p:txEl>
                                              <p:pRg st="0" end="0"/>
                                            </p:txEl>
                                          </p:spTgt>
                                        </p:tgtEl>
                                        <p:attrNameLst>
                                          <p:attrName>style.color</p:attrName>
                                        </p:attrNameLst>
                                      </p:cBhvr>
                                      <p:to>
                                        <a:srgbClr val="000000"/>
                                      </p:to>
                                    </p:animClr>
                                  </p:childTnLst>
                                </p:cTn>
                              </p:par>
                              <p:par>
                                <p:cTn id="78" presetID="3" presetClass="emph" presetSubtype="2" fill="hold" nodeType="withEffect">
                                  <p:stCondLst>
                                    <p:cond delay="0"/>
                                  </p:stCondLst>
                                  <p:childTnLst>
                                    <p:animClr clrSpc="rgb" dir="cw">
                                      <p:cBhvr override="childStyle">
                                        <p:cTn id="79" dur="10" fill="hold"/>
                                        <p:tgtEl>
                                          <p:spTgt spid="37">
                                            <p:txEl>
                                              <p:pRg st="0" end="0"/>
                                            </p:txEl>
                                          </p:spTgt>
                                        </p:tgtEl>
                                        <p:attrNameLst>
                                          <p:attrName>style.color</p:attrName>
                                        </p:attrNameLst>
                                      </p:cBhvr>
                                      <p:to>
                                        <a:srgbClr val="000000"/>
                                      </p:to>
                                    </p:animClr>
                                  </p:childTnLst>
                                </p:cTn>
                              </p:par>
                              <p:par>
                                <p:cTn id="80" presetID="3" presetClass="emph" presetSubtype="2" fill="hold" nodeType="withEffect">
                                  <p:stCondLst>
                                    <p:cond delay="0"/>
                                  </p:stCondLst>
                                  <p:childTnLst>
                                    <p:animClr clrSpc="rgb" dir="cw">
                                      <p:cBhvr override="childStyle">
                                        <p:cTn id="81" dur="10" fill="hold"/>
                                        <p:tgtEl>
                                          <p:spTgt spid="17">
                                            <p:txEl>
                                              <p:pRg st="0" end="0"/>
                                            </p:txEl>
                                          </p:spTgt>
                                        </p:tgtEl>
                                        <p:attrNameLst>
                                          <p:attrName>style.color</p:attrName>
                                        </p:attrNameLst>
                                      </p:cBhvr>
                                      <p:to>
                                        <a:srgbClr val="000000"/>
                                      </p:to>
                                    </p:animClr>
                                  </p:childTnLst>
                                </p:cTn>
                              </p:par>
                              <p:par>
                                <p:cTn id="82" presetID="1" presetClass="exit" presetSubtype="0" fill="hold" nodeType="withEffect">
                                  <p:stCondLst>
                                    <p:cond delay="0"/>
                                  </p:stCondLst>
                                  <p:childTnLst>
                                    <p:set>
                                      <p:cBhvr>
                                        <p:cTn id="83" dur="1" fill="hold">
                                          <p:stCondLst>
                                            <p:cond delay="0"/>
                                          </p:stCondLst>
                                        </p:cTn>
                                        <p:tgtEl>
                                          <p:spTgt spid="17">
                                            <p:txEl>
                                              <p:pRg st="0" end="0"/>
                                            </p:txEl>
                                          </p:spTgt>
                                        </p:tgtEl>
                                        <p:attrNameLst>
                                          <p:attrName>style.visibility</p:attrName>
                                        </p:attrNameLst>
                                      </p:cBhvr>
                                      <p:to>
                                        <p:strVal val="hidden"/>
                                      </p:to>
                                    </p:set>
                                  </p:childTnLst>
                                </p:cTn>
                              </p:par>
                              <p:par>
                                <p:cTn id="84" presetID="1" presetClass="exit" presetSubtype="0" fill="hold" nodeType="withEffect">
                                  <p:stCondLst>
                                    <p:cond delay="0"/>
                                  </p:stCondLst>
                                  <p:childTnLst>
                                    <p:set>
                                      <p:cBhvr>
                                        <p:cTn id="85" dur="1" fill="hold">
                                          <p:stCondLst>
                                            <p:cond delay="0"/>
                                          </p:stCondLst>
                                        </p:cTn>
                                        <p:tgtEl>
                                          <p:spTgt spid="24">
                                            <p:txEl>
                                              <p:pRg st="0" end="0"/>
                                            </p:txEl>
                                          </p:spTgt>
                                        </p:tgtEl>
                                        <p:attrNameLst>
                                          <p:attrName>style.visibility</p:attrName>
                                        </p:attrNameLst>
                                      </p:cBhvr>
                                      <p:to>
                                        <p:strVal val="hidden"/>
                                      </p:to>
                                    </p:set>
                                  </p:childTnLst>
                                </p:cTn>
                              </p:par>
                              <p:par>
                                <p:cTn id="86" presetID="1" presetClass="exit" presetSubtype="0" fill="hold" nodeType="withEffect">
                                  <p:stCondLst>
                                    <p:cond delay="0"/>
                                  </p:stCondLst>
                                  <p:childTnLst>
                                    <p:set>
                                      <p:cBhvr>
                                        <p:cTn id="87" dur="1" fill="hold">
                                          <p:stCondLst>
                                            <p:cond delay="0"/>
                                          </p:stCondLst>
                                        </p:cTn>
                                        <p:tgtEl>
                                          <p:spTgt spid="23">
                                            <p:txEl>
                                              <p:pRg st="0" end="0"/>
                                            </p:txEl>
                                          </p:spTgt>
                                        </p:tgtEl>
                                        <p:attrNameLst>
                                          <p:attrName>style.visibility</p:attrName>
                                        </p:attrNameLst>
                                      </p:cBhvr>
                                      <p:to>
                                        <p:strVal val="hidden"/>
                                      </p:to>
                                    </p:set>
                                  </p:childTnLst>
                                </p:cTn>
                              </p:par>
                              <p:par>
                                <p:cTn id="88" presetID="1" presetClass="exit" presetSubtype="0" fill="hold" nodeType="withEffect">
                                  <p:stCondLst>
                                    <p:cond delay="0"/>
                                  </p:stCondLst>
                                  <p:childTnLst>
                                    <p:set>
                                      <p:cBhvr>
                                        <p:cTn id="89" dur="1" fill="hold">
                                          <p:stCondLst>
                                            <p:cond delay="0"/>
                                          </p:stCondLst>
                                        </p:cTn>
                                        <p:tgtEl>
                                          <p:spTgt spid="22">
                                            <p:txEl>
                                              <p:pRg st="0" end="0"/>
                                            </p:txEl>
                                          </p:spTgt>
                                        </p:tgtEl>
                                        <p:attrNameLst>
                                          <p:attrName>style.visibility</p:attrName>
                                        </p:attrNameLst>
                                      </p:cBhvr>
                                      <p:to>
                                        <p:strVal val="hidden"/>
                                      </p:to>
                                    </p:set>
                                  </p:childTnLst>
                                </p:cTn>
                              </p:par>
                              <p:par>
                                <p:cTn id="90" presetID="1" presetClass="exit" presetSubtype="0" fill="hold" nodeType="withEffect">
                                  <p:stCondLst>
                                    <p:cond delay="0"/>
                                  </p:stCondLst>
                                  <p:childTnLst>
                                    <p:set>
                                      <p:cBhvr>
                                        <p:cTn id="91" dur="1" fill="hold">
                                          <p:stCondLst>
                                            <p:cond delay="0"/>
                                          </p:stCondLst>
                                        </p:cTn>
                                        <p:tgtEl>
                                          <p:spTgt spid="37">
                                            <p:txEl>
                                              <p:pRg st="0" end="0"/>
                                            </p:txEl>
                                          </p:spTgt>
                                        </p:tgtEl>
                                        <p:attrNameLst>
                                          <p:attrName>style.visibility</p:attrName>
                                        </p:attrNameLst>
                                      </p:cBhvr>
                                      <p:to>
                                        <p:strVal val="hidden"/>
                                      </p:to>
                                    </p:set>
                                  </p:childTnLst>
                                </p:cTn>
                              </p:par>
                            </p:childTnLst>
                          </p:cTn>
                        </p:par>
                      </p:childTnLst>
                    </p:cTn>
                  </p:par>
                </p:childTnLst>
              </p:cTn>
              <p:nextCondLst>
                <p:cond evt="onClick" delay="0">
                  <p:tgtEl>
                    <p:spTgt spid="32"/>
                  </p:tgtEl>
                </p:cond>
              </p:nextCondLst>
            </p:seq>
          </p:childTnLst>
        </p:cTn>
      </p:par>
    </p:tnLst>
    <p:bldLst>
      <p:bldP spid="25" grpId="0" build="allAtOnce"/>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3688</TotalTime>
  <Words>747</Words>
  <Application>Microsoft Office PowerPoint</Application>
  <PresentationFormat>Custom</PresentationFormat>
  <Paragraphs>98</Paragraphs>
  <Slides>10</Slides>
  <Notes>10</Notes>
  <HiddenSlides>0</HiddenSlides>
  <MMClips>1</MMClips>
  <ScaleCrop>false</ScaleCrop>
  <HeadingPairs>
    <vt:vector size="4" baseType="variant">
      <vt:variant>
        <vt:lpstr>Theme</vt:lpstr>
      </vt:variant>
      <vt:variant>
        <vt:i4>1</vt:i4>
      </vt:variant>
      <vt:variant>
        <vt:lpstr>Slide Titles</vt:lpstr>
      </vt:variant>
      <vt:variant>
        <vt:i4>10</vt:i4>
      </vt:variant>
    </vt:vector>
  </HeadingPairs>
  <TitlesOfParts>
    <vt:vector size="11" baseType="lpstr">
      <vt:lpstr>Office Theme</vt:lpstr>
      <vt:lpstr>Getting ourselves ready for Easter</vt:lpstr>
      <vt:lpstr>Learning Intentions</vt:lpstr>
      <vt:lpstr>What do we know about Lent?</vt:lpstr>
      <vt:lpstr>Lent is a time to  get ready for Easter</vt:lpstr>
      <vt:lpstr>We get ready for Easter by  taking time to be with Jesus</vt:lpstr>
      <vt:lpstr>We try to follow Jesus  as we get ready for Easter</vt:lpstr>
      <vt:lpstr>We show love to others when we notice if they are sad</vt:lpstr>
      <vt:lpstr>Can you name ways children can be helpful and loving in Lent?</vt:lpstr>
      <vt:lpstr>Check Up</vt:lpstr>
      <vt:lpstr>Time for Reflection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Getting ourselves ready for Easter</dc:title>
  <dc:creator>Jenny McCairn</dc:creator>
  <cp:lastModifiedBy>Pierre Schmits</cp:lastModifiedBy>
  <cp:revision>26</cp:revision>
  <dcterms:created xsi:type="dcterms:W3CDTF">2016-12-19T03:56:57Z</dcterms:created>
  <dcterms:modified xsi:type="dcterms:W3CDTF">2017-02-22T05:25:04Z</dcterms:modified>
</cp:coreProperties>
</file>