
<file path=[Content_Types].xml><?xml version="1.0" encoding="utf-8"?>
<Types xmlns="http://schemas.openxmlformats.org/package/2006/content-types">
  <Default Extension="bin" ContentType="application/vnd.ms-office.activeX"/>
  <Default Extension="png" ContentType="image/png"/>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61" r:id="rId2"/>
    <p:sldId id="263" r:id="rId3"/>
    <p:sldId id="282" r:id="rId4"/>
    <p:sldId id="323" r:id="rId5"/>
    <p:sldId id="280" r:id="rId6"/>
    <p:sldId id="338" r:id="rId7"/>
    <p:sldId id="258" r:id="rId8"/>
    <p:sldId id="308" r:id="rId9"/>
    <p:sldId id="289" r:id="rId10"/>
    <p:sldId id="290" r:id="rId11"/>
    <p:sldId id="264" r:id="rId12"/>
    <p:sldId id="266" r:id="rId13"/>
    <p:sldId id="300" r:id="rId1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62152" autoAdjust="0"/>
  </p:normalViewPr>
  <p:slideViewPr>
    <p:cSldViewPr snapToGrid="0" snapToObjects="1">
      <p:cViewPr varScale="1">
        <p:scale>
          <a:sx n="90" d="100"/>
          <a:sy n="90" d="100"/>
        </p:scale>
        <p:origin x="-2160" y="-96"/>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22/02/2017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Lent is a time to change things we do that are not loving and how we can grow to be better friends with Jesus.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Children read each post it note and share what it tells us about Jesus and us.                                                                              Adapt Teaching and Learning Experience 5 to use as the class prayer focus during Lent.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 some little shoes to move during prayer time each day along the path towards the cross.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Teachers can choose how they use the slide in their range of assessment options. </a:t>
            </a:r>
            <a:endParaRPr lang="en-NZ" sz="1200" b="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The last two items are feed forward for the teacher.</a:t>
            </a:r>
          </a:p>
          <a:p>
            <a:r>
              <a:rPr lang="en-NZ" sz="1200" b="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p>
          <a:p>
            <a:endParaRPr lang="en-NZ" sz="1200" b="0" kern="1200" noProof="0" dirty="0" smtClean="0">
              <a:solidFill>
                <a:schemeClr val="tx1"/>
              </a:solidFill>
              <a:effectLst/>
              <a:latin typeface="+mn-lt"/>
              <a:ea typeface="+mn-ea"/>
              <a:cs typeface="+mn-cs"/>
            </a:endParaRPr>
          </a:p>
          <a:p>
            <a:pPr lvl="0"/>
            <a:r>
              <a:rPr lang="en-NZ" sz="1200" b="0" kern="1200" dirty="0" smtClean="0">
                <a:solidFill>
                  <a:schemeClr val="tx1"/>
                </a:solidFill>
                <a:effectLst/>
                <a:latin typeface="+mn-lt"/>
                <a:ea typeface="+mn-ea"/>
                <a:cs typeface="+mn-cs"/>
              </a:rPr>
              <a:t>1. Name some signs of change you can see around you in the garden at home or at school.</a:t>
            </a:r>
          </a:p>
          <a:p>
            <a:pPr lvl="0"/>
            <a:r>
              <a:rPr lang="en-NZ" sz="1200" b="0" kern="1200" dirty="0" smtClean="0">
                <a:solidFill>
                  <a:schemeClr val="tx1"/>
                </a:solidFill>
                <a:effectLst/>
                <a:latin typeface="+mn-lt"/>
                <a:ea typeface="+mn-ea"/>
                <a:cs typeface="+mn-cs"/>
              </a:rPr>
              <a:t>2. Why is it good for people and things to change?</a:t>
            </a:r>
          </a:p>
          <a:p>
            <a:pPr lvl="0"/>
            <a:r>
              <a:rPr lang="en-NZ" sz="1200" b="0" kern="1200" dirty="0" smtClean="0">
                <a:solidFill>
                  <a:schemeClr val="tx1"/>
                </a:solidFill>
                <a:effectLst/>
                <a:latin typeface="+mn-lt"/>
                <a:ea typeface="+mn-ea"/>
                <a:cs typeface="+mn-cs"/>
              </a:rPr>
              <a:t>3. Name some things children of your age may need to change.</a:t>
            </a:r>
          </a:p>
          <a:p>
            <a:pPr lvl="0"/>
            <a:r>
              <a:rPr lang="en-NZ" sz="1200" b="0" kern="1200" dirty="0" smtClean="0">
                <a:solidFill>
                  <a:schemeClr val="tx1"/>
                </a:solidFill>
                <a:effectLst/>
                <a:latin typeface="+mn-lt"/>
                <a:ea typeface="+mn-ea"/>
                <a:cs typeface="+mn-cs"/>
              </a:rPr>
              <a:t>4. Name 3 things you know about the season of Lent.</a:t>
            </a:r>
          </a:p>
          <a:p>
            <a:pPr lvl="0"/>
            <a:r>
              <a:rPr lang="en-NZ" sz="1200" b="0" kern="1200" dirty="0" smtClean="0">
                <a:solidFill>
                  <a:schemeClr val="tx1"/>
                </a:solidFill>
                <a:effectLst/>
                <a:latin typeface="+mn-lt"/>
                <a:ea typeface="+mn-ea"/>
                <a:cs typeface="+mn-cs"/>
              </a:rPr>
              <a:t>5. Which activity do you think helped you to learn best in this resource?</a:t>
            </a:r>
          </a:p>
          <a:p>
            <a:r>
              <a:rPr lang="en-NZ" sz="1200" b="0" kern="1200" dirty="0" smtClean="0">
                <a:solidFill>
                  <a:schemeClr val="tx1"/>
                </a:solidFill>
                <a:effectLst/>
                <a:latin typeface="+mn-lt"/>
                <a:ea typeface="+mn-ea"/>
                <a:cs typeface="+mn-cs"/>
              </a:rPr>
              <a:t>6. Questions I would like to ask about the topics in this resource are …</a:t>
            </a:r>
            <a:endParaRPr lang="en-GB" b="0"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bring into their mind something they need to change that hurts others. Tell Jesus about it and ask him to help them find a way to change it during Lent.</a:t>
            </a:r>
            <a:endParaRPr lang="en-US"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9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Find each word in the sentence below on the matrix and highlight it in the sentence </a:t>
            </a:r>
            <a:r>
              <a:rPr lang="en-GB" sz="1200" b="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in the Word Find</a:t>
            </a:r>
            <a:endParaRPr lang="en-NZ" sz="1200" kern="1200" dirty="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Children can add worksheets to their RE Learning Journals as evidence of their learning.</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through the Learning Intentions with the class and identify some </a:t>
            </a:r>
            <a:r>
              <a:rPr lang="en-GB" sz="1200" b="0" kern="1200" dirty="0" smtClean="0">
                <a:solidFill>
                  <a:schemeClr val="tx1"/>
                </a:solidFill>
                <a:effectLst/>
                <a:latin typeface="+mn-lt"/>
                <a:ea typeface="+mn-ea"/>
                <a:cs typeface="+mn-cs"/>
              </a:rPr>
              <a:t>ideas/questions that might be explored in the resource.</a:t>
            </a:r>
          </a:p>
          <a:p>
            <a:endParaRPr lang="en-GB" sz="1200" b="0" kern="1200" dirty="0" smtClean="0">
              <a:solidFill>
                <a:schemeClr val="tx1"/>
              </a:solidFill>
              <a:effectLst/>
              <a:latin typeface="+mn-lt"/>
              <a:ea typeface="+mn-ea"/>
              <a:cs typeface="+mn-cs"/>
            </a:endParaRPr>
          </a:p>
          <a:p>
            <a:pPr lvl="0"/>
            <a:r>
              <a:rPr lang="en-NZ" sz="1200" b="0" kern="1200" dirty="0" smtClean="0">
                <a:solidFill>
                  <a:schemeClr val="tx1"/>
                </a:solidFill>
                <a:effectLst/>
                <a:latin typeface="+mn-lt"/>
                <a:ea typeface="+mn-ea"/>
                <a:cs typeface="+mn-cs"/>
              </a:rPr>
              <a:t>1. Name traditional signs that show Lent as a season of change</a:t>
            </a:r>
          </a:p>
          <a:p>
            <a:r>
              <a:rPr lang="en-NZ" sz="1200" b="0" kern="1200" dirty="0" smtClean="0">
                <a:solidFill>
                  <a:schemeClr val="tx1"/>
                </a:solidFill>
                <a:effectLst/>
                <a:latin typeface="+mn-lt"/>
                <a:ea typeface="+mn-ea"/>
                <a:cs typeface="+mn-cs"/>
              </a:rPr>
              <a:t>2. Identify natural signs in Aotearoa New Zealand that can be related to the season of Lent. </a:t>
            </a:r>
            <a:endParaRPr lang="en-US" b="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Children share what they know already about Lent and this is recorded on the screen.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1.</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can suggest the words that could complete the sentence and check it out using the floater tool.</a:t>
            </a:r>
            <a:endParaRPr lang="en-NZ" sz="1200" kern="1200" dirty="0" smtClean="0">
              <a:solidFill>
                <a:schemeClr val="tx1"/>
              </a:solidFill>
              <a:effectLst/>
              <a:latin typeface="+mn-lt"/>
              <a:ea typeface="+mn-ea"/>
              <a:cs typeface="+mn-cs"/>
            </a:endParaRPr>
          </a:p>
          <a:p>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2</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revealed text and respond.</a:t>
            </a:r>
            <a:endParaRPr lang="en-NZ" sz="1200" kern="120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Children read the revealed text and make a comment or ask a question.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explain how Autumn and Lent are season of change and share some examples.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new things can grow when children our age change in Lent?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work through the stages of growth of the apple tree and name each stage. Children share their responses to the last 2 questions.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Adapt Teaching and Learning Experience 4.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Children read each flip card and talk about what it means.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Think about seeds and plants that grow and change and become something great – name some examples.</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the sentence and say who the message is for.                                           </a:t>
            </a:r>
          </a:p>
          <a:p>
            <a:r>
              <a:rPr lang="en-GB" sz="1200" kern="1200" dirty="0" smtClean="0">
                <a:solidFill>
                  <a:schemeClr val="tx1"/>
                </a:solidFill>
                <a:effectLst/>
                <a:latin typeface="+mn-lt"/>
                <a:ea typeface="+mn-ea"/>
                <a:cs typeface="+mn-cs"/>
              </a:rPr>
              <a:t> On their worksheet children can find each word in the sentence and highlight it in the sentence </a:t>
            </a:r>
            <a:r>
              <a:rPr lang="en-GB" sz="1200" b="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in the Word Find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can add worksheets to their RE Learning Journals as evidence of their learning</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9550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22/02/2017</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1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image" Target="../media/image1.jpg"/><Relationship Id="rId10"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Cloud 12"/>
          <p:cNvSpPr/>
          <p:nvPr/>
        </p:nvSpPr>
        <p:spPr>
          <a:xfrm>
            <a:off x="2866573" y="925385"/>
            <a:ext cx="2590800" cy="1883547"/>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1" name="Cloud 10"/>
          <p:cNvSpPr/>
          <p:nvPr/>
        </p:nvSpPr>
        <p:spPr>
          <a:xfrm>
            <a:off x="4731657" y="1851470"/>
            <a:ext cx="3178629" cy="2310907"/>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 name="Cloud 1"/>
          <p:cNvSpPr/>
          <p:nvPr/>
        </p:nvSpPr>
        <p:spPr>
          <a:xfrm>
            <a:off x="1553029" y="2148114"/>
            <a:ext cx="3730171" cy="2711886"/>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p:cNvSpPr txBox="1"/>
          <p:nvPr/>
        </p:nvSpPr>
        <p:spPr>
          <a:xfrm>
            <a:off x="0" y="213377"/>
            <a:ext cx="9144000" cy="707886"/>
          </a:xfrm>
          <a:prstGeom prst="rect">
            <a:avLst/>
          </a:prstGeom>
          <a:noFill/>
        </p:spPr>
        <p:txBody>
          <a:bodyPr wrap="square" rtlCol="0">
            <a:spAutoFit/>
          </a:bodyPr>
          <a:lstStyle/>
          <a:p>
            <a:pPr algn="ctr"/>
            <a:r>
              <a:rPr lang="en-NZ" sz="4000" spc="300" dirty="0">
                <a:solidFill>
                  <a:schemeClr val="accent4">
                    <a:lumMod val="50000"/>
                  </a:schemeClr>
                </a:solidFill>
                <a:latin typeface="Antique Olive" pitchFamily="34" charset="0"/>
              </a:rPr>
              <a:t>Lent is a </a:t>
            </a:r>
            <a:r>
              <a:rPr lang="en-NZ" sz="4000" spc="300" dirty="0" smtClean="0">
                <a:solidFill>
                  <a:schemeClr val="accent4">
                    <a:lumMod val="50000"/>
                  </a:schemeClr>
                </a:solidFill>
                <a:latin typeface="Antique Olive" pitchFamily="34" charset="0"/>
              </a:rPr>
              <a:t>Season </a:t>
            </a:r>
            <a:r>
              <a:rPr lang="en-NZ" sz="4000" spc="300" dirty="0">
                <a:solidFill>
                  <a:schemeClr val="accent4">
                    <a:lumMod val="50000"/>
                  </a:schemeClr>
                </a:solidFill>
                <a:latin typeface="Antique Olive" pitchFamily="34" charset="0"/>
              </a:rPr>
              <a:t>of Change</a:t>
            </a:r>
            <a:endParaRPr lang="en-GB" sz="4000" b="1" spc="300" dirty="0">
              <a:solidFill>
                <a:schemeClr val="accent4">
                  <a:lumMod val="50000"/>
                </a:schemeClr>
              </a:solidFill>
              <a:latin typeface="Antique Olive" pitchFamily="34" charset="0"/>
            </a:endParaRPr>
          </a:p>
        </p:txBody>
      </p:sp>
      <p:sp>
        <p:nvSpPr>
          <p:cNvPr id="3" name="Rounded Rectangle 2"/>
          <p:cNvSpPr/>
          <p:nvPr/>
        </p:nvSpPr>
        <p:spPr>
          <a:xfrm>
            <a:off x="3107104" y="1534022"/>
            <a:ext cx="2929792" cy="2945802"/>
          </a:xfrm>
          <a:prstGeom prst="roundRect">
            <a:avLst/>
          </a:prstGeom>
          <a:blipFill dpi="0" rotWithShape="1">
            <a:blip r:embed="rId4"/>
            <a:srcRect/>
            <a:stretch>
              <a:fillRect l="-6000" t="-21000" r="-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3375"/>
            <a:ext cx="9144000" cy="1077218"/>
          </a:xfrm>
          <a:prstGeom prst="rect">
            <a:avLst/>
          </a:prstGeom>
          <a:noFill/>
        </p:spPr>
        <p:txBody>
          <a:bodyPr wrap="square" rtlCol="0">
            <a:spAutoFit/>
          </a:bodyPr>
          <a:lstStyle/>
          <a:p>
            <a:pPr algn="ctr"/>
            <a:r>
              <a:rPr lang="en-NZ" sz="3200" spc="300" dirty="0">
                <a:solidFill>
                  <a:schemeClr val="accent4">
                    <a:lumMod val="50000"/>
                  </a:schemeClr>
                </a:solidFill>
                <a:latin typeface="Antique Olive" pitchFamily="34" charset="0"/>
              </a:rPr>
              <a:t>The Crucifix helps us to </a:t>
            </a:r>
            <a:r>
              <a:rPr lang="en-NZ" sz="3200" spc="300" dirty="0" smtClean="0">
                <a:solidFill>
                  <a:schemeClr val="accent4">
                    <a:lumMod val="50000"/>
                  </a:schemeClr>
                </a:solidFill>
                <a:latin typeface="Antique Olive" pitchFamily="34" charset="0"/>
              </a:rPr>
              <a:t>remember</a:t>
            </a:r>
          </a:p>
          <a:p>
            <a:pPr algn="ctr"/>
            <a:r>
              <a:rPr lang="en-NZ" sz="3200" spc="300" dirty="0" smtClean="0">
                <a:solidFill>
                  <a:schemeClr val="accent4">
                    <a:lumMod val="50000"/>
                  </a:schemeClr>
                </a:solidFill>
                <a:latin typeface="Antique Olive" pitchFamily="34" charset="0"/>
              </a:rPr>
              <a:t> </a:t>
            </a:r>
            <a:r>
              <a:rPr lang="en-NZ" sz="3200" spc="300" dirty="0">
                <a:solidFill>
                  <a:schemeClr val="accent4">
                    <a:lumMod val="50000"/>
                  </a:schemeClr>
                </a:solidFill>
                <a:latin typeface="Antique Olive" pitchFamily="34" charset="0"/>
              </a:rPr>
              <a:t>how much Jesus loves us</a:t>
            </a:r>
          </a:p>
        </p:txBody>
      </p:sp>
      <p:sp>
        <p:nvSpPr>
          <p:cNvPr id="3" name="Shape: Image"/>
          <p:cNvSpPr/>
          <p:nvPr/>
        </p:nvSpPr>
        <p:spPr>
          <a:xfrm>
            <a:off x="1035438" y="1132488"/>
            <a:ext cx="7080237" cy="3521833"/>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14966" y="927916"/>
            <a:ext cx="2685034" cy="245310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6526689" y="1276525"/>
            <a:ext cx="2139421" cy="1815882"/>
          </a:xfrm>
          <a:prstGeom prst="rect">
            <a:avLst/>
          </a:prstGeom>
          <a:noFill/>
        </p:spPr>
        <p:txBody>
          <a:bodyPr wrap="square" rtlCol="0">
            <a:spAutoFit/>
          </a:bodyPr>
          <a:lstStyle/>
          <a:p>
            <a:pPr algn="ctr"/>
            <a:r>
              <a:rPr lang="en-NZ" sz="1600" spc="300" dirty="0">
                <a:latin typeface="Century Gothic" pitchFamily="34" charset="0"/>
              </a:rPr>
              <a:t>Jesus is our best friend and we can call on him at any time when we need help.</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06658" y="2765628"/>
            <a:ext cx="2697376" cy="246438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4927002" y="3091859"/>
            <a:ext cx="1898226" cy="1815882"/>
          </a:xfrm>
          <a:prstGeom prst="rect">
            <a:avLst/>
          </a:prstGeom>
          <a:noFill/>
        </p:spPr>
        <p:txBody>
          <a:bodyPr wrap="square" rtlCol="0">
            <a:spAutoFit/>
          </a:bodyPr>
          <a:lstStyle/>
          <a:p>
            <a:pPr algn="ctr"/>
            <a:r>
              <a:rPr lang="en-NZ" sz="1400" spc="300" dirty="0">
                <a:latin typeface="Century Gothic" pitchFamily="34" charset="0"/>
              </a:rPr>
              <a:t>Jesus walks with us on our life journey and he is very close to us when we have hard times.</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975428" y="877644"/>
            <a:ext cx="2781240" cy="24804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175668" y="1185284"/>
            <a:ext cx="2153941" cy="1815882"/>
          </a:xfrm>
          <a:prstGeom prst="rect">
            <a:avLst/>
          </a:prstGeom>
          <a:noFill/>
        </p:spPr>
        <p:txBody>
          <a:bodyPr wrap="square" rtlCol="0">
            <a:spAutoFit/>
          </a:bodyPr>
          <a:lstStyle/>
          <a:p>
            <a:pPr algn="ctr"/>
            <a:r>
              <a:rPr lang="en-NZ" sz="1600" spc="300" dirty="0">
                <a:latin typeface="Century Gothic" pitchFamily="34" charset="0"/>
              </a:rPr>
              <a:t>Jesus wants us to grow and change and care for people as he did when he was on earth.</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4945" y="862006"/>
            <a:ext cx="2667288" cy="243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66" y="1296292"/>
            <a:ext cx="1940940" cy="1569660"/>
          </a:xfrm>
          <a:prstGeom prst="rect">
            <a:avLst/>
          </a:prstGeom>
          <a:noFill/>
        </p:spPr>
        <p:txBody>
          <a:bodyPr wrap="square" rtlCol="0">
            <a:spAutoFit/>
          </a:bodyPr>
          <a:lstStyle/>
          <a:p>
            <a:pPr algn="ctr"/>
            <a:r>
              <a:rPr lang="en-NZ" sz="1600" spc="300" dirty="0">
                <a:latin typeface="Century Gothic" pitchFamily="34" charset="0"/>
              </a:rPr>
              <a:t>Jesus loves us very much and wants us to follow him and be his friend.</a:t>
            </a:r>
          </a:p>
        </p:txBody>
      </p:sp>
      <p:pic>
        <p:nvPicPr>
          <p:cNvPr id="15"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078980" y="2820270"/>
            <a:ext cx="2755754" cy="251771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337663" y="3175923"/>
            <a:ext cx="2111500" cy="1815882"/>
          </a:xfrm>
          <a:prstGeom prst="rect">
            <a:avLst/>
          </a:prstGeom>
          <a:noFill/>
        </p:spPr>
        <p:txBody>
          <a:bodyPr wrap="square" rtlCol="0">
            <a:spAutoFit/>
          </a:bodyPr>
          <a:lstStyle/>
          <a:p>
            <a:pPr algn="ctr"/>
            <a:r>
              <a:rPr lang="en-NZ" sz="1600" spc="300" dirty="0">
                <a:latin typeface="Century Gothic" pitchFamily="34" charset="0"/>
              </a:rPr>
              <a:t>Jesus carried his cross and in Lent we can walk with him each day and talk to him.</a:t>
            </a:r>
          </a:p>
        </p:txBody>
      </p:sp>
      <p:sp>
        <p:nvSpPr>
          <p:cNvPr id="28" name="Textbox: Tool instructions"/>
          <p:cNvSpPr txBox="1"/>
          <p:nvPr/>
        </p:nvSpPr>
        <p:spPr>
          <a:xfrm>
            <a:off x="2442295" y="4912668"/>
            <a:ext cx="5105886"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pins on the right to reveal post-it notes.</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6" grpId="0"/>
      <p:bldP spid="6" grpId="1"/>
      <p:bldP spid="6" grpId="2"/>
      <p:bldP spid="26" grpId="0"/>
      <p:bldP spid="26" grpId="1"/>
      <p:bldP spid="2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6" name="Cloud 3"/>
          <p:cNvSpPr/>
          <p:nvPr/>
        </p:nvSpPr>
        <p:spPr>
          <a:xfrm rot="1786676">
            <a:off x="2751586" y="946342"/>
            <a:ext cx="1783053" cy="1383919"/>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7" name="Cloud 3"/>
          <p:cNvSpPr/>
          <p:nvPr/>
        </p:nvSpPr>
        <p:spPr>
          <a:xfrm rot="21378450">
            <a:off x="5251143" y="1849927"/>
            <a:ext cx="2964819" cy="2301148"/>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0" name="Cloud 2"/>
          <p:cNvSpPr/>
          <p:nvPr/>
        </p:nvSpPr>
        <p:spPr>
          <a:xfrm rot="1887078">
            <a:off x="3576642" y="2774875"/>
            <a:ext cx="2311296" cy="1793915"/>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Cloud 1"/>
          <p:cNvSpPr/>
          <p:nvPr/>
        </p:nvSpPr>
        <p:spPr>
          <a:xfrm rot="20707919">
            <a:off x="333629" y="1711764"/>
            <a:ext cx="3175687" cy="2464813"/>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Textbox: Line 6"/>
          <p:cNvSpPr txBox="1"/>
          <p:nvPr/>
        </p:nvSpPr>
        <p:spPr>
          <a:xfrm>
            <a:off x="899999" y="4175521"/>
            <a:ext cx="8100001" cy="707886"/>
          </a:xfrm>
          <a:prstGeom prst="rect">
            <a:avLst/>
          </a:prstGeom>
          <a:noFill/>
        </p:spPr>
        <p:txBody>
          <a:bodyPr wrap="square" rtlCol="0">
            <a:spAutoFit/>
          </a:bodyPr>
          <a:lstStyle/>
          <a:p>
            <a:pPr lvl="0"/>
            <a:r>
              <a:rPr lang="en-NZ" sz="2000" b="1" spc="300" dirty="0">
                <a:latin typeface="Century Gothic" pitchFamily="34" charset="0"/>
              </a:rPr>
              <a:t>Questions I would like to ask about the </a:t>
            </a:r>
            <a:endParaRPr lang="en-NZ" sz="2000" b="1" spc="300" dirty="0" smtClean="0">
              <a:latin typeface="Century Gothic" pitchFamily="34" charset="0"/>
            </a:endParaRPr>
          </a:p>
          <a:p>
            <a:pPr lvl="0"/>
            <a:r>
              <a:rPr lang="en-NZ" sz="2000" b="1" spc="300" dirty="0" smtClean="0">
                <a:latin typeface="Century Gothic" pitchFamily="34" charset="0"/>
              </a:rPr>
              <a:t>topics in this </a:t>
            </a:r>
            <a:r>
              <a:rPr lang="en-NZ" sz="2000" b="1" spc="300" dirty="0">
                <a:latin typeface="Century Gothic" pitchFamily="34" charset="0"/>
              </a:rPr>
              <a:t>resource are …</a:t>
            </a:r>
          </a:p>
        </p:txBody>
      </p:sp>
      <p:sp>
        <p:nvSpPr>
          <p:cNvPr id="35" name="Textbox: Line 5"/>
          <p:cNvSpPr txBox="1"/>
          <p:nvPr/>
        </p:nvSpPr>
        <p:spPr>
          <a:xfrm>
            <a:off x="939355" y="3461649"/>
            <a:ext cx="7416417" cy="707886"/>
          </a:xfrm>
          <a:prstGeom prst="rect">
            <a:avLst/>
          </a:prstGeom>
          <a:noFill/>
        </p:spPr>
        <p:txBody>
          <a:bodyPr wrap="square" rtlCol="0">
            <a:spAutoFit/>
          </a:bodyPr>
          <a:lstStyle/>
          <a:p>
            <a:pPr lvl="0"/>
            <a:r>
              <a:rPr lang="en-NZ" sz="2000" b="1" spc="300" dirty="0">
                <a:latin typeface="Century Gothic" pitchFamily="34" charset="0"/>
              </a:rPr>
              <a:t>Which activity do you think helped you to learn best in this resource?</a:t>
            </a:r>
          </a:p>
        </p:txBody>
      </p:sp>
      <p:sp>
        <p:nvSpPr>
          <p:cNvPr id="18" name="Textbox: Line 4"/>
          <p:cNvSpPr txBox="1"/>
          <p:nvPr/>
        </p:nvSpPr>
        <p:spPr>
          <a:xfrm>
            <a:off x="910327" y="2782791"/>
            <a:ext cx="7419273" cy="707886"/>
          </a:xfrm>
          <a:prstGeom prst="rect">
            <a:avLst/>
          </a:prstGeom>
          <a:noFill/>
        </p:spPr>
        <p:txBody>
          <a:bodyPr wrap="square" rtlCol="0">
            <a:spAutoFit/>
          </a:bodyPr>
          <a:lstStyle/>
          <a:p>
            <a:pPr lvl="0"/>
            <a:r>
              <a:rPr lang="en-NZ" sz="2000" b="1" spc="300" dirty="0">
                <a:latin typeface="Century Gothic" pitchFamily="34" charset="0"/>
              </a:rPr>
              <a:t>Name 3 things you know about the season of Lent.</a:t>
            </a:r>
          </a:p>
        </p:txBody>
      </p:sp>
      <p:sp>
        <p:nvSpPr>
          <p:cNvPr id="19" name="Textbox: Line 3"/>
          <p:cNvSpPr txBox="1"/>
          <p:nvPr/>
        </p:nvSpPr>
        <p:spPr>
          <a:xfrm>
            <a:off x="909158" y="2071235"/>
            <a:ext cx="7407257" cy="707886"/>
          </a:xfrm>
          <a:prstGeom prst="rect">
            <a:avLst/>
          </a:prstGeom>
          <a:noFill/>
        </p:spPr>
        <p:txBody>
          <a:bodyPr wrap="square" rtlCol="0">
            <a:spAutoFit/>
          </a:bodyPr>
          <a:lstStyle/>
          <a:p>
            <a:pPr lvl="0"/>
            <a:r>
              <a:rPr lang="en-NZ" sz="2000" b="1" spc="300" dirty="0">
                <a:latin typeface="Century Gothic" pitchFamily="34" charset="0"/>
              </a:rPr>
              <a:t>Name some things children of your age may need to change.</a:t>
            </a:r>
          </a:p>
        </p:txBody>
      </p:sp>
      <p:sp>
        <p:nvSpPr>
          <p:cNvPr id="20" name="Textbox: Line 2"/>
          <p:cNvSpPr txBox="1"/>
          <p:nvPr/>
        </p:nvSpPr>
        <p:spPr>
          <a:xfrm>
            <a:off x="909161" y="1633023"/>
            <a:ext cx="8090839" cy="400110"/>
          </a:xfrm>
          <a:prstGeom prst="rect">
            <a:avLst/>
          </a:prstGeom>
          <a:noFill/>
        </p:spPr>
        <p:txBody>
          <a:bodyPr wrap="square" rtlCol="0">
            <a:spAutoFit/>
          </a:bodyPr>
          <a:lstStyle/>
          <a:p>
            <a:pPr lvl="0"/>
            <a:r>
              <a:rPr lang="en-NZ" sz="2000" b="1" spc="300" dirty="0">
                <a:latin typeface="Century Gothic" pitchFamily="34" charset="0"/>
              </a:rPr>
              <a:t>Why is it good for people and things to change?</a:t>
            </a:r>
          </a:p>
        </p:txBody>
      </p:sp>
      <p:sp>
        <p:nvSpPr>
          <p:cNvPr id="21" name="Textbox: Line 1"/>
          <p:cNvSpPr txBox="1"/>
          <p:nvPr/>
        </p:nvSpPr>
        <p:spPr>
          <a:xfrm>
            <a:off x="909161" y="911498"/>
            <a:ext cx="7910839" cy="707886"/>
          </a:xfrm>
          <a:prstGeom prst="rect">
            <a:avLst/>
          </a:prstGeom>
          <a:noFill/>
        </p:spPr>
        <p:txBody>
          <a:bodyPr wrap="square" rtlCol="0">
            <a:spAutoFit/>
          </a:bodyPr>
          <a:lstStyle/>
          <a:p>
            <a:pPr lvl="0"/>
            <a:r>
              <a:rPr lang="en-NZ" sz="2000" b="1" spc="300" dirty="0">
                <a:latin typeface="Century Gothic" pitchFamily="34" charset="0"/>
              </a:rPr>
              <a:t>Name some signs of change you can see around you in the garden at home or at school.</a:t>
            </a:r>
          </a:p>
        </p:txBody>
      </p:sp>
      <p:sp>
        <p:nvSpPr>
          <p:cNvPr id="38" name="Shape: Number 6"/>
          <p:cNvSpPr txBox="1"/>
          <p:nvPr/>
        </p:nvSpPr>
        <p:spPr>
          <a:xfrm>
            <a:off x="420914" y="4273185"/>
            <a:ext cx="518441" cy="400110"/>
          </a:xfrm>
          <a:prstGeom prst="rect">
            <a:avLst/>
          </a:prstGeom>
          <a:noFill/>
        </p:spPr>
        <p:txBody>
          <a:bodyPr wrap="square" rtlCol="0">
            <a:spAutoFit/>
          </a:bodyPr>
          <a:lstStyle/>
          <a:p>
            <a:r>
              <a:rPr lang="en-GB" sz="2000" spc="300" dirty="0">
                <a:latin typeface="Century Gothic" pitchFamily="34" charset="0"/>
                <a:ea typeface="Segoe UI" pitchFamily="34" charset="0"/>
                <a:cs typeface="Segoe UI" pitchFamily="34" charset="0"/>
              </a:rPr>
              <a:t>6</a:t>
            </a:r>
            <a:r>
              <a:rPr lang="en-GB" sz="2000" spc="300" dirty="0" smtClean="0">
                <a:latin typeface="Century Gothic" pitchFamily="34" charset="0"/>
                <a:ea typeface="Segoe UI" pitchFamily="34" charset="0"/>
                <a:cs typeface="Segoe UI" pitchFamily="34" charset="0"/>
              </a:rPr>
              <a:t>)</a:t>
            </a:r>
            <a:endParaRPr lang="en-GB" sz="2000" spc="300" dirty="0">
              <a:latin typeface="Century Gothic" pitchFamily="34" charset="0"/>
              <a:ea typeface="Segoe UI" pitchFamily="34" charset="0"/>
              <a:cs typeface="Segoe UI" pitchFamily="34" charset="0"/>
            </a:endParaRPr>
          </a:p>
        </p:txBody>
      </p:sp>
      <p:sp>
        <p:nvSpPr>
          <p:cNvPr id="39" name="Shape: Number 5"/>
          <p:cNvSpPr txBox="1"/>
          <p:nvPr/>
        </p:nvSpPr>
        <p:spPr>
          <a:xfrm>
            <a:off x="420914" y="3585481"/>
            <a:ext cx="518441" cy="400110"/>
          </a:xfrm>
          <a:prstGeom prst="rect">
            <a:avLst/>
          </a:prstGeom>
          <a:noFill/>
        </p:spPr>
        <p:txBody>
          <a:bodyPr wrap="square" rtlCol="0">
            <a:spAutoFit/>
          </a:bodyPr>
          <a:lstStyle/>
          <a:p>
            <a:r>
              <a:rPr lang="en-GB" sz="2000" spc="300" dirty="0">
                <a:latin typeface="Century Gothic" pitchFamily="34" charset="0"/>
                <a:ea typeface="Segoe UI" pitchFamily="34" charset="0"/>
                <a:cs typeface="Segoe UI" pitchFamily="34" charset="0"/>
              </a:rPr>
              <a:t>5</a:t>
            </a:r>
            <a:r>
              <a:rPr lang="en-GB" sz="2000" spc="300" dirty="0" smtClean="0">
                <a:latin typeface="Century Gothic" pitchFamily="34" charset="0"/>
                <a:ea typeface="Segoe UI" pitchFamily="34" charset="0"/>
                <a:cs typeface="Segoe UI" pitchFamily="34" charset="0"/>
              </a:rPr>
              <a:t>)</a:t>
            </a:r>
            <a:endParaRPr lang="en-GB" sz="2000" spc="300" dirty="0">
              <a:latin typeface="Century Gothic" pitchFamily="34" charset="0"/>
              <a:ea typeface="Segoe UI" pitchFamily="34" charset="0"/>
              <a:cs typeface="Segoe UI" pitchFamily="34" charset="0"/>
            </a:endParaRPr>
          </a:p>
        </p:txBody>
      </p:sp>
      <p:sp>
        <p:nvSpPr>
          <p:cNvPr id="26" name="Shape: Number 4"/>
          <p:cNvSpPr txBox="1"/>
          <p:nvPr/>
        </p:nvSpPr>
        <p:spPr>
          <a:xfrm>
            <a:off x="420914" y="2936679"/>
            <a:ext cx="527602" cy="400110"/>
          </a:xfrm>
          <a:prstGeom prst="rect">
            <a:avLst/>
          </a:prstGeom>
          <a:noFill/>
        </p:spPr>
        <p:txBody>
          <a:bodyPr wrap="square" rtlCol="0">
            <a:spAutoFit/>
          </a:bodyPr>
          <a:lstStyle/>
          <a:p>
            <a:r>
              <a:rPr lang="en-GB" sz="2000" spc="300" dirty="0" smtClean="0">
                <a:latin typeface="Century Gothic" pitchFamily="34" charset="0"/>
                <a:ea typeface="Segoe UI" pitchFamily="34" charset="0"/>
                <a:cs typeface="Segoe UI" pitchFamily="34" charset="0"/>
              </a:rPr>
              <a:t>4)</a:t>
            </a:r>
            <a:endParaRPr lang="en-GB" sz="2000" spc="300" dirty="0">
              <a:latin typeface="Century Gothic" pitchFamily="34" charset="0"/>
              <a:ea typeface="Segoe UI" pitchFamily="34" charset="0"/>
              <a:cs typeface="Segoe UI" pitchFamily="34" charset="0"/>
            </a:endParaRPr>
          </a:p>
        </p:txBody>
      </p:sp>
      <p:sp>
        <p:nvSpPr>
          <p:cNvPr id="27" name="Shape: Number 3"/>
          <p:cNvSpPr txBox="1"/>
          <p:nvPr/>
        </p:nvSpPr>
        <p:spPr>
          <a:xfrm>
            <a:off x="411753" y="2183013"/>
            <a:ext cx="527602" cy="400110"/>
          </a:xfrm>
          <a:prstGeom prst="rect">
            <a:avLst/>
          </a:prstGeom>
          <a:noFill/>
        </p:spPr>
        <p:txBody>
          <a:bodyPr wrap="square" rtlCol="0">
            <a:spAutoFit/>
          </a:bodyPr>
          <a:lstStyle/>
          <a:p>
            <a:r>
              <a:rPr lang="en-GB" sz="2000" spc="300" dirty="0" smtClean="0">
                <a:latin typeface="Century Gothic" pitchFamily="34" charset="0"/>
                <a:ea typeface="Segoe UI" pitchFamily="34" charset="0"/>
                <a:cs typeface="Segoe UI" pitchFamily="34" charset="0"/>
              </a:rPr>
              <a:t>3)</a:t>
            </a:r>
            <a:endParaRPr lang="en-GB" sz="2000" spc="300" dirty="0">
              <a:latin typeface="Century Gothic" pitchFamily="34" charset="0"/>
              <a:ea typeface="Segoe UI" pitchFamily="34" charset="0"/>
              <a:cs typeface="Segoe UI" pitchFamily="34" charset="0"/>
            </a:endParaRPr>
          </a:p>
        </p:txBody>
      </p:sp>
      <p:sp>
        <p:nvSpPr>
          <p:cNvPr id="28" name="Shape: Number 2"/>
          <p:cNvSpPr txBox="1"/>
          <p:nvPr/>
        </p:nvSpPr>
        <p:spPr>
          <a:xfrm>
            <a:off x="411753" y="1633023"/>
            <a:ext cx="527602" cy="400110"/>
          </a:xfrm>
          <a:prstGeom prst="rect">
            <a:avLst/>
          </a:prstGeom>
          <a:noFill/>
        </p:spPr>
        <p:txBody>
          <a:bodyPr wrap="square" rtlCol="0">
            <a:spAutoFit/>
          </a:bodyPr>
          <a:lstStyle/>
          <a:p>
            <a:r>
              <a:rPr lang="en-GB" sz="2000" spc="300" dirty="0" smtClean="0">
                <a:latin typeface="Century Gothic" pitchFamily="34" charset="0"/>
                <a:ea typeface="Segoe UI" pitchFamily="34" charset="0"/>
                <a:cs typeface="Segoe UI" pitchFamily="34" charset="0"/>
              </a:rPr>
              <a:t>2)</a:t>
            </a:r>
            <a:endParaRPr lang="en-GB" sz="2000" spc="300" dirty="0">
              <a:latin typeface="Century Gothic" pitchFamily="34" charset="0"/>
              <a:ea typeface="Segoe UI" pitchFamily="34" charset="0"/>
              <a:cs typeface="Segoe UI" pitchFamily="34" charset="0"/>
            </a:endParaRPr>
          </a:p>
        </p:txBody>
      </p:sp>
      <p:sp>
        <p:nvSpPr>
          <p:cNvPr id="29" name="Shape: Number 1"/>
          <p:cNvSpPr txBox="1"/>
          <p:nvPr/>
        </p:nvSpPr>
        <p:spPr>
          <a:xfrm>
            <a:off x="411753" y="1065386"/>
            <a:ext cx="527602" cy="400110"/>
          </a:xfrm>
          <a:prstGeom prst="rect">
            <a:avLst/>
          </a:prstGeom>
          <a:noFill/>
        </p:spPr>
        <p:txBody>
          <a:bodyPr wrap="square" rtlCol="0">
            <a:spAutoFit/>
          </a:bodyPr>
          <a:lstStyle/>
          <a:p>
            <a:r>
              <a:rPr lang="en-GB" sz="2000" spc="300" dirty="0" smtClean="0">
                <a:latin typeface="Century Gothic" pitchFamily="34" charset="0"/>
                <a:ea typeface="Segoe UI" pitchFamily="34" charset="0"/>
                <a:cs typeface="Segoe UI" pitchFamily="34" charset="0"/>
              </a:rPr>
              <a:t>1)</a:t>
            </a:r>
            <a:endParaRPr lang="en-GB" sz="2000" spc="300" dirty="0">
              <a:latin typeface="Century Gothic" pitchFamily="34" charset="0"/>
              <a:ea typeface="Segoe UI" pitchFamily="34" charset="0"/>
              <a:cs typeface="Segoe UI" pitchFamily="34" charset="0"/>
            </a:endParaRPr>
          </a:p>
        </p:txBody>
      </p:sp>
      <p:sp>
        <p:nvSpPr>
          <p:cNvPr id="6" name="Title"/>
          <p:cNvSpPr txBox="1"/>
          <p:nvPr/>
        </p:nvSpPr>
        <p:spPr>
          <a:xfrm>
            <a:off x="0" y="25814"/>
            <a:ext cx="9144000" cy="646331"/>
          </a:xfrm>
          <a:prstGeom prst="rect">
            <a:avLst/>
          </a:prstGeom>
          <a:noFill/>
        </p:spPr>
        <p:txBody>
          <a:bodyPr wrap="square" rtlCol="0">
            <a:spAutoFit/>
          </a:bodyPr>
          <a:lstStyle/>
          <a:p>
            <a:pPr algn="ctr"/>
            <a:r>
              <a:rPr lang="en-GB" sz="3600" spc="300" dirty="0" smtClean="0">
                <a:solidFill>
                  <a:schemeClr val="accent4">
                    <a:lumMod val="50000"/>
                  </a:schemeClr>
                </a:solidFill>
                <a:latin typeface="Antique Olive" pitchFamily="34" charset="0"/>
              </a:rPr>
              <a:t>Check Up</a:t>
            </a:r>
            <a:endParaRPr lang="en-GB" sz="3600" spc="300" dirty="0">
              <a:solidFill>
                <a:schemeClr val="accent4">
                  <a:lumMod val="50000"/>
                </a:schemeClr>
              </a:solidFill>
              <a:latin typeface="Antique Olive" pitchFamily="34" charset="0"/>
            </a:endParaRPr>
          </a:p>
        </p:txBody>
      </p:sp>
      <p:sp>
        <p:nvSpPr>
          <p:cNvPr id="33" name="Textbox: Tool instructions"/>
          <p:cNvSpPr txBox="1"/>
          <p:nvPr/>
        </p:nvSpPr>
        <p:spPr>
          <a:xfrm>
            <a:off x="2419812" y="4912668"/>
            <a:ext cx="4304383"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in each white box to reveal the text</a:t>
            </a:r>
            <a:endParaRPr lang="en-GB" sz="900" spc="300" dirty="0">
              <a:latin typeface="Antique Olive" pitchFamily="34" charset="0"/>
              <a:ea typeface="Segoe UI" pitchFamily="34" charset="0"/>
              <a:cs typeface="Arial" pitchFamily="34" charset="0"/>
            </a:endParaRPr>
          </a:p>
        </p:txBody>
      </p:sp>
      <p:sp>
        <p:nvSpPr>
          <p:cNvPr id="2" name="Rectangle 1"/>
          <p:cNvSpPr/>
          <p:nvPr/>
        </p:nvSpPr>
        <p:spPr>
          <a:xfrm>
            <a:off x="899997" y="998424"/>
            <a:ext cx="7920003" cy="58477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3" name="Rectangle 2"/>
          <p:cNvSpPr/>
          <p:nvPr/>
        </p:nvSpPr>
        <p:spPr>
          <a:xfrm>
            <a:off x="899996" y="1651722"/>
            <a:ext cx="7920004" cy="344336"/>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Rectangle 3"/>
          <p:cNvSpPr/>
          <p:nvPr/>
        </p:nvSpPr>
        <p:spPr>
          <a:xfrm>
            <a:off x="899995" y="2090465"/>
            <a:ext cx="7920005" cy="636724"/>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Rectangle 4"/>
          <p:cNvSpPr/>
          <p:nvPr/>
        </p:nvSpPr>
        <p:spPr>
          <a:xfrm>
            <a:off x="895729" y="2811819"/>
            <a:ext cx="7924271" cy="692295"/>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6" name="Rectangle 5"/>
          <p:cNvSpPr/>
          <p:nvPr/>
        </p:nvSpPr>
        <p:spPr>
          <a:xfrm>
            <a:off x="902855" y="3579802"/>
            <a:ext cx="7917145" cy="525333"/>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Rectangle 6"/>
          <p:cNvSpPr/>
          <p:nvPr/>
        </p:nvSpPr>
        <p:spPr>
          <a:xfrm>
            <a:off x="895729" y="4169535"/>
            <a:ext cx="7920005" cy="674214"/>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76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3"/>
                                        </p:tgtEl>
                                      </p:cBhvr>
                                    </p:animEffect>
                                    <p:set>
                                      <p:cBhvr>
                                        <p:cTn id="13"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 restart="whenNotActive" fill="hold" evtFilter="cancelBubble" nodeType="interactiveSeq">
                <p:stCondLst>
                  <p:cond evt="onClick" delay="0">
                    <p:tgtEl>
                      <p:spTgt spid="4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2"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par>
                                <p:cTn id="74" presetID="10" presetClass="entr" presetSubtype="0" fill="hold" grpId="2"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2"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childTnLst>
                    </p:cTn>
                  </p:par>
                </p:childTnLst>
              </p:cTn>
              <p:nextCondLst>
                <p:cond evt="onClick" delay="0">
                  <p:tgtEl>
                    <p:spTgt spid="32"/>
                  </p:tgtEl>
                </p:cond>
              </p:nextCondLst>
            </p:seq>
          </p:childTnLst>
        </p:cTn>
      </p:par>
    </p:tnLst>
    <p:bldLst>
      <p:bldP spid="2" grpId="0" animBg="1"/>
      <p:bldP spid="2" grpId="1" animBg="1"/>
      <p:bldP spid="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blipFill dpi="0" rotWithShape="1">
            <a:blip r:embed="rId5">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Cloud 11"/>
          <p:cNvSpPr/>
          <p:nvPr/>
        </p:nvSpPr>
        <p:spPr>
          <a:xfrm>
            <a:off x="2866572" y="628741"/>
            <a:ext cx="2590800" cy="1883547"/>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3" name="Cloud 12"/>
          <p:cNvSpPr/>
          <p:nvPr/>
        </p:nvSpPr>
        <p:spPr>
          <a:xfrm>
            <a:off x="4731656" y="1554826"/>
            <a:ext cx="3178629" cy="2310907"/>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Cloud 13"/>
          <p:cNvSpPr/>
          <p:nvPr/>
        </p:nvSpPr>
        <p:spPr>
          <a:xfrm>
            <a:off x="1553028" y="1851470"/>
            <a:ext cx="3730171" cy="2711886"/>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40328"/>
            <a:ext cx="9144000" cy="646331"/>
          </a:xfrm>
          <a:prstGeom prst="rect">
            <a:avLst/>
          </a:prstGeom>
          <a:noFill/>
        </p:spPr>
        <p:txBody>
          <a:bodyPr wrap="square" rtlCol="0">
            <a:spAutoFit/>
          </a:bodyPr>
          <a:lstStyle/>
          <a:p>
            <a:pPr algn="ctr"/>
            <a:r>
              <a:rPr lang="en-GB" sz="3600" spc="300" dirty="0" smtClean="0">
                <a:solidFill>
                  <a:schemeClr val="accent4">
                    <a:lumMod val="50000"/>
                  </a:schemeClr>
                </a:solidFill>
                <a:latin typeface="Antique Olive" pitchFamily="34" charset="0"/>
              </a:rPr>
              <a:t>Time for Reflection</a:t>
            </a:r>
            <a:endParaRPr lang="en-GB" sz="3600" spc="300" dirty="0">
              <a:solidFill>
                <a:schemeClr val="accent4">
                  <a:lumMod val="50000"/>
                </a:schemeClr>
              </a:solidFill>
              <a:latin typeface="Antique Olive" pitchFamily="34" charset="0"/>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10" name="Action Button: Audio">
            <a:hlinkClick r:id="" action="ppaction://noaction" highlightClick="1">
              <a:snd r:embed="rId6" name="applause.wav"/>
            </a:hlinkClick>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1"/>
          <p:cNvSpPr/>
          <p:nvPr/>
        </p:nvSpPr>
        <p:spPr>
          <a:xfrm>
            <a:off x="2544139" y="1071934"/>
            <a:ext cx="4055738" cy="2680314"/>
          </a:xfrm>
          <a:prstGeom prst="roundRect">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2494414" y="4909873"/>
            <a:ext cx="4307589" cy="230832"/>
          </a:xfrm>
          <a:prstGeom prst="rect">
            <a:avLst/>
          </a:prstGeom>
          <a:noFill/>
        </p:spPr>
        <p:txBody>
          <a:bodyPr wrap="none" rtlCol="0">
            <a:spAutoFit/>
          </a:bodyPr>
          <a:lstStyle>
            <a:defPPr>
              <a:defRPr lang="en-US"/>
            </a:defPPr>
            <a:lvl1pPr algn="ctr">
              <a:defRPr sz="900" spc="300">
                <a:latin typeface="Antique Olive" pitchFamily="34" charset="0"/>
                <a:ea typeface="Segoe UI" pitchFamily="34" charset="0"/>
                <a:cs typeface="Arial" pitchFamily="34" charset="0"/>
              </a:defRPr>
            </a:lvl1pPr>
          </a:lstStyle>
          <a:p>
            <a:r>
              <a:rPr lang="en-GB" dirty="0"/>
              <a:t>Click the audio button to stop reflective music</a:t>
            </a:r>
          </a:p>
        </p:txBody>
      </p:sp>
      <p:sp>
        <p:nvSpPr>
          <p:cNvPr id="18" name="TextBox: Tool instructions start"/>
          <p:cNvSpPr txBox="1"/>
          <p:nvPr/>
        </p:nvSpPr>
        <p:spPr>
          <a:xfrm>
            <a:off x="2494414" y="4909873"/>
            <a:ext cx="4301178" cy="230832"/>
          </a:xfrm>
          <a:prstGeom prst="rect">
            <a:avLst/>
          </a:prstGeom>
          <a:noFill/>
        </p:spPr>
        <p:txBody>
          <a:bodyPr wrap="none" rtlCol="0">
            <a:spAutoFit/>
          </a:bodyPr>
          <a:lstStyle>
            <a:defPPr>
              <a:defRPr lang="en-US"/>
            </a:defPPr>
            <a:lvl1pPr algn="ctr">
              <a:defRPr sz="900" spc="300">
                <a:latin typeface="Antique Olive" pitchFamily="34" charset="0"/>
                <a:ea typeface="Segoe UI" pitchFamily="34" charset="0"/>
                <a:cs typeface="Arial" pitchFamily="34" charset="0"/>
              </a:defRPr>
            </a:lvl1pPr>
          </a:lstStyle>
          <a:p>
            <a:r>
              <a:rPr lang="en-GB" dirty="0"/>
              <a:t>Click the audio button to </a:t>
            </a:r>
            <a:r>
              <a:rPr lang="en-GB" dirty="0" smtClean="0"/>
              <a:t>play</a:t>
            </a:r>
            <a:r>
              <a:rPr lang="en-GB" dirty="0" smtClean="0"/>
              <a:t> </a:t>
            </a:r>
            <a:r>
              <a:rPr lang="en-GB" dirty="0"/>
              <a:t>reflective music</a:t>
            </a:r>
          </a:p>
        </p:txBody>
      </p:sp>
      <p:pic>
        <p:nvPicPr>
          <p:cNvPr id="19" name="Feedbac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pic>
        <p:nvPicPr>
          <p:cNvPr id="3" name="Lent Y3 - 20 Canon and Gigue for 3 violins &amp; continuo in D major - Canon in D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51634" y="323941"/>
            <a:ext cx="609600" cy="609600"/>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grpId="1" nodeType="with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56337"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 presetClass="emph" presetSubtype="2" fill="hold" nodeType="withEffect">
                                  <p:stCondLst>
                                    <p:cond delay="0"/>
                                  </p:stCondLst>
                                  <p:childTnLst>
                                    <p:animClr clrSpc="rgb" dir="cw">
                                      <p:cBhvr>
                                        <p:cTn id="33" dur="2000" fill="hold"/>
                                        <p:tgtEl>
                                          <p:spTgt spid="16"/>
                                        </p:tgtEl>
                                        <p:attrNameLst>
                                          <p:attrName>fillcolor</p:attrName>
                                        </p:attrNameLst>
                                      </p:cBhvr>
                                      <p:to>
                                        <a:schemeClr val="bg1"/>
                                      </p:to>
                                    </p:animClr>
                                    <p:set>
                                      <p:cBhvr>
                                        <p:cTn id="34" dur="2000" fill="hold"/>
                                        <p:tgtEl>
                                          <p:spTgt spid="16"/>
                                        </p:tgtEl>
                                        <p:attrNameLst>
                                          <p:attrName>fill.type</p:attrName>
                                        </p:attrNameLst>
                                      </p:cBhvr>
                                      <p:to>
                                        <p:strVal val="solid"/>
                                      </p:to>
                                    </p:set>
                                    <p:set>
                                      <p:cBhvr>
                                        <p:cTn id="35"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7" grpId="0" animBg="1"/>
      <p:bldP spid="17" grpId="1" animBg="1"/>
      <p:bldP spid="18" grpId="0" animBg="1"/>
      <p:bldP spid="18" grpId="1" animBg="1"/>
      <p:bldP spid="18" grpId="2"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MOVE THIS OBJECT"/>
          <p:cNvSpPr txBox="1"/>
          <p:nvPr/>
        </p:nvSpPr>
        <p:spPr>
          <a:xfrm>
            <a:off x="0" y="-17728"/>
            <a:ext cx="9144000" cy="830997"/>
          </a:xfrm>
          <a:prstGeom prst="rect">
            <a:avLst/>
          </a:prstGeom>
          <a:noFill/>
        </p:spPr>
        <p:txBody>
          <a:bodyPr wrap="square" rtlCol="0">
            <a:spAutoFit/>
          </a:bodyPr>
          <a:lstStyle/>
          <a:p>
            <a:pPr algn="ctr"/>
            <a:r>
              <a:rPr lang="en-NZ" sz="2400" spc="300" dirty="0">
                <a:latin typeface="Antique Olive" pitchFamily="34" charset="0"/>
              </a:rPr>
              <a:t>In Lent we walk with Jesus for 40 days towards his death on Good Friday</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R-1</a:t>
            </a:r>
          </a:p>
          <a:p>
            <a:pPr algn="ctr"/>
            <a:r>
              <a:rPr lang="en-GB" sz="900" b="1" dirty="0" smtClean="0">
                <a:solidFill>
                  <a:sysClr val="windowText" lastClr="000000"/>
                </a:solidFill>
                <a:latin typeface="Arial" pitchFamily="34" charset="0"/>
                <a:cs typeface="Arial" pitchFamily="34" charset="0"/>
              </a:rPr>
              <a:t>S-09</a:t>
            </a:r>
            <a:endParaRPr lang="en-GB" sz="900" b="1" dirty="0">
              <a:solidFill>
                <a:sysClr val="windowText" lastClr="000000"/>
              </a:solidFill>
              <a:latin typeface="Arial" pitchFamily="34" charset="0"/>
              <a:cs typeface="Arial" pitchFamily="34" charset="0"/>
            </a:endParaRP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713910" y="4857734"/>
            <a:ext cx="4270721"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up arrow to return to the lesson</a:t>
            </a:r>
            <a:endParaRPr lang="en-GB" sz="900" spc="300" dirty="0">
              <a:latin typeface="Antique Olive" pitchFamily="34" charset="0"/>
              <a:ea typeface="Segoe UI" pitchFamily="34" charset="0"/>
              <a:cs typeface="Arial" pitchFamily="34" charset="0"/>
            </a:endParaRP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228230801"/>
              </p:ext>
            </p:extLst>
          </p:nvPr>
        </p:nvGraphicFramePr>
        <p:xfrm>
          <a:off x="275764" y="847922"/>
          <a:ext cx="4383320" cy="3638720"/>
        </p:xfrm>
        <a:graphic>
          <a:graphicData uri="http://schemas.openxmlformats.org/drawingml/2006/table">
            <a:tbl>
              <a:tblPr firstRow="1" bandRow="1">
                <a:tableStyleId>{5940675A-B579-460E-94D1-54222C63F5DA}</a:tableStyleId>
              </a:tblPr>
              <a:tblGrid>
                <a:gridCol w="438332"/>
                <a:gridCol w="438332"/>
                <a:gridCol w="438332"/>
                <a:gridCol w="438332"/>
                <a:gridCol w="438332"/>
                <a:gridCol w="438332"/>
                <a:gridCol w="438332"/>
                <a:gridCol w="438332"/>
                <a:gridCol w="438332"/>
                <a:gridCol w="438332"/>
              </a:tblGrid>
              <a:tr h="358620">
                <a:tc>
                  <a:txBody>
                    <a:bodyPr/>
                    <a:lstStyle/>
                    <a:p>
                      <a:pPr algn="ctr"/>
                      <a:r>
                        <a:rPr lang="en-NZ" sz="1800" dirty="0" smtClean="0">
                          <a:latin typeface="Century Gothic" pitchFamily="34" charset="0"/>
                        </a:rPr>
                        <a:t>J</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M</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H</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C</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W</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H</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R</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H</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W</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H</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D</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U</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Y</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F</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W</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B</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V</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F</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G</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H</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R</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D</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R</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L</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V</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U</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W</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D</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L</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W</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R</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C</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L</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L</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Y</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M</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R</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G</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E</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r>
              <a:tr h="358620">
                <a:tc>
                  <a:txBody>
                    <a:bodyPr/>
                    <a:lstStyle/>
                    <a:p>
                      <a:pPr algn="ctr"/>
                      <a:r>
                        <a:rPr lang="en-NZ" sz="1800" dirty="0" smtClean="0">
                          <a:latin typeface="Century Gothic" pitchFamily="34" charset="0"/>
                        </a:rPr>
                        <a:t>C</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A</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C</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T</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I</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O</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N</a:t>
                      </a:r>
                      <a:endParaRPr lang="en-NZ" sz="1800" dirty="0">
                        <a:latin typeface="Century Gothic" pitchFamily="34" charset="0"/>
                      </a:endParaRPr>
                    </a:p>
                  </a:txBody>
                  <a:tcPr marL="89553" marR="89553" marT="44776" marB="44776"/>
                </a:tc>
                <a:tc>
                  <a:txBody>
                    <a:bodyPr/>
                    <a:lstStyle/>
                    <a:p>
                      <a:pPr algn="ctr"/>
                      <a:r>
                        <a:rPr lang="en-NZ" sz="1800" dirty="0" smtClean="0">
                          <a:latin typeface="Century Gothic" pitchFamily="34" charset="0"/>
                        </a:rPr>
                        <a:t>S</a:t>
                      </a:r>
                      <a:endParaRPr lang="en-NZ" sz="1800" dirty="0">
                        <a:latin typeface="Century Gothic" pitchFamily="34" charset="0"/>
                      </a:endParaRPr>
                    </a:p>
                  </a:txBody>
                  <a:tcPr marL="89553" marR="89553" marT="44776" marB="44776"/>
                </a:tc>
              </a:tr>
            </a:tbl>
          </a:graphicData>
        </a:graphic>
      </p:graphicFrame>
      <p:sp>
        <p:nvSpPr>
          <p:cNvPr id="10" name="Rectangle 9"/>
          <p:cNvSpPr/>
          <p:nvPr/>
        </p:nvSpPr>
        <p:spPr>
          <a:xfrm>
            <a:off x="5058129" y="2833566"/>
            <a:ext cx="3854787" cy="1754326"/>
          </a:xfrm>
          <a:prstGeom prst="rect">
            <a:avLst/>
          </a:prstGeom>
        </p:spPr>
        <p:txBody>
          <a:bodyPr wrap="square">
            <a:spAutoFit/>
          </a:bodyPr>
          <a:lstStyle/>
          <a:p>
            <a:pPr algn="ctr"/>
            <a:r>
              <a:rPr lang="en-NZ" spc="300" dirty="0" smtClean="0">
                <a:latin typeface="Century Gothic" pitchFamily="34" charset="0"/>
              </a:rPr>
              <a:t>Lent </a:t>
            </a:r>
            <a:r>
              <a:rPr lang="en-NZ" spc="300" dirty="0">
                <a:latin typeface="Century Gothic" pitchFamily="34" charset="0"/>
              </a:rPr>
              <a:t>is a season of change to get rid of mean words and actions that hurt others so we can live more closely with Jesus in a new way.</a:t>
            </a:r>
          </a:p>
        </p:txBody>
      </p:sp>
      <p:sp>
        <p:nvSpPr>
          <p:cNvPr id="11" name="Rounded Rectangle 10"/>
          <p:cNvSpPr/>
          <p:nvPr/>
        </p:nvSpPr>
        <p:spPr>
          <a:xfrm>
            <a:off x="5550066" y="786820"/>
            <a:ext cx="2870912" cy="1542670"/>
          </a:xfrm>
          <a:prstGeom prst="roundRect">
            <a:avLst/>
          </a:prstGeom>
          <a:blipFill dpi="0" rotWithShape="1">
            <a:blip r:embed="rId4">
              <a:extLst>
                <a:ext uri="{BEBA8EAE-BF5A-486C-A8C5-ECC9F3942E4B}">
                  <a14:imgProps xmlns:a14="http://schemas.microsoft.com/office/drawing/2010/main">
                    <a14:imgLayer r:embed="rId5">
                      <a14:imgEffect>
                        <a14:saturation sat="0"/>
                      </a14:imgEffect>
                    </a14:imgLayer>
                  </a14:imgProps>
                </a:ext>
              </a:extLst>
            </a:blip>
            <a:srcRect/>
            <a:stretch>
              <a:fillRect l="-23000" t="-23000" r="-17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2" name="TextBox 11"/>
          <p:cNvSpPr txBox="1"/>
          <p:nvPr/>
        </p:nvSpPr>
        <p:spPr>
          <a:xfrm>
            <a:off x="5028437" y="2359037"/>
            <a:ext cx="3914169" cy="523220"/>
          </a:xfrm>
          <a:prstGeom prst="rect">
            <a:avLst/>
          </a:prstGeom>
          <a:noFill/>
        </p:spPr>
        <p:txBody>
          <a:bodyPr wrap="square" rtlCol="0">
            <a:spAutoFit/>
          </a:bodyPr>
          <a:lstStyle/>
          <a:p>
            <a:pPr algn="ctr"/>
            <a:r>
              <a:rPr lang="en-NZ" sz="1400" spc="300" dirty="0" smtClean="0">
                <a:latin typeface="Century Gothic" pitchFamily="34" charset="0"/>
              </a:rPr>
              <a:t>Find the words below in the word find</a:t>
            </a:r>
            <a:endParaRPr lang="en-NZ" sz="1400" spc="300" dirty="0">
              <a:latin typeface="Century Gothic" pitchFamily="34" charset="0"/>
            </a:endParaRPr>
          </a:p>
        </p:txBody>
      </p:sp>
      <p:sp>
        <p:nvSpPr>
          <p:cNvPr id="14" name="TextBox: Worksheet Indication"/>
          <p:cNvSpPr txBox="1"/>
          <p:nvPr/>
        </p:nvSpPr>
        <p:spPr>
          <a:xfrm>
            <a:off x="14514" y="4528463"/>
            <a:ext cx="4644570" cy="331557"/>
          </a:xfrm>
          <a:prstGeom prst="rect">
            <a:avLst/>
          </a:prstGeom>
          <a:noFill/>
          <a:ln w="0">
            <a:noFill/>
          </a:ln>
        </p:spPr>
        <p:txBody>
          <a:bodyPr wrap="square" rtlCol="0">
            <a:noAutofit/>
          </a:bodyPr>
          <a:lstStyle/>
          <a:p>
            <a:r>
              <a:rPr lang="en-GB" sz="1600" b="1" dirty="0" smtClean="0">
                <a:latin typeface="Arial" pitchFamily="34" charset="0"/>
                <a:cs typeface="Arial" pitchFamily="34" charset="0"/>
              </a:rPr>
              <a:t>Name:                                 Date:</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294150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2" name="Cloud 31"/>
          <p:cNvSpPr/>
          <p:nvPr/>
        </p:nvSpPr>
        <p:spPr>
          <a:xfrm rot="21378450">
            <a:off x="5251143" y="1849927"/>
            <a:ext cx="2964819" cy="2301148"/>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3" name="Cloud 32"/>
          <p:cNvSpPr/>
          <p:nvPr/>
        </p:nvSpPr>
        <p:spPr>
          <a:xfrm rot="1887078">
            <a:off x="3576642" y="2774875"/>
            <a:ext cx="2311296" cy="1793915"/>
          </a:xfrm>
          <a:prstGeom prst="cloud">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4" name="Cloud 33"/>
          <p:cNvSpPr/>
          <p:nvPr/>
        </p:nvSpPr>
        <p:spPr>
          <a:xfrm rot="20707919">
            <a:off x="333629" y="1711764"/>
            <a:ext cx="3175687" cy="2464813"/>
          </a:xfrm>
          <a:prstGeom prst="cloud">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p:cNvSpPr txBox="1"/>
          <p:nvPr/>
        </p:nvSpPr>
        <p:spPr>
          <a:xfrm>
            <a:off x="0" y="18368"/>
            <a:ext cx="9144000" cy="646331"/>
          </a:xfrm>
          <a:prstGeom prst="rect">
            <a:avLst/>
          </a:prstGeom>
          <a:noFill/>
        </p:spPr>
        <p:txBody>
          <a:bodyPr wrap="square" rtlCol="0">
            <a:spAutoFit/>
          </a:bodyPr>
          <a:lstStyle/>
          <a:p>
            <a:pPr algn="ctr"/>
            <a:r>
              <a:rPr lang="en-US" sz="3600" spc="300" dirty="0" smtClean="0">
                <a:solidFill>
                  <a:schemeClr val="accent4">
                    <a:lumMod val="50000"/>
                  </a:schemeClr>
                </a:solidFill>
                <a:latin typeface="Antique Olive" pitchFamily="34" charset="0"/>
              </a:rPr>
              <a:t>Learning Intentions</a:t>
            </a:r>
            <a:endParaRPr lang="en-GB" sz="3600" spc="300" dirty="0">
              <a:solidFill>
                <a:schemeClr val="accent4">
                  <a:lumMod val="50000"/>
                </a:schemeClr>
              </a:solidFill>
              <a:latin typeface="Antique Olive" pitchFamily="34" charset="0"/>
            </a:endParaRPr>
          </a:p>
        </p:txBody>
      </p:sp>
      <p:sp>
        <p:nvSpPr>
          <p:cNvPr id="24" name="TextBox 23"/>
          <p:cNvSpPr txBox="1"/>
          <p:nvPr/>
        </p:nvSpPr>
        <p:spPr>
          <a:xfrm>
            <a:off x="1284265" y="1559917"/>
            <a:ext cx="3730252" cy="400110"/>
          </a:xfrm>
          <a:prstGeom prst="rect">
            <a:avLst/>
          </a:prstGeom>
          <a:noFill/>
        </p:spPr>
        <p:txBody>
          <a:bodyPr wrap="square" rtlCol="0">
            <a:spAutoFit/>
          </a:bodyPr>
          <a:lstStyle/>
          <a:p>
            <a:r>
              <a:rPr lang="en-NZ" sz="2000" spc="300" dirty="0">
                <a:latin typeface="Antique Olive" pitchFamily="34" charset="0"/>
              </a:rPr>
              <a:t>The children will</a:t>
            </a:r>
            <a:r>
              <a:rPr lang="en-NZ" sz="2000" spc="300" dirty="0" smtClean="0">
                <a:latin typeface="Antique Olive" pitchFamily="34" charset="0"/>
              </a:rPr>
              <a:t>:</a:t>
            </a:r>
            <a:endParaRPr lang="en-NZ" sz="2000" spc="300" dirty="0">
              <a:latin typeface="Antique Olive" pitchFamily="34" charset="0"/>
            </a:endParaRPr>
          </a:p>
        </p:txBody>
      </p:sp>
      <p:sp>
        <p:nvSpPr>
          <p:cNvPr id="25" name="Shape: Number 2"/>
          <p:cNvSpPr txBox="1"/>
          <p:nvPr/>
        </p:nvSpPr>
        <p:spPr>
          <a:xfrm>
            <a:off x="657818" y="3440999"/>
            <a:ext cx="474810" cy="461665"/>
          </a:xfrm>
          <a:prstGeom prst="rect">
            <a:avLst/>
          </a:prstGeom>
          <a:noFill/>
        </p:spPr>
        <p:txBody>
          <a:bodyPr wrap="none" rtlCol="0">
            <a:spAutoFit/>
          </a:bodyPr>
          <a:lstStyle/>
          <a:p>
            <a:r>
              <a:rPr lang="en-US" sz="2400" dirty="0">
                <a:latin typeface="Century Gothic" pitchFamily="34" charset="0"/>
                <a:ea typeface="Segoe UI" pitchFamily="34" charset="0"/>
                <a:cs typeface="Segoe UI" pitchFamily="34" charset="0"/>
              </a:rPr>
              <a:t>2</a:t>
            </a:r>
            <a:r>
              <a:rPr lang="en-US" sz="2400" dirty="0" smtClean="0">
                <a:latin typeface="Century Gothic" pitchFamily="34" charset="0"/>
                <a:ea typeface="Segoe UI" pitchFamily="34" charset="0"/>
                <a:cs typeface="Segoe UI" pitchFamily="34" charset="0"/>
              </a:rPr>
              <a:t>)</a:t>
            </a:r>
            <a:endParaRPr lang="en-GB" sz="2400" dirty="0">
              <a:latin typeface="Century Gothic" pitchFamily="34" charset="0"/>
              <a:ea typeface="Segoe UI" pitchFamily="34" charset="0"/>
              <a:cs typeface="Segoe UI" pitchFamily="34" charset="0"/>
            </a:endParaRPr>
          </a:p>
        </p:txBody>
      </p:sp>
      <p:sp>
        <p:nvSpPr>
          <p:cNvPr id="26" name="Shape: Number 1"/>
          <p:cNvSpPr txBox="1"/>
          <p:nvPr/>
        </p:nvSpPr>
        <p:spPr>
          <a:xfrm>
            <a:off x="634574" y="2331429"/>
            <a:ext cx="474810" cy="461665"/>
          </a:xfrm>
          <a:prstGeom prst="rect">
            <a:avLst/>
          </a:prstGeom>
          <a:noFill/>
        </p:spPr>
        <p:txBody>
          <a:bodyPr wrap="none" rtlCol="0">
            <a:spAutoFit/>
          </a:bodyPr>
          <a:lstStyle/>
          <a:p>
            <a:r>
              <a:rPr lang="en-US" sz="2400" dirty="0" smtClean="0">
                <a:latin typeface="Century Gothic" pitchFamily="34" charset="0"/>
                <a:ea typeface="Segoe UI" pitchFamily="34" charset="0"/>
                <a:cs typeface="Segoe UI" pitchFamily="34" charset="0"/>
              </a:rPr>
              <a:t>1)</a:t>
            </a:r>
            <a:endParaRPr lang="en-GB" sz="2400" dirty="0">
              <a:latin typeface="Century Gothic" pitchFamily="34" charset="0"/>
              <a:ea typeface="Segoe UI" pitchFamily="34" charset="0"/>
              <a:cs typeface="Segoe UI" pitchFamily="34" charset="0"/>
            </a:endParaRPr>
          </a:p>
        </p:txBody>
      </p:sp>
      <p:sp>
        <p:nvSpPr>
          <p:cNvPr id="29" name="Textbox: Line 2"/>
          <p:cNvSpPr txBox="1"/>
          <p:nvPr/>
        </p:nvSpPr>
        <p:spPr>
          <a:xfrm>
            <a:off x="1142360" y="3171750"/>
            <a:ext cx="7744315" cy="1200329"/>
          </a:xfrm>
          <a:prstGeom prst="rect">
            <a:avLst/>
          </a:prstGeom>
          <a:noFill/>
        </p:spPr>
        <p:txBody>
          <a:bodyPr wrap="square" rtlCol="0">
            <a:spAutoFit/>
          </a:bodyPr>
          <a:lstStyle/>
          <a:p>
            <a:pPr lvl="0"/>
            <a:r>
              <a:rPr lang="en-NZ" sz="2400" b="1" spc="300" dirty="0">
                <a:latin typeface="Century Gothic" pitchFamily="34" charset="0"/>
              </a:rPr>
              <a:t>identify natural signs in Aotearoa New Zealand that can be related to the season of Lent. </a:t>
            </a:r>
            <a:endParaRPr lang="en-NZ" sz="2000" b="1" spc="300" dirty="0">
              <a:latin typeface="Century Gothic" pitchFamily="34" charset="0"/>
            </a:endParaRPr>
          </a:p>
        </p:txBody>
      </p:sp>
      <p:sp>
        <p:nvSpPr>
          <p:cNvPr id="30" name="Textbox: Line 1"/>
          <p:cNvSpPr txBox="1"/>
          <p:nvPr/>
        </p:nvSpPr>
        <p:spPr>
          <a:xfrm>
            <a:off x="1148165" y="2146764"/>
            <a:ext cx="7744315" cy="830997"/>
          </a:xfrm>
          <a:prstGeom prst="rect">
            <a:avLst/>
          </a:prstGeom>
          <a:noFill/>
        </p:spPr>
        <p:txBody>
          <a:bodyPr wrap="square" rtlCol="0">
            <a:spAutoFit/>
          </a:bodyPr>
          <a:lstStyle/>
          <a:p>
            <a:pPr lvl="0"/>
            <a:r>
              <a:rPr lang="en-NZ" sz="2400" b="1" spc="300" dirty="0">
                <a:latin typeface="Century Gothic" pitchFamily="34" charset="0"/>
              </a:rPr>
              <a:t>name traditional signs that show Lent as a season of change</a:t>
            </a:r>
            <a:endParaRPr lang="en-NZ" sz="2000" b="1" spc="300" dirty="0">
              <a:latin typeface="Century Gothic" pitchFamily="34" charset="0"/>
            </a:endParaRPr>
          </a:p>
        </p:txBody>
      </p:sp>
      <p:sp>
        <p:nvSpPr>
          <p:cNvPr id="27" name="Rectangle 1"/>
          <p:cNvSpPr/>
          <p:nvPr/>
        </p:nvSpPr>
        <p:spPr>
          <a:xfrm>
            <a:off x="1079728" y="2146764"/>
            <a:ext cx="7677640" cy="853737"/>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8" name="Rectangle 2"/>
          <p:cNvSpPr/>
          <p:nvPr/>
        </p:nvSpPr>
        <p:spPr>
          <a:xfrm>
            <a:off x="1079728" y="3186346"/>
            <a:ext cx="7677640" cy="1185733"/>
          </a:xfrm>
          <a:prstGeom prst="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31" name="Textbox: Tool instructions"/>
          <p:cNvSpPr txBox="1"/>
          <p:nvPr/>
        </p:nvSpPr>
        <p:spPr>
          <a:xfrm>
            <a:off x="2419808" y="4809168"/>
            <a:ext cx="4304383"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in each white box to reveal the text</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200903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2"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nextCondLst>
                <p:cond evt="onClick" delay="0">
                  <p:tgtEl>
                    <p:spTgt spid="19"/>
                  </p:tgtEl>
                </p:cond>
              </p:nextCondLst>
            </p:seq>
          </p:childTnLst>
        </p:cTn>
      </p:par>
    </p:tnLst>
    <p:bldLst>
      <p:bldP spid="27" grpId="0" animBg="1"/>
      <p:bldP spid="27" grpId="1" animBg="1"/>
      <p:bldP spid="27" grpId="2" animBg="1"/>
      <p:bldP spid="28" grpId="0" animBg="1"/>
      <p:bldP spid="28" grpId="1" animBg="1"/>
      <p:bldP spid="28"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blipFill dpi="0" rotWithShape="1">
            <a:blip r:embed="rId5">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pSp>
        <p:nvGrpSpPr>
          <p:cNvPr id="6" name="REMOVE THIS OBJECT"/>
          <p:cNvGrpSpPr/>
          <p:nvPr/>
        </p:nvGrpSpPr>
        <p:grpSpPr>
          <a:xfrm>
            <a:off x="-838200" y="1296813"/>
            <a:ext cx="9838200" cy="3337309"/>
            <a:chOff x="809567" y="1347614"/>
            <a:chExt cx="6354721" cy="2376264"/>
          </a:xfrm>
          <a:solidFill>
            <a:schemeClr val="accent4">
              <a:lumMod val="20000"/>
              <a:lumOff val="80000"/>
            </a:schemeClr>
          </a:solidFill>
        </p:grpSpPr>
        <p:sp>
          <p:nvSpPr>
            <p:cNvPr id="2" name="Rectangle"/>
            <p:cNvSpPr/>
            <p:nvPr/>
          </p:nvSpPr>
          <p:spPr>
            <a:xfrm>
              <a:off x="4427984" y="1347614"/>
              <a:ext cx="2736304" cy="2376264"/>
            </a:xfrm>
            <a:prstGeom prst="rect">
              <a:avLst/>
            </a:prstGeom>
            <a:gr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hidden="1"/>
            <p:cNvSpPr txBox="1"/>
            <p:nvPr/>
          </p:nvSpPr>
          <p:spPr>
            <a:xfrm>
              <a:off x="809567" y="2212581"/>
              <a:ext cx="2424638" cy="646331"/>
            </a:xfrm>
            <a:prstGeom prst="rect">
              <a:avLst/>
            </a:prstGeom>
            <a:grpFill/>
            <a:ln>
              <a:solidFill>
                <a:schemeClr val="accent4">
                  <a:lumMod val="50000"/>
                </a:schemeClr>
              </a:solidFill>
            </a:ln>
          </p:spPr>
          <p:txBody>
            <a:bodyPr wrap="none" rtlCol="0">
              <a:spAutoFit/>
            </a:bodyPr>
            <a:lstStyle/>
            <a:p>
              <a:pPr algn="ctr"/>
              <a:r>
                <a:rPr lang="en-GB" b="1" dirty="0" smtClean="0">
                  <a:solidFill>
                    <a:srgbClr val="FF0000"/>
                  </a:solidFill>
                </a:rPr>
                <a:t>ActiveX Control</a:t>
              </a:r>
              <a:br>
                <a:rPr lang="en-GB" b="1" dirty="0" smtClean="0">
                  <a:solidFill>
                    <a:srgbClr val="FF0000"/>
                  </a:solidFill>
                </a:rPr>
              </a:br>
              <a:r>
                <a:rPr lang="en-GB" b="1" dirty="0" smtClean="0">
                  <a:solidFill>
                    <a:srgbClr val="FF0000"/>
                  </a:solidFill>
                </a:rPr>
                <a:t>“embedded” in a shape</a:t>
              </a:r>
              <a:endParaRPr lang="en-GB" b="1" dirty="0">
                <a:solidFill>
                  <a:srgbClr val="FF0000"/>
                </a:solidFill>
              </a:endParaRPr>
            </a:p>
          </p:txBody>
        </p:sp>
        <p:cxnSp>
          <p:nvCxnSpPr>
            <p:cNvPr id="5" name="Elbow Connector" hidden="1"/>
            <p:cNvCxnSpPr>
              <a:stCxn id="3" idx="3"/>
              <a:endCxn id="2" idx="1"/>
            </p:cNvCxnSpPr>
            <p:nvPr/>
          </p:nvCxnSpPr>
          <p:spPr>
            <a:xfrm flipV="1">
              <a:off x="3234205" y="2535746"/>
              <a:ext cx="1193779" cy="1"/>
            </a:xfrm>
            <a:prstGeom prst="bentConnector3">
              <a:avLst/>
            </a:prstGeom>
            <a:grpFill/>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2445457" y="4912668"/>
            <a:ext cx="4253087"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in the while box and write your text</a:t>
            </a:r>
            <a:endParaRPr lang="en-GB" sz="900" spc="300" dirty="0">
              <a:latin typeface="Antique Olive" pitchFamily="34" charset="0"/>
              <a:ea typeface="Segoe UI" pitchFamily="34" charset="0"/>
              <a:cs typeface="Arial" pitchFamily="34" charset="0"/>
            </a:endParaRPr>
          </a:p>
        </p:txBody>
      </p:sp>
      <p:sp>
        <p:nvSpPr>
          <p:cNvPr id="14" name="Title"/>
          <p:cNvSpPr txBox="1"/>
          <p:nvPr/>
        </p:nvSpPr>
        <p:spPr>
          <a:xfrm>
            <a:off x="0" y="33072"/>
            <a:ext cx="9144000" cy="523220"/>
          </a:xfrm>
          <a:prstGeom prst="rect">
            <a:avLst/>
          </a:prstGeom>
          <a:noFill/>
        </p:spPr>
        <p:txBody>
          <a:bodyPr wrap="square" rtlCol="0">
            <a:spAutoFit/>
          </a:bodyPr>
          <a:lstStyle/>
          <a:p>
            <a:pPr algn="ctr"/>
            <a:r>
              <a:rPr lang="en-NZ" sz="2800" spc="300" dirty="0">
                <a:solidFill>
                  <a:schemeClr val="accent4">
                    <a:lumMod val="50000"/>
                  </a:schemeClr>
                </a:solidFill>
                <a:latin typeface="Antique Olive" pitchFamily="34" charset="0"/>
              </a:rPr>
              <a:t>Lent is a Season in the Liturgical Year</a:t>
            </a:r>
            <a:endParaRPr lang="en-GB" sz="2800" b="1" spc="300" dirty="0">
              <a:solidFill>
                <a:schemeClr val="accent4">
                  <a:lumMod val="50000"/>
                </a:schemeClr>
              </a:solidFill>
              <a:latin typeface="Antique Olive" pitchFamily="34" charset="0"/>
            </a:endParaRPr>
          </a:p>
        </p:txBody>
      </p:sp>
      <p:sp>
        <p:nvSpPr>
          <p:cNvPr id="7" name="Rounded Rectangle 6"/>
          <p:cNvSpPr/>
          <p:nvPr/>
        </p:nvSpPr>
        <p:spPr>
          <a:xfrm>
            <a:off x="190500" y="1279624"/>
            <a:ext cx="4444999" cy="3354499"/>
          </a:xfrm>
          <a:prstGeom prst="roundRect">
            <a:avLst/>
          </a:prstGeom>
          <a:blipFill dpi="0" rotWithShape="1">
            <a:blip r:embed="rId6"/>
            <a:srcRect/>
            <a:stretch>
              <a:fillRect l="-28000" t="-11000" r="-30000" b="-11000"/>
            </a:stretch>
          </a:blip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TextBox 7"/>
          <p:cNvSpPr txBox="1"/>
          <p:nvPr/>
        </p:nvSpPr>
        <p:spPr>
          <a:xfrm>
            <a:off x="1581149" y="838200"/>
            <a:ext cx="5981700" cy="400110"/>
          </a:xfrm>
          <a:prstGeom prst="rect">
            <a:avLst/>
          </a:prstGeom>
          <a:noFill/>
        </p:spPr>
        <p:txBody>
          <a:bodyPr wrap="square" rtlCol="0">
            <a:spAutoFit/>
          </a:bodyPr>
          <a:lstStyle/>
          <a:p>
            <a:pPr algn="ctr"/>
            <a:r>
              <a:rPr lang="en-NZ" sz="2000" spc="300" dirty="0">
                <a:latin typeface="Antique Olive" pitchFamily="34" charset="0"/>
              </a:rPr>
              <a:t>What do you know about Lent</a:t>
            </a:r>
            <a:r>
              <a:rPr lang="en-NZ" sz="2000" spc="300" dirty="0" smtClean="0">
                <a:latin typeface="Antique Olive" pitchFamily="34" charset="0"/>
              </a:rPr>
              <a:t>?</a:t>
            </a:r>
            <a:endParaRPr lang="en-NZ" sz="2000" spc="300" dirty="0">
              <a:latin typeface="Antique Olive" pitchFamily="34" charset="0"/>
            </a:endParaRPr>
          </a:p>
        </p:txBody>
      </p:sp>
    </p:spTree>
    <p:controls>
      <mc:AlternateContent xmlns:mc="http://schemas.openxmlformats.org/markup-compatibility/2006">
        <mc:Choice xmlns:v="urn:schemas-microsoft-com:vml" Requires="v">
          <p:control spid="1073" name="TextBox1" r:id="rId2" imgW="3905280" imgH="3076560"/>
        </mc:Choice>
        <mc:Fallback>
          <p:control name="TextBox1" r:id="rId2" imgW="3905280" imgH="3076560">
            <p:pic>
              <p:nvPicPr>
                <p:cNvPr id="0" name="TextBox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921250" y="1409700"/>
                  <a:ext cx="3906838" cy="3073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86325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8" name="REMOVE THIS OBJECT"/>
          <p:cNvSpPr txBox="1"/>
          <p:nvPr/>
        </p:nvSpPr>
        <p:spPr>
          <a:xfrm>
            <a:off x="1649384" y="20371"/>
            <a:ext cx="7494616" cy="1077218"/>
          </a:xfrm>
          <a:prstGeom prst="rect">
            <a:avLst/>
          </a:prstGeom>
          <a:noFill/>
        </p:spPr>
        <p:txBody>
          <a:bodyPr wrap="square" rtlCol="0">
            <a:spAutoFit/>
          </a:bodyPr>
          <a:lstStyle/>
          <a:p>
            <a:pPr algn="ctr"/>
            <a:r>
              <a:rPr lang="en-NZ" sz="3200" spc="300" dirty="0">
                <a:solidFill>
                  <a:schemeClr val="accent4">
                    <a:lumMod val="50000"/>
                  </a:schemeClr>
                </a:solidFill>
                <a:latin typeface="Antique Olive" pitchFamily="34" charset="0"/>
              </a:rPr>
              <a:t>Lent is the time to prepare </a:t>
            </a:r>
            <a:endParaRPr lang="en-NZ" sz="3200" spc="300" dirty="0" smtClean="0">
              <a:solidFill>
                <a:schemeClr val="accent4">
                  <a:lumMod val="50000"/>
                </a:schemeClr>
              </a:solidFill>
              <a:latin typeface="Antique Olive" pitchFamily="34" charset="0"/>
            </a:endParaRPr>
          </a:p>
          <a:p>
            <a:pPr algn="ctr"/>
            <a:r>
              <a:rPr lang="en-NZ" sz="3200" spc="300" dirty="0" smtClean="0">
                <a:solidFill>
                  <a:schemeClr val="accent4">
                    <a:lumMod val="50000"/>
                  </a:schemeClr>
                </a:solidFill>
                <a:latin typeface="Antique Olive" pitchFamily="34" charset="0"/>
              </a:rPr>
              <a:t>for Holy </a:t>
            </a:r>
            <a:r>
              <a:rPr lang="en-NZ" sz="3200" spc="300" dirty="0">
                <a:solidFill>
                  <a:schemeClr val="accent4">
                    <a:lumMod val="50000"/>
                  </a:schemeClr>
                </a:solidFill>
                <a:latin typeface="Antique Olive" pitchFamily="34" charset="0"/>
              </a:rPr>
              <a:t>Week and Easter</a:t>
            </a:r>
            <a:endParaRPr lang="en-GB" sz="3200" b="1" spc="300" dirty="0">
              <a:solidFill>
                <a:schemeClr val="accent4">
                  <a:lumMod val="50000"/>
                </a:schemeClr>
              </a:solidFill>
              <a:latin typeface="Antique Olive" pitchFamily="34" charset="0"/>
            </a:endParaRPr>
          </a:p>
        </p:txBody>
      </p:sp>
      <p:sp>
        <p:nvSpPr>
          <p:cNvPr id="21" name="Shape: Word list border"/>
          <p:cNvSpPr/>
          <p:nvPr/>
        </p:nvSpPr>
        <p:spPr>
          <a:xfrm>
            <a:off x="168179" y="3628571"/>
            <a:ext cx="8802794" cy="998827"/>
          </a:xfrm>
          <a:prstGeom prst="roundRect">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213946" y="4252884"/>
            <a:ext cx="4749940" cy="360000"/>
          </a:xfrm>
          <a:prstGeom prst="rect">
            <a:avLst/>
          </a:prstGeom>
          <a:noFill/>
        </p:spPr>
        <p:txBody>
          <a:bodyPr wrap="none" rtlCol="0">
            <a:noAutofit/>
          </a:bodyPr>
          <a:lstStyle>
            <a:defPPr>
              <a:defRPr lang="en-US"/>
            </a:defPPr>
          </a:lstStyle>
          <a:p>
            <a:pPr lvl="0"/>
            <a:r>
              <a:rPr lang="en-NZ" sz="1600" b="1" spc="300" dirty="0">
                <a:latin typeface="Century Gothic" pitchFamily="34" charset="0"/>
              </a:rPr>
              <a:t>prepare for Holy Week and Easter</a:t>
            </a:r>
          </a:p>
        </p:txBody>
      </p:sp>
      <p:sp>
        <p:nvSpPr>
          <p:cNvPr id="19" name="TextBox: Fourth word"/>
          <p:cNvSpPr txBox="1"/>
          <p:nvPr/>
        </p:nvSpPr>
        <p:spPr>
          <a:xfrm>
            <a:off x="5674351" y="4261944"/>
            <a:ext cx="3265849" cy="360000"/>
          </a:xfrm>
          <a:prstGeom prst="rect">
            <a:avLst/>
          </a:prstGeom>
          <a:noFill/>
        </p:spPr>
        <p:txBody>
          <a:bodyPr wrap="none" rtlCol="0">
            <a:noAutofit/>
          </a:bodyPr>
          <a:lstStyle>
            <a:defPPr>
              <a:defRPr lang="en-US"/>
            </a:defPPr>
          </a:lstStyle>
          <a:p>
            <a:pPr lvl="0"/>
            <a:r>
              <a:rPr lang="en-NZ" sz="1600" b="1" spc="300" dirty="0">
                <a:latin typeface="Century Gothic" pitchFamily="34" charset="0"/>
              </a:rPr>
              <a:t>Aotearoa New Zealand</a:t>
            </a:r>
          </a:p>
          <a:p>
            <a:endParaRPr lang="en-NZ" dirty="0"/>
          </a:p>
        </p:txBody>
      </p:sp>
      <p:sp>
        <p:nvSpPr>
          <p:cNvPr id="18" name="TextBox: Third word"/>
          <p:cNvSpPr txBox="1"/>
          <p:nvPr/>
        </p:nvSpPr>
        <p:spPr>
          <a:xfrm>
            <a:off x="445874" y="3640524"/>
            <a:ext cx="5658578" cy="360000"/>
          </a:xfrm>
          <a:prstGeom prst="rect">
            <a:avLst/>
          </a:prstGeom>
          <a:noFill/>
        </p:spPr>
        <p:txBody>
          <a:bodyPr wrap="none" rtlCol="0">
            <a:noAutofit/>
          </a:bodyPr>
          <a:lstStyle>
            <a:defPPr>
              <a:defRPr lang="en-US"/>
            </a:defPPr>
          </a:lstStyle>
          <a:p>
            <a:pPr lvl="0"/>
            <a:r>
              <a:rPr lang="en-NZ" sz="1600" b="1" spc="300" dirty="0">
                <a:latin typeface="Century Gothic" pitchFamily="34" charset="0"/>
              </a:rPr>
              <a:t>change things we do that are not loving</a:t>
            </a:r>
          </a:p>
        </p:txBody>
      </p:sp>
      <p:sp>
        <p:nvSpPr>
          <p:cNvPr id="17" name="TextBox: Second word"/>
          <p:cNvSpPr txBox="1"/>
          <p:nvPr/>
        </p:nvSpPr>
        <p:spPr>
          <a:xfrm>
            <a:off x="2238414" y="3942913"/>
            <a:ext cx="4940046" cy="353513"/>
          </a:xfrm>
          <a:prstGeom prst="rect">
            <a:avLst/>
          </a:prstGeom>
          <a:noFill/>
        </p:spPr>
        <p:txBody>
          <a:bodyPr wrap="none" rtlCol="0">
            <a:noAutofit/>
          </a:bodyPr>
          <a:lstStyle>
            <a:defPPr>
              <a:defRPr lang="en-US"/>
            </a:defPPr>
          </a:lstStyle>
          <a:p>
            <a:pPr lvl="0"/>
            <a:r>
              <a:rPr lang="en-NZ" sz="1600" b="1" spc="300" dirty="0">
                <a:latin typeface="Century Gothic" pitchFamily="34" charset="0"/>
              </a:rPr>
              <a:t>recognise what we need to change</a:t>
            </a:r>
          </a:p>
        </p:txBody>
      </p:sp>
      <p:sp>
        <p:nvSpPr>
          <p:cNvPr id="16" name="TextBox: First word"/>
          <p:cNvSpPr txBox="1"/>
          <p:nvPr/>
        </p:nvSpPr>
        <p:spPr>
          <a:xfrm>
            <a:off x="7020416" y="3640524"/>
            <a:ext cx="864000" cy="360000"/>
          </a:xfrm>
          <a:prstGeom prst="rect">
            <a:avLst/>
          </a:prstGeom>
          <a:noFill/>
        </p:spPr>
        <p:txBody>
          <a:bodyPr wrap="none" rtlCol="0">
            <a:noAutofit/>
          </a:bodyPr>
          <a:lstStyle>
            <a:defPPr>
              <a:defRPr lang="en-US"/>
            </a:defPPr>
          </a:lstStyle>
          <a:p>
            <a:pPr lvl="0" algn="ctr"/>
            <a:r>
              <a:rPr lang="en-NZ" sz="1600" b="1" spc="300" dirty="0">
                <a:latin typeface="Century Gothic" pitchFamily="34" charset="0"/>
              </a:rPr>
              <a:t>40 days</a:t>
            </a:r>
          </a:p>
          <a:p>
            <a:pPr algn="ctr"/>
            <a:endParaRPr lang="en-NZ" dirty="0"/>
          </a:p>
        </p:txBody>
      </p:sp>
      <p:sp>
        <p:nvSpPr>
          <p:cNvPr id="23" name="Shape: Fifth position"/>
          <p:cNvSpPr/>
          <p:nvPr/>
        </p:nvSpPr>
        <p:spPr>
          <a:xfrm>
            <a:off x="3793449" y="3247454"/>
            <a:ext cx="4848914" cy="25683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NZ" sz="1600" b="1" spc="300" dirty="0">
                <a:solidFill>
                  <a:schemeClr val="tx1"/>
                </a:solidFill>
                <a:latin typeface="Century Gothic" pitchFamily="34" charset="0"/>
              </a:rPr>
              <a:t>prepare for Holy Week and Easter</a:t>
            </a:r>
          </a:p>
        </p:txBody>
      </p:sp>
      <p:sp>
        <p:nvSpPr>
          <p:cNvPr id="69" name="Shape: Fourth position"/>
          <p:cNvSpPr/>
          <p:nvPr/>
        </p:nvSpPr>
        <p:spPr>
          <a:xfrm>
            <a:off x="4957819" y="2792549"/>
            <a:ext cx="3356724" cy="2645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NZ" sz="1600" b="1" spc="300" dirty="0">
                <a:solidFill>
                  <a:schemeClr val="tx1"/>
                </a:solidFill>
                <a:latin typeface="Century Gothic" pitchFamily="34" charset="0"/>
              </a:rPr>
              <a:t>Aotearoa New Zealand</a:t>
            </a:r>
          </a:p>
        </p:txBody>
      </p:sp>
      <p:sp>
        <p:nvSpPr>
          <p:cNvPr id="68" name="Shape: Third position"/>
          <p:cNvSpPr/>
          <p:nvPr/>
        </p:nvSpPr>
        <p:spPr>
          <a:xfrm>
            <a:off x="3275163" y="2325012"/>
            <a:ext cx="5749454" cy="277000"/>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NZ" sz="1600" b="1" spc="300" dirty="0">
                <a:solidFill>
                  <a:schemeClr val="tx1"/>
                </a:solidFill>
                <a:latin typeface="Century Gothic" pitchFamily="34" charset="0"/>
              </a:rPr>
              <a:t>change things we do that are not loving</a:t>
            </a:r>
          </a:p>
        </p:txBody>
      </p:sp>
      <p:sp>
        <p:nvSpPr>
          <p:cNvPr id="70" name="Shape: Second position"/>
          <p:cNvSpPr/>
          <p:nvPr/>
        </p:nvSpPr>
        <p:spPr>
          <a:xfrm>
            <a:off x="3932640" y="1859822"/>
            <a:ext cx="5093276" cy="253916"/>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b="1" spc="300" dirty="0">
                <a:solidFill>
                  <a:schemeClr val="tx1"/>
                </a:solidFill>
                <a:latin typeface="Century Gothic" pitchFamily="34" charset="0"/>
              </a:rPr>
              <a:t>recognise what we need to change</a:t>
            </a:r>
          </a:p>
        </p:txBody>
      </p:sp>
      <p:sp>
        <p:nvSpPr>
          <p:cNvPr id="71" name="Shape: First position"/>
          <p:cNvSpPr/>
          <p:nvPr/>
        </p:nvSpPr>
        <p:spPr>
          <a:xfrm>
            <a:off x="5281052" y="1439792"/>
            <a:ext cx="1219842" cy="246221"/>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1600" b="1" spc="300" dirty="0">
                <a:solidFill>
                  <a:schemeClr val="tx1"/>
                </a:solidFill>
                <a:latin typeface="Century Gothic" pitchFamily="34" charset="0"/>
              </a:rPr>
              <a:t>40 days</a:t>
            </a:r>
          </a:p>
        </p:txBody>
      </p:sp>
      <p:sp>
        <p:nvSpPr>
          <p:cNvPr id="12" name="TextBox: Sentence fifth part"/>
          <p:cNvSpPr txBox="1"/>
          <p:nvPr/>
        </p:nvSpPr>
        <p:spPr>
          <a:xfrm>
            <a:off x="782998" y="3258071"/>
            <a:ext cx="3010451" cy="246221"/>
          </a:xfrm>
          <a:prstGeom prst="rect">
            <a:avLst/>
          </a:prstGeom>
          <a:noFill/>
        </p:spPr>
        <p:txBody>
          <a:bodyPr wrap="square" lIns="0" tIns="0" rIns="0" bIns="0" rtlCol="0">
            <a:spAutoFit/>
          </a:bodyPr>
          <a:lstStyle>
            <a:defPPr>
              <a:defRPr lang="en-US"/>
            </a:defPPr>
          </a:lstStyle>
          <a:p>
            <a:pPr lvl="0"/>
            <a:r>
              <a:rPr lang="en-NZ" sz="1600" b="1" spc="300" dirty="0">
                <a:latin typeface="Century Gothic" pitchFamily="34" charset="0"/>
              </a:rPr>
              <a:t>Lent gives us time to </a:t>
            </a:r>
          </a:p>
        </p:txBody>
      </p:sp>
      <p:sp>
        <p:nvSpPr>
          <p:cNvPr id="10" name="TextBox: Sentence fourth part"/>
          <p:cNvSpPr txBox="1"/>
          <p:nvPr/>
        </p:nvSpPr>
        <p:spPr>
          <a:xfrm>
            <a:off x="815050" y="2811418"/>
            <a:ext cx="4041171"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Lent comes during Autumn in </a:t>
            </a:r>
          </a:p>
        </p:txBody>
      </p:sp>
      <p:sp>
        <p:nvSpPr>
          <p:cNvPr id="9" name="TextBox: Sentence third part"/>
          <p:cNvSpPr txBox="1"/>
          <p:nvPr/>
        </p:nvSpPr>
        <p:spPr>
          <a:xfrm>
            <a:off x="159654" y="2340401"/>
            <a:ext cx="3066545"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Lent is when we try to </a:t>
            </a:r>
          </a:p>
        </p:txBody>
      </p:sp>
      <p:sp>
        <p:nvSpPr>
          <p:cNvPr id="3" name="Textbox: Sentence second part"/>
          <p:cNvSpPr txBox="1"/>
          <p:nvPr/>
        </p:nvSpPr>
        <p:spPr>
          <a:xfrm>
            <a:off x="1616050" y="1867517"/>
            <a:ext cx="2295500" cy="246221"/>
          </a:xfrm>
          <a:prstGeom prst="rect">
            <a:avLst/>
          </a:prstGeom>
          <a:noFill/>
        </p:spPr>
        <p:txBody>
          <a:bodyPr wrap="none" lIns="0" tIns="0" rIns="0" bIns="0" rtlCol="0">
            <a:spAutoFit/>
          </a:bodyPr>
          <a:lstStyle>
            <a:defPPr>
              <a:defRPr lang="en-US"/>
            </a:defPPr>
          </a:lstStyle>
          <a:p>
            <a:pPr lvl="0"/>
            <a:r>
              <a:rPr lang="en-NZ" sz="1600" b="1" spc="300" dirty="0">
                <a:latin typeface="Century Gothic" pitchFamily="34" charset="0"/>
              </a:rPr>
              <a:t>Lent is a time to </a:t>
            </a:r>
          </a:p>
        </p:txBody>
      </p:sp>
      <p:sp>
        <p:nvSpPr>
          <p:cNvPr id="2" name="Textbox: Sentence first part"/>
          <p:cNvSpPr txBox="1"/>
          <p:nvPr/>
        </p:nvSpPr>
        <p:spPr>
          <a:xfrm>
            <a:off x="3360667" y="1439792"/>
            <a:ext cx="1838645" cy="246221"/>
          </a:xfrm>
          <a:prstGeom prst="rect">
            <a:avLst/>
          </a:prstGeom>
          <a:noFill/>
        </p:spPr>
        <p:txBody>
          <a:bodyPr wrap="none" lIns="0" tIns="0" rIns="0" bIns="0" rtlCol="0">
            <a:spAutoFit/>
          </a:bodyPr>
          <a:lstStyle/>
          <a:p>
            <a:pPr lvl="0"/>
            <a:r>
              <a:rPr lang="en-NZ" sz="1600" b="1" spc="300" dirty="0">
                <a:latin typeface="Century Gothic" pitchFamily="34" charset="0"/>
              </a:rPr>
              <a:t>Lent lasts for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2249934" y="4767526"/>
            <a:ext cx="4644220" cy="3693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Match the start of the sentence with the end </a:t>
            </a:r>
          </a:p>
          <a:p>
            <a:pPr algn="ctr"/>
            <a:r>
              <a:rPr lang="en-GB" sz="900" spc="300" dirty="0" smtClean="0">
                <a:latin typeface="Antique Olive" pitchFamily="34" charset="0"/>
                <a:ea typeface="Segoe UI" pitchFamily="34" charset="0"/>
                <a:cs typeface="Arial" pitchFamily="34" charset="0"/>
              </a:rPr>
              <a:t>of the sentence from the list</a:t>
            </a:r>
            <a:endParaRPr lang="en-GB" sz="900" spc="300" dirty="0">
              <a:latin typeface="Antique Olive" pitchFamily="34" charset="0"/>
              <a:ea typeface="Segoe UI"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 y="49400"/>
            <a:ext cx="2025897" cy="2013618"/>
          </a:xfrm>
          <a:prstGeom prst="rect">
            <a:avLst/>
          </a:prstGeom>
        </p:spPr>
      </p:pic>
    </p:spTree>
    <p:extLst>
      <p:ext uri="{BB962C8B-B14F-4D97-AF65-F5344CB8AC3E}">
        <p14:creationId xmlns:p14="http://schemas.microsoft.com/office/powerpoint/2010/main" val="291594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32403"/>
            <a:ext cx="9144000" cy="646331"/>
          </a:xfrm>
          <a:prstGeom prst="rect">
            <a:avLst/>
          </a:prstGeom>
          <a:noFill/>
        </p:spPr>
        <p:txBody>
          <a:bodyPr wrap="square" rtlCol="0">
            <a:spAutoFit/>
          </a:bodyPr>
          <a:lstStyle/>
          <a:p>
            <a:pPr algn="ctr"/>
            <a:r>
              <a:rPr lang="en-NZ" sz="3600" spc="300" dirty="0">
                <a:solidFill>
                  <a:schemeClr val="accent4">
                    <a:lumMod val="50000"/>
                  </a:schemeClr>
                </a:solidFill>
                <a:latin typeface="Antique Olive" pitchFamily="34" charset="0"/>
              </a:rPr>
              <a:t>Autumn is a Season of Change</a:t>
            </a:r>
          </a:p>
        </p:txBody>
      </p:sp>
      <p:sp>
        <p:nvSpPr>
          <p:cNvPr id="23" name="Textbox: Line 5"/>
          <p:cNvSpPr txBox="1"/>
          <p:nvPr/>
        </p:nvSpPr>
        <p:spPr>
          <a:xfrm>
            <a:off x="1447523" y="4089165"/>
            <a:ext cx="6262903"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pc="300" dirty="0">
                <a:latin typeface="Century Gothic" pitchFamily="34" charset="0"/>
              </a:rPr>
              <a:t>What is good about the changes in Autumn?</a:t>
            </a:r>
          </a:p>
        </p:txBody>
      </p:sp>
      <p:sp>
        <p:nvSpPr>
          <p:cNvPr id="22" name="Textbox: Line 4"/>
          <p:cNvSpPr txBox="1"/>
          <p:nvPr/>
        </p:nvSpPr>
        <p:spPr>
          <a:xfrm>
            <a:off x="2467427" y="3577840"/>
            <a:ext cx="5157602" cy="369332"/>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pc="300" dirty="0">
                <a:latin typeface="Century Gothic" pitchFamily="34" charset="0"/>
              </a:rPr>
              <a:t>Why do things change in </a:t>
            </a:r>
            <a:r>
              <a:rPr lang="en-NZ" spc="300" dirty="0" smtClean="0">
                <a:latin typeface="Century Gothic" pitchFamily="34" charset="0"/>
              </a:rPr>
              <a:t>Autumn? </a:t>
            </a:r>
            <a:endParaRPr lang="en-NZ" spc="300" dirty="0">
              <a:latin typeface="Century Gothic" pitchFamily="34" charset="0"/>
            </a:endParaRPr>
          </a:p>
        </p:txBody>
      </p:sp>
      <p:sp>
        <p:nvSpPr>
          <p:cNvPr id="7" name="Textbox: Line 3"/>
          <p:cNvSpPr txBox="1"/>
          <p:nvPr/>
        </p:nvSpPr>
        <p:spPr>
          <a:xfrm>
            <a:off x="1447523" y="2654970"/>
            <a:ext cx="7450879"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pc="300" dirty="0">
                <a:latin typeface="Century Gothic" pitchFamily="34" charset="0"/>
              </a:rPr>
              <a:t>Name some changes you notice in plants in Autumn.</a:t>
            </a:r>
          </a:p>
        </p:txBody>
      </p:sp>
      <p:sp>
        <p:nvSpPr>
          <p:cNvPr id="8" name="Textbox: Line 2"/>
          <p:cNvSpPr txBox="1"/>
          <p:nvPr/>
        </p:nvSpPr>
        <p:spPr>
          <a:xfrm>
            <a:off x="432760" y="1787446"/>
            <a:ext cx="7192268"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algn="r"/>
            <a:r>
              <a:rPr lang="en-NZ" spc="300" dirty="0">
                <a:latin typeface="Century Gothic" pitchFamily="34" charset="0"/>
              </a:rPr>
              <a:t>Name some changes you </a:t>
            </a:r>
            <a:r>
              <a:rPr lang="en-NZ" spc="300" dirty="0" smtClean="0">
                <a:latin typeface="Century Gothic" pitchFamily="34" charset="0"/>
              </a:rPr>
              <a:t>notice in </a:t>
            </a:r>
            <a:r>
              <a:rPr lang="en-NZ" spc="300" dirty="0">
                <a:latin typeface="Century Gothic" pitchFamily="34" charset="0"/>
              </a:rPr>
              <a:t>trees in </a:t>
            </a:r>
            <a:r>
              <a:rPr lang="en-NZ" spc="300" dirty="0" smtClean="0">
                <a:latin typeface="Century Gothic" pitchFamily="34" charset="0"/>
              </a:rPr>
              <a:t>Autumn</a:t>
            </a:r>
            <a:r>
              <a:rPr lang="en-NZ" spc="300" dirty="0">
                <a:latin typeface="Century Gothic" pitchFamily="34" charset="0"/>
              </a:rPr>
              <a:t>.</a:t>
            </a:r>
          </a:p>
        </p:txBody>
      </p:sp>
      <p:sp>
        <p:nvSpPr>
          <p:cNvPr id="6" name="Textbox: Line 1"/>
          <p:cNvSpPr txBox="1"/>
          <p:nvPr/>
        </p:nvSpPr>
        <p:spPr>
          <a:xfrm>
            <a:off x="1456955" y="920505"/>
            <a:ext cx="7585448" cy="646331"/>
          </a:xfrm>
          <a:prstGeom prst="rect">
            <a:avLst/>
          </a:prstGeom>
          <a:noFill/>
        </p:spPr>
        <p:txBody>
          <a:bodyPr wrap="square" rtlCol="0">
            <a:spAutoFit/>
          </a:bodyPr>
          <a:lstStyle/>
          <a:p>
            <a:r>
              <a:rPr lang="en-NZ" b="1" spc="300" dirty="0">
                <a:latin typeface="Century Gothic" pitchFamily="34" charset="0"/>
              </a:rPr>
              <a:t>Name 2 changes you notice in the weather in Autumn.</a:t>
            </a:r>
          </a:p>
        </p:txBody>
      </p:sp>
      <p:sp>
        <p:nvSpPr>
          <p:cNvPr id="21" name="Shape: Button 5"/>
          <p:cNvSpPr/>
          <p:nvPr/>
        </p:nvSpPr>
        <p:spPr>
          <a:xfrm>
            <a:off x="79389" y="3797275"/>
            <a:ext cx="1421107" cy="123011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Shape: Button 4"/>
          <p:cNvSpPr/>
          <p:nvPr/>
        </p:nvSpPr>
        <p:spPr>
          <a:xfrm>
            <a:off x="7564486" y="3118385"/>
            <a:ext cx="1421000" cy="128824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Shape: Button 3"/>
          <p:cNvSpPr/>
          <p:nvPr/>
        </p:nvSpPr>
        <p:spPr>
          <a:xfrm>
            <a:off x="79390" y="2319537"/>
            <a:ext cx="1421107" cy="1230114"/>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7549972" y="1477074"/>
            <a:ext cx="1421107" cy="1267077"/>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79390" y="628614"/>
            <a:ext cx="1421108" cy="1230114"/>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677090" y="4912668"/>
            <a:ext cx="3789820"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images to reveal </a:t>
            </a:r>
            <a:r>
              <a:rPr lang="en-GB" sz="900" spc="300" dirty="0">
                <a:latin typeface="Antique Olive" pitchFamily="34" charset="0"/>
                <a:ea typeface="Segoe UI" pitchFamily="34" charset="0"/>
                <a:cs typeface="Arial" pitchFamily="34" charset="0"/>
              </a:rPr>
              <a:t>a</a:t>
            </a:r>
            <a:r>
              <a:rPr lang="en-GB" sz="900" spc="300" dirty="0" smtClean="0">
                <a:latin typeface="Antique Olive" pitchFamily="34" charset="0"/>
                <a:ea typeface="Segoe UI" pitchFamily="34" charset="0"/>
                <a:cs typeface="Arial" pitchFamily="34" charset="0"/>
              </a:rPr>
              <a:t> text line</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2931877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4"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4"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4"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5"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5"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5" nodeType="with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3" grpId="0"/>
      <p:bldP spid="23" grpId="2"/>
      <p:bldP spid="23" grpId="3"/>
      <p:bldP spid="22" grpId="0"/>
      <p:bldP spid="22" grpId="2"/>
      <p:bldP spid="22" grpId="3"/>
      <p:bldP spid="7" grpId="0"/>
      <p:bldP spid="7" grpId="4"/>
      <p:bldP spid="7" grpId="5"/>
      <p:bldP spid="8" grpId="0"/>
      <p:bldP spid="8" grpId="4"/>
      <p:bldP spid="8" grpId="5"/>
      <p:bldP spid="6" grpId="0"/>
      <p:bldP spid="6" grpId="4"/>
      <p:bldP spid="6" grpId="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32403"/>
            <a:ext cx="9144000" cy="1200329"/>
          </a:xfrm>
          <a:prstGeom prst="rect">
            <a:avLst/>
          </a:prstGeom>
          <a:noFill/>
        </p:spPr>
        <p:txBody>
          <a:bodyPr wrap="square" rtlCol="0">
            <a:spAutoFit/>
          </a:bodyPr>
          <a:lstStyle/>
          <a:p>
            <a:pPr algn="ctr"/>
            <a:r>
              <a:rPr lang="en-NZ" sz="3600" spc="300" dirty="0">
                <a:solidFill>
                  <a:schemeClr val="accent4">
                    <a:lumMod val="50000"/>
                  </a:schemeClr>
                </a:solidFill>
                <a:latin typeface="Antique Olive" pitchFamily="34" charset="0"/>
              </a:rPr>
              <a:t>Lent is a  time to grow and change for Jesus</a:t>
            </a:r>
            <a:endParaRPr lang="en-GB" sz="3600" b="1" spc="300" dirty="0">
              <a:solidFill>
                <a:schemeClr val="accent4">
                  <a:lumMod val="50000"/>
                </a:schemeClr>
              </a:solidFill>
              <a:latin typeface="Antique Olive" pitchFamily="34" charset="0"/>
            </a:endParaRPr>
          </a:p>
        </p:txBody>
      </p:sp>
      <p:sp>
        <p:nvSpPr>
          <p:cNvPr id="23" name="Textbox: Line 5"/>
          <p:cNvSpPr txBox="1"/>
          <p:nvPr/>
        </p:nvSpPr>
        <p:spPr>
          <a:xfrm>
            <a:off x="949877" y="4198929"/>
            <a:ext cx="8116861" cy="61555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spc="300" dirty="0">
                <a:latin typeface="Century Gothic" pitchFamily="34" charset="0"/>
              </a:rPr>
              <a:t>Lent is a time that reminds us we need to change to make room for new things to grow.</a:t>
            </a:r>
          </a:p>
        </p:txBody>
      </p:sp>
      <p:sp>
        <p:nvSpPr>
          <p:cNvPr id="22" name="Textbox: Line 4"/>
          <p:cNvSpPr txBox="1"/>
          <p:nvPr/>
        </p:nvSpPr>
        <p:spPr>
          <a:xfrm>
            <a:off x="820188" y="3478731"/>
            <a:ext cx="7554284" cy="61555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spc="300" dirty="0">
                <a:latin typeface="Century Gothic" pitchFamily="34" charset="0"/>
              </a:rPr>
              <a:t>In Lent Jesus helps us to recognise what we can do better and he helps us to do it.</a:t>
            </a:r>
            <a:endParaRPr lang="en-GB" sz="1700" spc="300" dirty="0">
              <a:latin typeface="Century Gothic" pitchFamily="34" charset="0"/>
            </a:endParaRPr>
          </a:p>
        </p:txBody>
      </p:sp>
      <p:sp>
        <p:nvSpPr>
          <p:cNvPr id="7" name="Textbox: Line 3"/>
          <p:cNvSpPr txBox="1"/>
          <p:nvPr/>
        </p:nvSpPr>
        <p:spPr>
          <a:xfrm>
            <a:off x="1220332" y="2747287"/>
            <a:ext cx="7846406" cy="61555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spc="300" dirty="0">
                <a:latin typeface="Century Gothic" pitchFamily="34" charset="0"/>
              </a:rPr>
              <a:t>In Lent the Spirit of Jesus helps us to see how we can become a more loving person like Jesus. </a:t>
            </a:r>
            <a:endParaRPr lang="en-GB" sz="1700" spc="300" dirty="0">
              <a:latin typeface="Century Gothic" pitchFamily="34" charset="0"/>
            </a:endParaRPr>
          </a:p>
        </p:txBody>
      </p:sp>
      <p:sp>
        <p:nvSpPr>
          <p:cNvPr id="8" name="Textbox: Line 2"/>
          <p:cNvSpPr txBox="1"/>
          <p:nvPr/>
        </p:nvSpPr>
        <p:spPr>
          <a:xfrm>
            <a:off x="429996" y="2017086"/>
            <a:ext cx="7944476" cy="615553"/>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1700" spc="300" dirty="0">
                <a:latin typeface="Century Gothic" pitchFamily="34" charset="0"/>
              </a:rPr>
              <a:t>In Lent we spend quiet time with Jesus and ask him </a:t>
            </a:r>
            <a:r>
              <a:rPr lang="en-NZ" sz="1700" spc="300" dirty="0" smtClean="0">
                <a:latin typeface="Century Gothic" pitchFamily="34" charset="0"/>
              </a:rPr>
              <a:t>to show </a:t>
            </a:r>
            <a:r>
              <a:rPr lang="en-NZ" sz="1700" spc="300" dirty="0">
                <a:latin typeface="Century Gothic" pitchFamily="34" charset="0"/>
              </a:rPr>
              <a:t>us how he wants us to change.</a:t>
            </a:r>
            <a:endParaRPr lang="en-GB" sz="1700" spc="300" dirty="0">
              <a:latin typeface="Century Gothic" pitchFamily="34" charset="0"/>
            </a:endParaRPr>
          </a:p>
        </p:txBody>
      </p:sp>
      <p:sp>
        <p:nvSpPr>
          <p:cNvPr id="6" name="Textbox: Line 1"/>
          <p:cNvSpPr txBox="1"/>
          <p:nvPr/>
        </p:nvSpPr>
        <p:spPr>
          <a:xfrm>
            <a:off x="973594" y="1282644"/>
            <a:ext cx="7846405" cy="615553"/>
          </a:xfrm>
          <a:prstGeom prst="rect">
            <a:avLst/>
          </a:prstGeom>
          <a:noFill/>
        </p:spPr>
        <p:txBody>
          <a:bodyPr wrap="square" rtlCol="0">
            <a:spAutoFit/>
          </a:bodyPr>
          <a:lstStyle/>
          <a:p>
            <a:r>
              <a:rPr lang="en-NZ" sz="1700" b="1" spc="300" dirty="0">
                <a:latin typeface="Century Gothic" pitchFamily="34" charset="0"/>
              </a:rPr>
              <a:t>Lent is in Autumn in Aotearoa New Zealand and they are both seasons of change.</a:t>
            </a:r>
          </a:p>
        </p:txBody>
      </p:sp>
      <p:sp>
        <p:nvSpPr>
          <p:cNvPr id="21" name="Shape: Button 5"/>
          <p:cNvSpPr/>
          <p:nvPr/>
        </p:nvSpPr>
        <p:spPr>
          <a:xfrm>
            <a:off x="272030" y="4051241"/>
            <a:ext cx="677849" cy="880153"/>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hape: Button 4"/>
          <p:cNvSpPr/>
          <p:nvPr/>
        </p:nvSpPr>
        <p:spPr>
          <a:xfrm>
            <a:off x="8330813" y="3346432"/>
            <a:ext cx="677849" cy="880153"/>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Button 3"/>
          <p:cNvSpPr/>
          <p:nvPr/>
        </p:nvSpPr>
        <p:spPr>
          <a:xfrm>
            <a:off x="542483" y="2599599"/>
            <a:ext cx="677849" cy="880153"/>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Button 2"/>
          <p:cNvSpPr/>
          <p:nvPr/>
        </p:nvSpPr>
        <p:spPr>
          <a:xfrm>
            <a:off x="8330813" y="1869398"/>
            <a:ext cx="654130" cy="880152"/>
          </a:xfrm>
          <a:prstGeom prst="ellipse">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272028" y="1134879"/>
            <a:ext cx="701566" cy="880307"/>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677090" y="4912668"/>
            <a:ext cx="3789820"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images to reveal </a:t>
            </a:r>
            <a:r>
              <a:rPr lang="en-GB" sz="900" spc="300" dirty="0">
                <a:latin typeface="Antique Olive" pitchFamily="34" charset="0"/>
                <a:ea typeface="Segoe UI" pitchFamily="34" charset="0"/>
                <a:cs typeface="Arial" pitchFamily="34" charset="0"/>
              </a:rPr>
              <a:t>a</a:t>
            </a:r>
            <a:r>
              <a:rPr lang="en-GB" sz="900" spc="300" dirty="0" smtClean="0">
                <a:latin typeface="Antique Olive" pitchFamily="34" charset="0"/>
                <a:ea typeface="Segoe UI" pitchFamily="34" charset="0"/>
                <a:cs typeface="Arial" pitchFamily="34" charset="0"/>
              </a:rPr>
              <a:t> text line</a:t>
            </a:r>
            <a:endParaRPr lang="en-GB" sz="900" spc="300" dirty="0">
              <a:latin typeface="Antique Olive" pitchFamily="34" charset="0"/>
              <a:ea typeface="Segoe UI" pitchFamily="34" charset="0"/>
              <a:cs typeface="Arial" pitchFamily="34" charset="0"/>
            </a:endParaRPr>
          </a:p>
        </p:txBody>
      </p:sp>
    </p:spTree>
    <p:extLst>
      <p:ext uri="{BB962C8B-B14F-4D97-AF65-F5344CB8AC3E}">
        <p14:creationId xmlns:p14="http://schemas.microsoft.com/office/powerpoint/2010/main" val="16097542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4"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4"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4"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5"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grpId="5"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1" presetClass="exit" presetSubtype="0" fill="hold" grpId="5" nodeType="withEffect">
                                  <p:stCondLst>
                                    <p:cond delay="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3"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3" grpId="0"/>
      <p:bldP spid="23" grpId="2"/>
      <p:bldP spid="23" grpId="3"/>
      <p:bldP spid="22" grpId="0"/>
      <p:bldP spid="22" grpId="2"/>
      <p:bldP spid="22" grpId="3"/>
      <p:bldP spid="7" grpId="0"/>
      <p:bldP spid="7" grpId="4"/>
      <p:bldP spid="7" grpId="5"/>
      <p:bldP spid="8" grpId="0"/>
      <p:bldP spid="8" grpId="4"/>
      <p:bldP spid="8" grpId="5"/>
      <p:bldP spid="6" grpId="0"/>
      <p:bldP spid="6" grpId="4"/>
      <p:bldP spid="6" grpId="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32242"/>
            <a:ext cx="9144000" cy="954107"/>
          </a:xfrm>
          <a:prstGeom prst="rect">
            <a:avLst/>
          </a:prstGeom>
          <a:noFill/>
        </p:spPr>
        <p:txBody>
          <a:bodyPr wrap="square" rtlCol="0">
            <a:spAutoFit/>
          </a:bodyPr>
          <a:lstStyle/>
          <a:p>
            <a:pPr algn="ctr"/>
            <a:r>
              <a:rPr lang="en-NZ" sz="2800" spc="300" dirty="0">
                <a:solidFill>
                  <a:schemeClr val="accent4">
                    <a:lumMod val="50000"/>
                  </a:schemeClr>
                </a:solidFill>
                <a:latin typeface="Antique Olive" pitchFamily="34" charset="0"/>
              </a:rPr>
              <a:t>Trees are like </a:t>
            </a:r>
            <a:r>
              <a:rPr lang="en-NZ" sz="2800" spc="300" dirty="0" smtClean="0">
                <a:solidFill>
                  <a:schemeClr val="accent4">
                    <a:lumMod val="50000"/>
                  </a:schemeClr>
                </a:solidFill>
                <a:latin typeface="Antique Olive" pitchFamily="34" charset="0"/>
              </a:rPr>
              <a:t>people - </a:t>
            </a:r>
            <a:r>
              <a:rPr lang="en-NZ" sz="2800" spc="300" dirty="0">
                <a:solidFill>
                  <a:schemeClr val="accent4">
                    <a:lumMod val="50000"/>
                  </a:schemeClr>
                </a:solidFill>
                <a:latin typeface="Antique Olive" pitchFamily="34" charset="0"/>
              </a:rPr>
              <a:t>they change and grow so they can bear fruit to share with others</a:t>
            </a:r>
            <a:endParaRPr lang="en-GB" sz="2800" b="1" spc="300" dirty="0">
              <a:solidFill>
                <a:schemeClr val="accent4">
                  <a:lumMod val="50000"/>
                </a:schemeClr>
              </a:solidFill>
              <a:latin typeface="Antique Olive"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01598" y="3037640"/>
            <a:ext cx="4572000" cy="1923604"/>
          </a:xfrm>
          <a:prstGeom prst="rect">
            <a:avLst/>
          </a:prstGeom>
          <a:noFill/>
        </p:spPr>
        <p:txBody>
          <a:bodyPr wrap="square" rtlCol="0">
            <a:spAutoFit/>
          </a:bodyPr>
          <a:lstStyle/>
          <a:p>
            <a:pPr lvl="0"/>
            <a:r>
              <a:rPr lang="en-NZ" sz="1700" b="1" dirty="0" smtClean="0">
                <a:latin typeface="Century Gothic" pitchFamily="34" charset="0"/>
              </a:rPr>
              <a:t>1. The </a:t>
            </a:r>
            <a:r>
              <a:rPr lang="en-NZ" sz="1700" b="1" dirty="0">
                <a:latin typeface="Century Gothic" pitchFamily="34" charset="0"/>
              </a:rPr>
              <a:t>first stage is …</a:t>
            </a:r>
          </a:p>
          <a:p>
            <a:r>
              <a:rPr lang="en-NZ" sz="1700" b="1" dirty="0" smtClean="0">
                <a:latin typeface="Century Gothic" pitchFamily="34" charset="0"/>
              </a:rPr>
              <a:t>2. The </a:t>
            </a:r>
            <a:r>
              <a:rPr lang="en-NZ" sz="1700" b="1" dirty="0">
                <a:latin typeface="Century Gothic" pitchFamily="34" charset="0"/>
              </a:rPr>
              <a:t>seeds of the tree are the apple’s ...</a:t>
            </a:r>
          </a:p>
          <a:p>
            <a:r>
              <a:rPr lang="en-NZ" sz="1700" b="1" dirty="0" smtClean="0">
                <a:latin typeface="Century Gothic" pitchFamily="34" charset="0"/>
              </a:rPr>
              <a:t>3. The pips die </a:t>
            </a:r>
            <a:r>
              <a:rPr lang="en-NZ" sz="1700" b="1" dirty="0">
                <a:latin typeface="Century Gothic" pitchFamily="34" charset="0"/>
              </a:rPr>
              <a:t>in the earth and then they  </a:t>
            </a:r>
            <a:r>
              <a:rPr lang="en-NZ" sz="1700" b="1" dirty="0" smtClean="0">
                <a:latin typeface="Century Gothic" pitchFamily="34" charset="0"/>
              </a:rPr>
              <a:t>grow and shoots </a:t>
            </a:r>
            <a:r>
              <a:rPr lang="en-NZ" sz="1700" b="1" dirty="0">
                <a:latin typeface="Century Gothic" pitchFamily="34" charset="0"/>
              </a:rPr>
              <a:t>and roots appear and ...</a:t>
            </a:r>
          </a:p>
          <a:p>
            <a:r>
              <a:rPr lang="en-NZ" sz="1700" b="1" dirty="0" smtClean="0">
                <a:latin typeface="Century Gothic" pitchFamily="34" charset="0"/>
              </a:rPr>
              <a:t>4. The </a:t>
            </a:r>
            <a:r>
              <a:rPr lang="en-NZ" sz="1700" b="1" dirty="0">
                <a:latin typeface="Century Gothic" pitchFamily="34" charset="0"/>
              </a:rPr>
              <a:t>shoots change into a …</a:t>
            </a:r>
          </a:p>
          <a:p>
            <a:r>
              <a:rPr lang="en-NZ" sz="1700" b="1" dirty="0" smtClean="0">
                <a:latin typeface="Century Gothic" pitchFamily="34" charset="0"/>
              </a:rPr>
              <a:t>5. The </a:t>
            </a:r>
            <a:r>
              <a:rPr lang="en-NZ" sz="1700" b="1" dirty="0">
                <a:latin typeface="Century Gothic" pitchFamily="34" charset="0"/>
              </a:rPr>
              <a:t>seedling grows into a </a:t>
            </a:r>
            <a:r>
              <a:rPr lang="en-NZ" sz="1700" b="1" dirty="0" smtClean="0">
                <a:latin typeface="Century Gothic" pitchFamily="34" charset="0"/>
              </a:rPr>
              <a:t>…</a:t>
            </a:r>
          </a:p>
          <a:p>
            <a:pPr lvl="0"/>
            <a:r>
              <a:rPr lang="en-NZ" sz="1700" b="1" dirty="0">
                <a:latin typeface="Century Gothic" pitchFamily="34" charset="0"/>
              </a:rPr>
              <a:t>6. The young tree changes into an </a:t>
            </a:r>
            <a:r>
              <a:rPr lang="en-NZ" sz="1700" b="1" dirty="0" smtClean="0">
                <a:latin typeface="Century Gothic" pitchFamily="34" charset="0"/>
              </a:rPr>
              <a:t>…</a:t>
            </a:r>
          </a:p>
        </p:txBody>
      </p:sp>
      <p:sp>
        <p:nvSpPr>
          <p:cNvPr id="13" name="TextBox 12"/>
          <p:cNvSpPr txBox="1"/>
          <p:nvPr/>
        </p:nvSpPr>
        <p:spPr>
          <a:xfrm>
            <a:off x="4600937" y="3013793"/>
            <a:ext cx="4499521" cy="1661993"/>
          </a:xfrm>
          <a:prstGeom prst="rect">
            <a:avLst/>
          </a:prstGeom>
          <a:noFill/>
        </p:spPr>
        <p:txBody>
          <a:bodyPr wrap="square" rtlCol="0">
            <a:spAutoFit/>
          </a:bodyPr>
          <a:lstStyle/>
          <a:p>
            <a:r>
              <a:rPr lang="en-NZ" sz="1700" b="1" dirty="0" smtClean="0">
                <a:latin typeface="Century Gothic" pitchFamily="34" charset="0"/>
              </a:rPr>
              <a:t>7. The </a:t>
            </a:r>
            <a:r>
              <a:rPr lang="en-NZ" sz="1700" b="1" dirty="0">
                <a:latin typeface="Century Gothic" pitchFamily="34" charset="0"/>
              </a:rPr>
              <a:t>adult tree bears fruit and the fruit drops to the ground and …</a:t>
            </a:r>
          </a:p>
          <a:p>
            <a:r>
              <a:rPr lang="en-NZ" sz="1700" b="1" dirty="0" smtClean="0">
                <a:latin typeface="Century Gothic" pitchFamily="34" charset="0"/>
              </a:rPr>
              <a:t>8. What </a:t>
            </a:r>
            <a:r>
              <a:rPr lang="en-NZ" sz="1700" b="1" dirty="0">
                <a:latin typeface="Century Gothic" pitchFamily="34" charset="0"/>
              </a:rPr>
              <a:t>helped the tree grow and bear fruit?</a:t>
            </a:r>
          </a:p>
          <a:p>
            <a:r>
              <a:rPr lang="en-NZ" sz="1700" b="1" dirty="0" smtClean="0">
                <a:latin typeface="Century Gothic" pitchFamily="34" charset="0"/>
              </a:rPr>
              <a:t>9. Do </a:t>
            </a:r>
            <a:r>
              <a:rPr lang="en-NZ" sz="1700" b="1" dirty="0">
                <a:latin typeface="Century Gothic" pitchFamily="34" charset="0"/>
              </a:rPr>
              <a:t>you think the changes the tree went through were good? Why</a:t>
            </a:r>
            <a:r>
              <a:rPr lang="en-NZ" sz="1700" b="1" dirty="0" smtClean="0">
                <a:latin typeface="Century Gothic" pitchFamily="34" charset="0"/>
              </a:rPr>
              <a:t>?</a:t>
            </a:r>
            <a:endParaRPr lang="en-NZ" sz="1700" b="1" dirty="0">
              <a:latin typeface="Century Gothic" pitchFamily="34" charset="0"/>
            </a:endParaRPr>
          </a:p>
        </p:txBody>
      </p:sp>
      <p:sp>
        <p:nvSpPr>
          <p:cNvPr id="9" name="Rounded Rectangle 8"/>
          <p:cNvSpPr/>
          <p:nvPr/>
        </p:nvSpPr>
        <p:spPr>
          <a:xfrm>
            <a:off x="159658" y="1265669"/>
            <a:ext cx="4325168" cy="1748124"/>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ounded Rectangle 13"/>
          <p:cNvSpPr/>
          <p:nvPr/>
        </p:nvSpPr>
        <p:spPr>
          <a:xfrm>
            <a:off x="4542794" y="1265669"/>
            <a:ext cx="4418457" cy="17481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b="1" spc="300" dirty="0">
                <a:solidFill>
                  <a:schemeClr val="tx1"/>
                </a:solidFill>
                <a:latin typeface="Century Gothic" pitchFamily="34" charset="0"/>
              </a:rPr>
              <a:t>Notice how the tree changes to be the best it can be and bear fruit as God planned it to </a:t>
            </a:r>
            <a:r>
              <a:rPr lang="en-NZ" sz="1500" b="1" spc="300" dirty="0" smtClean="0">
                <a:solidFill>
                  <a:schemeClr val="tx1"/>
                </a:solidFill>
                <a:latin typeface="Century Gothic" pitchFamily="34" charset="0"/>
              </a:rPr>
              <a:t>give. Use </a:t>
            </a:r>
            <a:r>
              <a:rPr lang="en-NZ" sz="1500" b="1" spc="300" dirty="0">
                <a:solidFill>
                  <a:schemeClr val="tx1"/>
                </a:solidFill>
                <a:latin typeface="Century Gothic" pitchFamily="34" charset="0"/>
              </a:rPr>
              <a:t>the image to explain what is happening in the life cycle of the apple </a:t>
            </a:r>
            <a:r>
              <a:rPr lang="en-NZ" sz="1500" b="1" spc="300" dirty="0" smtClean="0">
                <a:solidFill>
                  <a:schemeClr val="tx1"/>
                </a:solidFill>
                <a:latin typeface="Century Gothic" pitchFamily="34" charset="0"/>
              </a:rPr>
              <a:t>tree. </a:t>
            </a:r>
          </a:p>
          <a:p>
            <a:pPr algn="ctr"/>
            <a:r>
              <a:rPr lang="en-NZ" sz="1500" b="1" spc="300" dirty="0" smtClean="0">
                <a:solidFill>
                  <a:schemeClr val="tx1"/>
                </a:solidFill>
                <a:latin typeface="Century Gothic" pitchFamily="34" charset="0"/>
              </a:rPr>
              <a:t>Talk about </a:t>
            </a:r>
            <a:r>
              <a:rPr lang="en-NZ" sz="1500" b="1" spc="300" dirty="0">
                <a:solidFill>
                  <a:schemeClr val="tx1"/>
                </a:solidFill>
                <a:latin typeface="Century Gothic" pitchFamily="34" charset="0"/>
              </a:rPr>
              <a:t>it first.</a:t>
            </a:r>
          </a:p>
        </p:txBody>
      </p:sp>
    </p:spTree>
    <p:extLst>
      <p:ext uri="{BB962C8B-B14F-4D97-AF65-F5344CB8AC3E}">
        <p14:creationId xmlns:p14="http://schemas.microsoft.com/office/powerpoint/2010/main" val="3086336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25814"/>
            <a:ext cx="9144000" cy="1569660"/>
          </a:xfrm>
          <a:prstGeom prst="rect">
            <a:avLst/>
          </a:prstGeom>
          <a:noFill/>
        </p:spPr>
        <p:txBody>
          <a:bodyPr wrap="square" rtlCol="0">
            <a:spAutoFit/>
          </a:bodyPr>
          <a:lstStyle/>
          <a:p>
            <a:pPr algn="ctr"/>
            <a:r>
              <a:rPr lang="en-NZ" sz="3200" spc="300" dirty="0">
                <a:solidFill>
                  <a:schemeClr val="accent4">
                    <a:lumMod val="50000"/>
                  </a:schemeClr>
                </a:solidFill>
                <a:latin typeface="Antique Olive" pitchFamily="34" charset="0"/>
              </a:rPr>
              <a:t>Jesus told stories about wheat seeds that die and then </a:t>
            </a:r>
            <a:r>
              <a:rPr lang="en-NZ" sz="3200" spc="300" dirty="0" smtClean="0">
                <a:solidFill>
                  <a:schemeClr val="accent4">
                    <a:lumMod val="50000"/>
                  </a:schemeClr>
                </a:solidFill>
                <a:latin typeface="Antique Olive" pitchFamily="34" charset="0"/>
              </a:rPr>
              <a:t>change</a:t>
            </a:r>
          </a:p>
          <a:p>
            <a:pPr algn="ctr"/>
            <a:r>
              <a:rPr lang="en-NZ" sz="3200" spc="300" dirty="0" smtClean="0">
                <a:solidFill>
                  <a:schemeClr val="accent4">
                    <a:lumMod val="50000"/>
                  </a:schemeClr>
                </a:solidFill>
                <a:latin typeface="Antique Olive" pitchFamily="34" charset="0"/>
              </a:rPr>
              <a:t> into </a:t>
            </a:r>
            <a:r>
              <a:rPr lang="en-NZ" sz="3200" spc="300" dirty="0">
                <a:solidFill>
                  <a:schemeClr val="accent4">
                    <a:lumMod val="50000"/>
                  </a:schemeClr>
                </a:solidFill>
                <a:latin typeface="Antique Olive" pitchFamily="34" charset="0"/>
              </a:rPr>
              <a:t>beautiful wheat plants</a:t>
            </a:r>
          </a:p>
        </p:txBody>
      </p:sp>
      <p:sp>
        <p:nvSpPr>
          <p:cNvPr id="2" name="Shape: Card 6 (bottom)"/>
          <p:cNvSpPr/>
          <p:nvPr/>
        </p:nvSpPr>
        <p:spPr>
          <a:xfrm>
            <a:off x="1392123" y="1655423"/>
            <a:ext cx="3207077" cy="2945815"/>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spc="300" dirty="0">
                <a:solidFill>
                  <a:schemeClr val="tx1"/>
                </a:solidFill>
                <a:latin typeface="Century Gothic" pitchFamily="34" charset="0"/>
              </a:rPr>
              <a:t>What do you see growing around you that is changing in the season of Lent?</a:t>
            </a:r>
          </a:p>
        </p:txBody>
      </p:sp>
      <p:sp>
        <p:nvSpPr>
          <p:cNvPr id="12" name="Shape: Card 5"/>
          <p:cNvSpPr/>
          <p:nvPr/>
        </p:nvSpPr>
        <p:spPr>
          <a:xfrm>
            <a:off x="1364468" y="1627252"/>
            <a:ext cx="3240030" cy="2959472"/>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spc="300" dirty="0">
                <a:solidFill>
                  <a:schemeClr val="tx1"/>
                </a:solidFill>
                <a:latin typeface="Century Gothic" pitchFamily="34" charset="0"/>
              </a:rPr>
              <a:t>This is why we say Lent is a time of change and growth and that is why we take time to think about our words and actions and work on what we need to change so we can take on a new life with Jesus.</a:t>
            </a:r>
          </a:p>
        </p:txBody>
      </p:sp>
      <p:sp>
        <p:nvSpPr>
          <p:cNvPr id="13" name="Shape: Card 4"/>
          <p:cNvSpPr/>
          <p:nvPr/>
        </p:nvSpPr>
        <p:spPr>
          <a:xfrm>
            <a:off x="1393495" y="1636165"/>
            <a:ext cx="3207077" cy="2972821"/>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spc="300" dirty="0">
                <a:solidFill>
                  <a:schemeClr val="tx1"/>
                </a:solidFill>
                <a:latin typeface="Century Gothic" pitchFamily="34" charset="0"/>
              </a:rPr>
              <a:t>Everything has to die to its old life so it can begin to live again in a new life.                                                    This is like seeds - they die and then grow again into something new and great. </a:t>
            </a:r>
          </a:p>
        </p:txBody>
      </p:sp>
      <p:sp>
        <p:nvSpPr>
          <p:cNvPr id="14" name="Shape: Card 3"/>
          <p:cNvSpPr/>
          <p:nvPr/>
        </p:nvSpPr>
        <p:spPr>
          <a:xfrm>
            <a:off x="1380353" y="1636165"/>
            <a:ext cx="3174124" cy="2969315"/>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spc="300" dirty="0">
                <a:solidFill>
                  <a:schemeClr val="tx1"/>
                </a:solidFill>
                <a:latin typeface="Century Gothic" pitchFamily="34" charset="0"/>
              </a:rPr>
              <a:t>We need to let go of the things we do and say that hurt others so new things can grow and we can become a kind and helpful person with a new life.                                                                                                                      </a:t>
            </a:r>
          </a:p>
        </p:txBody>
      </p:sp>
      <p:sp>
        <p:nvSpPr>
          <p:cNvPr id="15" name="Shape: Card 2"/>
          <p:cNvSpPr/>
          <p:nvPr/>
        </p:nvSpPr>
        <p:spPr>
          <a:xfrm>
            <a:off x="1365893" y="1624502"/>
            <a:ext cx="3188983" cy="2965772"/>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spc="300" dirty="0">
                <a:solidFill>
                  <a:schemeClr val="tx1"/>
                </a:solidFill>
                <a:latin typeface="Century Gothic" pitchFamily="34" charset="0"/>
              </a:rPr>
              <a:t>Jesus is telling us that we need to keep changing and growing closer to him so we can become the best person we can be.</a:t>
            </a:r>
          </a:p>
        </p:txBody>
      </p:sp>
      <p:sp>
        <p:nvSpPr>
          <p:cNvPr id="16" name="Shape: Card 1 (top)"/>
          <p:cNvSpPr/>
          <p:nvPr/>
        </p:nvSpPr>
        <p:spPr>
          <a:xfrm>
            <a:off x="1393496" y="1618523"/>
            <a:ext cx="3178504" cy="2965772"/>
          </a:xfrm>
          <a:prstGeom prst="roundRect">
            <a:avLst/>
          </a:prstGeom>
          <a:solidFill>
            <a:schemeClr val="accent4">
              <a:lumMod val="20000"/>
              <a:lumOff val="80000"/>
            </a:schemeClr>
          </a:solidFill>
          <a:ln w="82550" cmpd="thickThi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spc="300" dirty="0">
                <a:solidFill>
                  <a:schemeClr val="tx1"/>
                </a:solidFill>
                <a:latin typeface="Century Gothic" pitchFamily="34" charset="0"/>
              </a:rPr>
              <a:t>Jesus said “I tell you unless a grain of wheat falls into the earth and dies, it remains just a single grain, but if it dies it bears much fruit.” </a:t>
            </a:r>
            <a:endParaRPr lang="en-NZ" sz="1600" spc="300" dirty="0" smtClean="0">
              <a:solidFill>
                <a:schemeClr val="tx1"/>
              </a:solidFill>
              <a:latin typeface="Century Gothic" pitchFamily="34" charset="0"/>
            </a:endParaRPr>
          </a:p>
          <a:p>
            <a:pPr algn="ctr"/>
            <a:r>
              <a:rPr lang="en-NZ" sz="1600" spc="300" dirty="0" smtClean="0">
                <a:solidFill>
                  <a:schemeClr val="tx1"/>
                </a:solidFill>
                <a:latin typeface="Century Gothic" pitchFamily="34" charset="0"/>
              </a:rPr>
              <a:t>John </a:t>
            </a:r>
            <a:r>
              <a:rPr lang="en-NZ" sz="1600" spc="300" dirty="0">
                <a:solidFill>
                  <a:schemeClr val="tx1"/>
                </a:solidFill>
                <a:latin typeface="Century Gothic" pitchFamily="34" charset="0"/>
              </a:rPr>
              <a:t>12:24 </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162802" y="4912668"/>
            <a:ext cx="2818400" cy="2308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top card to discard it</a:t>
            </a:r>
            <a:endParaRPr lang="en-GB" sz="900" spc="300" dirty="0">
              <a:latin typeface="Antique Olive" pitchFamily="34" charset="0"/>
              <a:ea typeface="Segoe UI" pitchFamily="34" charset="0"/>
              <a:cs typeface="Arial" pitchFamily="34" charset="0"/>
            </a:endParaRPr>
          </a:p>
        </p:txBody>
      </p:sp>
      <p:sp>
        <p:nvSpPr>
          <p:cNvPr id="4" name="Rounded Rectangle 3"/>
          <p:cNvSpPr/>
          <p:nvPr/>
        </p:nvSpPr>
        <p:spPr>
          <a:xfrm>
            <a:off x="5551926" y="1678151"/>
            <a:ext cx="3180989" cy="2952115"/>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Tree>
    <p:extLst>
      <p:ext uri="{BB962C8B-B14F-4D97-AF65-F5344CB8AC3E}">
        <p14:creationId xmlns:p14="http://schemas.microsoft.com/office/powerpoint/2010/main" val="305041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2"/>
                                        </p:tgtEl>
                                        <p:attrNameLst>
                                          <p:attrName>ppt_x</p:attrName>
                                        </p:attrNameLst>
                                      </p:cBhvr>
                                      <p:tavLst>
                                        <p:tav tm="0">
                                          <p:val>
                                            <p:strVal val="ppt_x"/>
                                          </p:val>
                                        </p:tav>
                                        <p:tav tm="100000">
                                          <p:val>
                                            <p:strVal val="1+ppt_w/2"/>
                                          </p:val>
                                        </p:tav>
                                      </p:tavLst>
                                    </p:anim>
                                    <p:anim calcmode="lin" valueType="num">
                                      <p:cBhvr additive="base">
                                        <p:cTn id="42" dur="1000"/>
                                        <p:tgtEl>
                                          <p:spTgt spid="2"/>
                                        </p:tgtEl>
                                        <p:attrNameLst>
                                          <p:attrName>ppt_y</p:attrName>
                                        </p:attrNameLst>
                                      </p:cBhvr>
                                      <p:tavLst>
                                        <p:tav tm="0">
                                          <p:val>
                                            <p:strVal val="ppt_y"/>
                                          </p:val>
                                        </p:tav>
                                        <p:tav tm="100000">
                                          <p:val>
                                            <p:strVal val="0-ppt_h/2"/>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2" presetClass="entr" presetSubtype="4" fill="hold" grpId="1"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1"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1"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1"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1"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2" presetClass="entr" presetSubtype="4" fill="hold" grpId="2"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par>
                                <p:cTn id="78" presetID="2" presetClass="entr" presetSubtype="4" fill="hold" grpId="2"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par>
                                <p:cTn id="82" presetID="2" presetClass="entr" presetSubtype="4" fill="hold" grpId="2"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additive="base">
                                        <p:cTn id="84" dur="500" fill="hold"/>
                                        <p:tgtEl>
                                          <p:spTgt spid="14"/>
                                        </p:tgtEl>
                                        <p:attrNameLst>
                                          <p:attrName>ppt_x</p:attrName>
                                        </p:attrNameLst>
                                      </p:cBhvr>
                                      <p:tavLst>
                                        <p:tav tm="0">
                                          <p:val>
                                            <p:strVal val="#ppt_x"/>
                                          </p:val>
                                        </p:tav>
                                        <p:tav tm="100000">
                                          <p:val>
                                            <p:strVal val="#ppt_x"/>
                                          </p:val>
                                        </p:tav>
                                      </p:tavLst>
                                    </p:anim>
                                    <p:anim calcmode="lin" valueType="num">
                                      <p:cBhvr additive="base">
                                        <p:cTn id="85" dur="500" fill="hold"/>
                                        <p:tgtEl>
                                          <p:spTgt spid="14"/>
                                        </p:tgtEl>
                                        <p:attrNameLst>
                                          <p:attrName>ppt_y</p:attrName>
                                        </p:attrNameLst>
                                      </p:cBhvr>
                                      <p:tavLst>
                                        <p:tav tm="0">
                                          <p:val>
                                            <p:strVal val="1+#ppt_h/2"/>
                                          </p:val>
                                        </p:tav>
                                        <p:tav tm="100000">
                                          <p:val>
                                            <p:strVal val="#ppt_y"/>
                                          </p:val>
                                        </p:tav>
                                      </p:tavLst>
                                    </p:anim>
                                  </p:childTnLst>
                                </p:cTn>
                              </p:par>
                              <p:par>
                                <p:cTn id="86" presetID="2" presetClass="entr" presetSubtype="4" fill="hold" grpId="2" nodeType="with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additive="base">
                                        <p:cTn id="88" dur="500" fill="hold"/>
                                        <p:tgtEl>
                                          <p:spTgt spid="13"/>
                                        </p:tgtEl>
                                        <p:attrNameLst>
                                          <p:attrName>ppt_x</p:attrName>
                                        </p:attrNameLst>
                                      </p:cBhvr>
                                      <p:tavLst>
                                        <p:tav tm="0">
                                          <p:val>
                                            <p:strVal val="#ppt_x"/>
                                          </p:val>
                                        </p:tav>
                                        <p:tav tm="100000">
                                          <p:val>
                                            <p:strVal val="#ppt_x"/>
                                          </p:val>
                                        </p:tav>
                                      </p:tavLst>
                                    </p:anim>
                                    <p:anim calcmode="lin" valueType="num">
                                      <p:cBhvr additive="base">
                                        <p:cTn id="89" dur="500" fill="hold"/>
                                        <p:tgtEl>
                                          <p:spTgt spid="13"/>
                                        </p:tgtEl>
                                        <p:attrNameLst>
                                          <p:attrName>ppt_y</p:attrName>
                                        </p:attrNameLst>
                                      </p:cBhvr>
                                      <p:tavLst>
                                        <p:tav tm="0">
                                          <p:val>
                                            <p:strVal val="1+#ppt_h/2"/>
                                          </p:val>
                                        </p:tav>
                                        <p:tav tm="100000">
                                          <p:val>
                                            <p:strVal val="#ppt_y"/>
                                          </p:val>
                                        </p:tav>
                                      </p:tavLst>
                                    </p:anim>
                                  </p:childTnLst>
                                </p:cTn>
                              </p:par>
                              <p:par>
                                <p:cTn id="90" presetID="2" presetClass="entr" presetSubtype="4" fill="hold" grpId="2"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par>
                                <p:cTn id="94" presetID="2" presetClass="entr" presetSubtype="4" fill="hold" grpId="2" nodeType="with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additive="base">
                                        <p:cTn id="96" dur="500" fill="hold"/>
                                        <p:tgtEl>
                                          <p:spTgt spid="2"/>
                                        </p:tgtEl>
                                        <p:attrNameLst>
                                          <p:attrName>ppt_x</p:attrName>
                                        </p:attrNameLst>
                                      </p:cBhvr>
                                      <p:tavLst>
                                        <p:tav tm="0">
                                          <p:val>
                                            <p:strVal val="#ppt_x"/>
                                          </p:val>
                                        </p:tav>
                                        <p:tav tm="100000">
                                          <p:val>
                                            <p:strVal val="#ppt_x"/>
                                          </p:val>
                                        </p:tav>
                                      </p:tavLst>
                                    </p:anim>
                                    <p:anim calcmode="lin" valueType="num">
                                      <p:cBhvr additive="base">
                                        <p:cTn id="9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0" y="0"/>
            <a:ext cx="9144000" cy="5143500"/>
          </a:xfrm>
          <a:prstGeom prst="rect">
            <a:avLst/>
          </a:prstGeom>
          <a:blipFill dpi="0" rotWithShape="1">
            <a:blip r:embed="rId3">
              <a:alphaModFix amt="75000"/>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graphicFrame>
        <p:nvGraphicFramePr>
          <p:cNvPr id="43" name="Table 42"/>
          <p:cNvGraphicFramePr>
            <a:graphicFrameLocks noGrp="1"/>
          </p:cNvGraphicFramePr>
          <p:nvPr>
            <p:extLst>
              <p:ext uri="{D42A27DB-BD31-4B8C-83A1-F6EECF244321}">
                <p14:modId xmlns:p14="http://schemas.microsoft.com/office/powerpoint/2010/main" val="3320780952"/>
              </p:ext>
            </p:extLst>
          </p:nvPr>
        </p:nvGraphicFramePr>
        <p:xfrm>
          <a:off x="188681" y="1046596"/>
          <a:ext cx="4252690" cy="3657600"/>
        </p:xfrm>
        <a:graphic>
          <a:graphicData uri="http://schemas.openxmlformats.org/drawingml/2006/table">
            <a:tbl>
              <a:tblPr firstRow="1" bandRow="1">
                <a:tableStyleId>{5940675A-B579-460E-94D1-54222C63F5DA}</a:tableStyleId>
              </a:tblPr>
              <a:tblGrid>
                <a:gridCol w="425269"/>
                <a:gridCol w="425269"/>
                <a:gridCol w="425269"/>
                <a:gridCol w="425269"/>
                <a:gridCol w="425269"/>
                <a:gridCol w="425269"/>
                <a:gridCol w="425269"/>
                <a:gridCol w="425269"/>
                <a:gridCol w="425269"/>
                <a:gridCol w="425269"/>
              </a:tblGrid>
              <a:tr h="363769">
                <a:tc>
                  <a:txBody>
                    <a:bodyPr/>
                    <a:lstStyle/>
                    <a:p>
                      <a:pPr algn="ctr"/>
                      <a:r>
                        <a:rPr lang="en-NZ" dirty="0" smtClean="0">
                          <a:latin typeface="Century Gothic" pitchFamily="34" charset="0"/>
                        </a:rPr>
                        <a:t>J</a:t>
                      </a:r>
                      <a:endParaRPr lang="en-NZ" dirty="0">
                        <a:latin typeface="Century Gothic" pitchFamily="34" charset="0"/>
                      </a:endParaRPr>
                    </a:p>
                  </a:txBody>
                  <a:tcPr/>
                </a:tc>
                <a:tc>
                  <a:txBody>
                    <a:bodyPr/>
                    <a:lstStyle/>
                    <a:p>
                      <a:pPr algn="ctr"/>
                      <a:r>
                        <a:rPr lang="en-NZ" dirty="0" smtClean="0">
                          <a:latin typeface="Century Gothic" pitchFamily="34" charset="0"/>
                        </a:rPr>
                        <a:t>M</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H</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C</a:t>
                      </a:r>
                      <a:endParaRPr lang="en-NZ" dirty="0">
                        <a:latin typeface="Century Gothic" pitchFamily="34" charset="0"/>
                      </a:endParaRPr>
                    </a:p>
                  </a:txBody>
                  <a:tcPr/>
                </a:tc>
              </a:tr>
              <a:tr h="363769">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W</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H</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R</a:t>
                      </a:r>
                      <a:endParaRPr lang="en-NZ" dirty="0">
                        <a:latin typeface="Century Gothic" pitchFamily="34" charset="0"/>
                      </a:endParaRPr>
                    </a:p>
                  </a:txBody>
                  <a:tcPr/>
                </a:tc>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H</a:t>
                      </a:r>
                      <a:endParaRPr lang="en-NZ" dirty="0">
                        <a:latin typeface="Century Gothic" pitchFamily="34" charset="0"/>
                      </a:endParaRPr>
                    </a:p>
                  </a:txBody>
                  <a:tcPr/>
                </a:tc>
              </a:tr>
              <a:tr h="363769">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W</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H</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D</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r>
              <a:tr h="363769">
                <a:tc>
                  <a:txBody>
                    <a:bodyPr/>
                    <a:lstStyle/>
                    <a:p>
                      <a:pPr algn="ctr"/>
                      <a:r>
                        <a:rPr lang="en-NZ" dirty="0" smtClean="0">
                          <a:latin typeface="Century Gothic" pitchFamily="34" charset="0"/>
                        </a:rPr>
                        <a:t>U</a:t>
                      </a:r>
                      <a:endParaRPr lang="en-NZ" dirty="0">
                        <a:latin typeface="Century Gothic" pitchFamily="34" charset="0"/>
                      </a:endParaRPr>
                    </a:p>
                  </a:txBody>
                  <a:tcPr/>
                </a:tc>
                <a:tc>
                  <a:txBody>
                    <a:bodyPr/>
                    <a:lstStyle/>
                    <a:p>
                      <a:pPr algn="ctr"/>
                      <a:r>
                        <a:rPr lang="en-NZ" dirty="0" smtClean="0">
                          <a:latin typeface="Century Gothic" pitchFamily="34" charset="0"/>
                        </a:rPr>
                        <a:t>Y</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F</a:t>
                      </a:r>
                      <a:endParaRPr lang="en-NZ" dirty="0">
                        <a:latin typeface="Century Gothic" pitchFamily="34" charset="0"/>
                      </a:endParaRPr>
                    </a:p>
                  </a:txBody>
                  <a:tcPr/>
                </a:tc>
                <a:tc>
                  <a:txBody>
                    <a:bodyPr/>
                    <a:lstStyle/>
                    <a:p>
                      <a:pPr algn="ctr"/>
                      <a:r>
                        <a:rPr lang="en-NZ" dirty="0" smtClean="0">
                          <a:latin typeface="Century Gothic" pitchFamily="34" charset="0"/>
                        </a:rPr>
                        <a:t>W</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B</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r>
              <a:tr h="363769">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V</a:t>
                      </a:r>
                      <a:endParaRPr lang="en-NZ" dirty="0">
                        <a:latin typeface="Century Gothic" pitchFamily="34" charset="0"/>
                      </a:endParaRPr>
                    </a:p>
                  </a:txBody>
                  <a:tcPr/>
                </a:tc>
                <a:tc>
                  <a:txBody>
                    <a:bodyPr/>
                    <a:lstStyle/>
                    <a:p>
                      <a:pPr algn="ctr"/>
                      <a:r>
                        <a:rPr lang="en-NZ" dirty="0" smtClean="0">
                          <a:latin typeface="Century Gothic" pitchFamily="34" charset="0"/>
                        </a:rPr>
                        <a:t>F</a:t>
                      </a:r>
                      <a:endParaRPr lang="en-NZ" dirty="0">
                        <a:latin typeface="Century Gothic" pitchFamily="34" charset="0"/>
                      </a:endParaRPr>
                    </a:p>
                  </a:txBody>
                  <a:tcPr/>
                </a:tc>
                <a:tc>
                  <a:txBody>
                    <a:bodyPr/>
                    <a:lstStyle/>
                    <a:p>
                      <a:pPr algn="ctr"/>
                      <a:r>
                        <a:rPr lang="en-NZ" dirty="0" smtClean="0">
                          <a:latin typeface="Century Gothic" pitchFamily="34" charset="0"/>
                        </a:rPr>
                        <a:t>G</a:t>
                      </a:r>
                      <a:endParaRPr lang="en-NZ" dirty="0">
                        <a:latin typeface="Century Gothic" pitchFamily="34" charset="0"/>
                      </a:endParaRPr>
                    </a:p>
                  </a:txBody>
                  <a:tcPr/>
                </a:tc>
              </a:tr>
              <a:tr h="363769">
                <a:tc>
                  <a:txBody>
                    <a:bodyPr/>
                    <a:lstStyle/>
                    <a:p>
                      <a:pPr algn="ctr"/>
                      <a:r>
                        <a:rPr lang="en-NZ" dirty="0" smtClean="0">
                          <a:latin typeface="Century Gothic" pitchFamily="34" charset="0"/>
                        </a:rPr>
                        <a:t>H</a:t>
                      </a:r>
                      <a:endParaRPr lang="en-NZ" dirty="0">
                        <a:latin typeface="Century Gothic" pitchFamily="34" charset="0"/>
                      </a:endParaRPr>
                    </a:p>
                  </a:txBody>
                  <a:tcPr/>
                </a:tc>
                <a:tc>
                  <a:txBody>
                    <a:bodyPr/>
                    <a:lstStyle/>
                    <a:p>
                      <a:pPr algn="ctr"/>
                      <a:r>
                        <a:rPr lang="en-NZ" dirty="0" smtClean="0">
                          <a:latin typeface="Century Gothic" pitchFamily="34" charset="0"/>
                        </a:rPr>
                        <a:t>R</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c>
                  <a:txBody>
                    <a:bodyPr/>
                    <a:lstStyle/>
                    <a:p>
                      <a:pPr algn="ctr"/>
                      <a:r>
                        <a:rPr lang="en-NZ" dirty="0" smtClean="0">
                          <a:latin typeface="Century Gothic" pitchFamily="34" charset="0"/>
                        </a:rPr>
                        <a:t>D</a:t>
                      </a:r>
                      <a:endParaRPr lang="en-NZ" dirty="0">
                        <a:latin typeface="Century Gothic" pitchFamily="34" charset="0"/>
                      </a:endParaRPr>
                    </a:p>
                  </a:txBody>
                  <a:tcPr/>
                </a:tc>
                <a:tc>
                  <a:txBody>
                    <a:bodyPr/>
                    <a:lstStyle/>
                    <a:p>
                      <a:pPr algn="ctr"/>
                      <a:r>
                        <a:rPr lang="en-NZ" dirty="0" smtClean="0">
                          <a:latin typeface="Century Gothic" pitchFamily="34" charset="0"/>
                        </a:rPr>
                        <a:t>R</a:t>
                      </a:r>
                      <a:endParaRPr lang="en-NZ" dirty="0">
                        <a:latin typeface="Century Gothic" pitchFamily="34" charset="0"/>
                      </a:endParaRPr>
                    </a:p>
                  </a:txBody>
                  <a:tcPr/>
                </a:tc>
                <a:tc>
                  <a:txBody>
                    <a:bodyPr/>
                    <a:lstStyle/>
                    <a:p>
                      <a:pPr algn="ctr"/>
                      <a:r>
                        <a:rPr lang="en-NZ" dirty="0" smtClean="0">
                          <a:latin typeface="Century Gothic" pitchFamily="34" charset="0"/>
                        </a:rPr>
                        <a:t>L</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c>
                  <a:txBody>
                    <a:bodyPr/>
                    <a:lstStyle/>
                    <a:p>
                      <a:pPr algn="ctr"/>
                      <a:r>
                        <a:rPr lang="en-NZ" dirty="0" smtClean="0">
                          <a:latin typeface="Century Gothic" pitchFamily="34" charset="0"/>
                        </a:rPr>
                        <a:t>V</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r>
              <a:tr h="363769">
                <a:tc>
                  <a:txBody>
                    <a:bodyPr/>
                    <a:lstStyle/>
                    <a:p>
                      <a:pPr algn="ctr"/>
                      <a:r>
                        <a:rPr lang="en-NZ" dirty="0" smtClean="0">
                          <a:latin typeface="Century Gothic" pitchFamily="34" charset="0"/>
                        </a:rPr>
                        <a:t>U</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W</a:t>
                      </a:r>
                      <a:endParaRPr lang="en-NZ" dirty="0">
                        <a:latin typeface="Century Gothic" pitchFamily="34" charset="0"/>
                      </a:endParaRPr>
                    </a:p>
                  </a:txBody>
                  <a:tcPr/>
                </a:tc>
                <a:tc>
                  <a:txBody>
                    <a:bodyPr/>
                    <a:lstStyle/>
                    <a:p>
                      <a:pPr algn="ctr"/>
                      <a:r>
                        <a:rPr lang="en-NZ" dirty="0" smtClean="0">
                          <a:latin typeface="Century Gothic" pitchFamily="34" charset="0"/>
                        </a:rPr>
                        <a:t>D</a:t>
                      </a:r>
                      <a:endParaRPr lang="en-NZ" dirty="0">
                        <a:latin typeface="Century Gothic" pitchFamily="34" charset="0"/>
                      </a:endParaRPr>
                    </a:p>
                  </a:txBody>
                  <a:tcPr/>
                </a:tc>
                <a:tc>
                  <a:txBody>
                    <a:bodyPr/>
                    <a:lstStyle/>
                    <a:p>
                      <a:pPr algn="ctr"/>
                      <a:r>
                        <a:rPr lang="en-NZ" dirty="0" smtClean="0">
                          <a:latin typeface="Century Gothic" pitchFamily="34" charset="0"/>
                        </a:rPr>
                        <a:t>L</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W</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r>
              <a:tr h="363769">
                <a:tc>
                  <a:txBody>
                    <a:bodyPr/>
                    <a:lstStyle/>
                    <a:p>
                      <a:pPr algn="ctr"/>
                      <a:r>
                        <a:rPr lang="en-NZ" dirty="0" smtClean="0">
                          <a:latin typeface="Century Gothic" pitchFamily="34" charset="0"/>
                        </a:rPr>
                        <a:t>R</a:t>
                      </a:r>
                      <a:endParaRPr lang="en-NZ" dirty="0">
                        <a:latin typeface="Century Gothic" pitchFamily="34" charset="0"/>
                      </a:endParaRPr>
                    </a:p>
                  </a:txBody>
                  <a:tcPr/>
                </a:tc>
                <a:tc>
                  <a:txBody>
                    <a:bodyPr/>
                    <a:lstStyle/>
                    <a:p>
                      <a:pPr algn="ctr"/>
                      <a:r>
                        <a:rPr lang="en-NZ" dirty="0" smtClean="0">
                          <a:latin typeface="Century Gothic" pitchFamily="34" charset="0"/>
                        </a:rPr>
                        <a:t>C</a:t>
                      </a:r>
                      <a:endParaRPr lang="en-NZ" dirty="0">
                        <a:latin typeface="Century Gothic" pitchFamily="34" charset="0"/>
                      </a:endParaRPr>
                    </a:p>
                  </a:txBody>
                  <a:tcPr/>
                </a:tc>
                <a:tc>
                  <a:txBody>
                    <a:bodyPr/>
                    <a:lstStyle/>
                    <a:p>
                      <a:pPr algn="ctr"/>
                      <a:r>
                        <a:rPr lang="en-NZ" dirty="0" smtClean="0">
                          <a:latin typeface="Century Gothic" pitchFamily="34" charset="0"/>
                        </a:rPr>
                        <a:t>L</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S</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L</a:t>
                      </a:r>
                      <a:endParaRPr lang="en-NZ" dirty="0">
                        <a:latin typeface="Century Gothic" pitchFamily="34" charset="0"/>
                      </a:endParaRPr>
                    </a:p>
                  </a:txBody>
                  <a:tcPr/>
                </a:tc>
                <a:tc>
                  <a:txBody>
                    <a:bodyPr/>
                    <a:lstStyle/>
                    <a:p>
                      <a:pPr algn="ctr"/>
                      <a:r>
                        <a:rPr lang="en-NZ" dirty="0" smtClean="0">
                          <a:latin typeface="Century Gothic" pitchFamily="34" charset="0"/>
                        </a:rPr>
                        <a:t>Y</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r>
              <a:tr h="363769">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M</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R</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G</a:t>
                      </a:r>
                      <a:endParaRPr lang="en-NZ" dirty="0">
                        <a:latin typeface="Century Gothic" pitchFamily="34" charset="0"/>
                      </a:endParaRPr>
                    </a:p>
                  </a:txBody>
                  <a:tcPr/>
                </a:tc>
                <a:tc>
                  <a:txBody>
                    <a:bodyPr/>
                    <a:lstStyle/>
                    <a:p>
                      <a:pPr algn="ctr"/>
                      <a:r>
                        <a:rPr lang="en-NZ" dirty="0" smtClean="0">
                          <a:latin typeface="Century Gothic" pitchFamily="34" charset="0"/>
                        </a:rPr>
                        <a:t>E</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r>
              <a:tr h="363769">
                <a:tc>
                  <a:txBody>
                    <a:bodyPr/>
                    <a:lstStyle/>
                    <a:p>
                      <a:pPr algn="ctr"/>
                      <a:r>
                        <a:rPr lang="en-NZ" dirty="0" smtClean="0">
                          <a:latin typeface="Century Gothic" pitchFamily="34" charset="0"/>
                        </a:rPr>
                        <a:t>C</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A</a:t>
                      </a:r>
                      <a:endParaRPr lang="en-NZ" dirty="0">
                        <a:latin typeface="Century Gothic" pitchFamily="34" charset="0"/>
                      </a:endParaRPr>
                    </a:p>
                  </a:txBody>
                  <a:tcPr/>
                </a:tc>
                <a:tc>
                  <a:txBody>
                    <a:bodyPr/>
                    <a:lstStyle/>
                    <a:p>
                      <a:pPr algn="ctr"/>
                      <a:r>
                        <a:rPr lang="en-NZ" dirty="0" smtClean="0">
                          <a:latin typeface="Century Gothic" pitchFamily="34" charset="0"/>
                        </a:rPr>
                        <a:t>C</a:t>
                      </a:r>
                      <a:endParaRPr lang="en-NZ" dirty="0">
                        <a:latin typeface="Century Gothic" pitchFamily="34" charset="0"/>
                      </a:endParaRPr>
                    </a:p>
                  </a:txBody>
                  <a:tcPr/>
                </a:tc>
                <a:tc>
                  <a:txBody>
                    <a:bodyPr/>
                    <a:lstStyle/>
                    <a:p>
                      <a:pPr algn="ctr"/>
                      <a:r>
                        <a:rPr lang="en-NZ" dirty="0" smtClean="0">
                          <a:latin typeface="Century Gothic" pitchFamily="34" charset="0"/>
                        </a:rPr>
                        <a:t>T</a:t>
                      </a:r>
                      <a:endParaRPr lang="en-NZ" dirty="0">
                        <a:latin typeface="Century Gothic" pitchFamily="34" charset="0"/>
                      </a:endParaRPr>
                    </a:p>
                  </a:txBody>
                  <a:tcPr/>
                </a:tc>
                <a:tc>
                  <a:txBody>
                    <a:bodyPr/>
                    <a:lstStyle/>
                    <a:p>
                      <a:pPr algn="ctr"/>
                      <a:r>
                        <a:rPr lang="en-NZ" dirty="0" smtClean="0">
                          <a:latin typeface="Century Gothic" pitchFamily="34" charset="0"/>
                        </a:rPr>
                        <a:t>I</a:t>
                      </a:r>
                      <a:endParaRPr lang="en-NZ" dirty="0">
                        <a:latin typeface="Century Gothic" pitchFamily="34" charset="0"/>
                      </a:endParaRPr>
                    </a:p>
                  </a:txBody>
                  <a:tcPr/>
                </a:tc>
                <a:tc>
                  <a:txBody>
                    <a:bodyPr/>
                    <a:lstStyle/>
                    <a:p>
                      <a:pPr algn="ctr"/>
                      <a:r>
                        <a:rPr lang="en-NZ" dirty="0" smtClean="0">
                          <a:latin typeface="Century Gothic" pitchFamily="34" charset="0"/>
                        </a:rPr>
                        <a:t>O</a:t>
                      </a:r>
                      <a:endParaRPr lang="en-NZ" dirty="0">
                        <a:latin typeface="Century Gothic" pitchFamily="34" charset="0"/>
                      </a:endParaRPr>
                    </a:p>
                  </a:txBody>
                  <a:tcPr/>
                </a:tc>
                <a:tc>
                  <a:txBody>
                    <a:bodyPr/>
                    <a:lstStyle/>
                    <a:p>
                      <a:pPr algn="ctr"/>
                      <a:r>
                        <a:rPr lang="en-NZ" dirty="0" smtClean="0">
                          <a:latin typeface="Century Gothic" pitchFamily="34" charset="0"/>
                        </a:rPr>
                        <a:t>N</a:t>
                      </a:r>
                      <a:endParaRPr lang="en-NZ" dirty="0">
                        <a:latin typeface="Century Gothic" pitchFamily="34" charset="0"/>
                      </a:endParaRPr>
                    </a:p>
                  </a:txBody>
                  <a:tcPr/>
                </a:tc>
                <a:tc>
                  <a:txBody>
                    <a:bodyPr/>
                    <a:lstStyle/>
                    <a:p>
                      <a:pPr algn="ctr"/>
                      <a:r>
                        <a:rPr lang="en-NZ" dirty="0" smtClean="0">
                          <a:latin typeface="Century Gothic" pitchFamily="34" charset="0"/>
                        </a:rPr>
                        <a:t>S</a:t>
                      </a:r>
                      <a:endParaRPr lang="en-NZ" dirty="0">
                        <a:latin typeface="Century Gothic" pitchFamily="34" charset="0"/>
                      </a:endParaRPr>
                    </a:p>
                  </a:txBody>
                  <a:tcPr/>
                </a:tc>
              </a:tr>
            </a:tbl>
          </a:graphicData>
        </a:graphic>
      </p:graphicFrame>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965212" y="2817304"/>
            <a:ext cx="3854787" cy="1754326"/>
          </a:xfrm>
          <a:prstGeom prst="rect">
            <a:avLst/>
          </a:prstGeom>
        </p:spPr>
        <p:txBody>
          <a:bodyPr wrap="square">
            <a:spAutoFit/>
          </a:bodyPr>
          <a:lstStyle/>
          <a:p>
            <a:pPr algn="ctr"/>
            <a:r>
              <a:rPr lang="en-NZ" b="1" spc="300" dirty="0" smtClean="0">
                <a:latin typeface="Century Gothic" pitchFamily="34" charset="0"/>
              </a:rPr>
              <a:t>Lent </a:t>
            </a:r>
            <a:r>
              <a:rPr lang="en-NZ" b="1" spc="300" dirty="0">
                <a:latin typeface="Century Gothic" pitchFamily="34" charset="0"/>
              </a:rPr>
              <a:t>is a season of change to get rid of mean words and actions that hurt others so we can live more closely with Jesus in a new way.</a:t>
            </a:r>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2316375" y="4764350"/>
            <a:ext cx="4527200" cy="369332"/>
          </a:xfrm>
          <a:prstGeom prst="rect">
            <a:avLst/>
          </a:prstGeom>
          <a:noFill/>
        </p:spPr>
        <p:txBody>
          <a:bodyPr wrap="none" rtlCol="0">
            <a:spAutoFit/>
          </a:bodyPr>
          <a:lstStyle/>
          <a:p>
            <a:pPr algn="ctr"/>
            <a:r>
              <a:rPr lang="en-GB" sz="900" spc="300" dirty="0" smtClean="0">
                <a:latin typeface="Antique Olive" pitchFamily="34" charset="0"/>
                <a:ea typeface="Segoe UI" pitchFamily="34" charset="0"/>
                <a:cs typeface="Arial" pitchFamily="34" charset="0"/>
              </a:rPr>
              <a:t>Click the words from the sentence to reveal </a:t>
            </a:r>
          </a:p>
          <a:p>
            <a:pPr algn="ctr"/>
            <a:r>
              <a:rPr lang="en-GB" sz="900" spc="300" dirty="0" smtClean="0">
                <a:latin typeface="Antique Olive" pitchFamily="34" charset="0"/>
                <a:ea typeface="Segoe UI" pitchFamily="34" charset="0"/>
                <a:cs typeface="Arial" pitchFamily="34" charset="0"/>
              </a:rPr>
              <a:t>the position in the Word Find.</a:t>
            </a:r>
            <a:endParaRPr lang="en-GB" sz="900" spc="300" dirty="0">
              <a:latin typeface="Antique Olive" pitchFamily="34" charset="0"/>
              <a:ea typeface="Segoe UI" pitchFamily="34" charset="0"/>
              <a:cs typeface="Arial" pitchFamily="34" charset="0"/>
            </a:endParaRPr>
          </a:p>
        </p:txBody>
      </p:sp>
      <p:sp>
        <p:nvSpPr>
          <p:cNvPr id="38" name="REMOVE THIS OBJECT"/>
          <p:cNvSpPr txBox="1"/>
          <p:nvPr/>
        </p:nvSpPr>
        <p:spPr>
          <a:xfrm>
            <a:off x="0" y="33213"/>
            <a:ext cx="9144001" cy="954107"/>
          </a:xfrm>
          <a:prstGeom prst="rect">
            <a:avLst/>
          </a:prstGeom>
          <a:noFill/>
        </p:spPr>
        <p:txBody>
          <a:bodyPr wrap="square" rtlCol="0">
            <a:spAutoFit/>
          </a:bodyPr>
          <a:lstStyle/>
          <a:p>
            <a:pPr algn="ctr"/>
            <a:r>
              <a:rPr lang="en-NZ" sz="2800" spc="300" dirty="0">
                <a:solidFill>
                  <a:schemeClr val="accent4">
                    <a:lumMod val="50000"/>
                  </a:schemeClr>
                </a:solidFill>
                <a:latin typeface="Antique Olive" pitchFamily="34" charset="0"/>
              </a:rPr>
              <a:t>In Lent we walk with Jesus for 40 days towards his death </a:t>
            </a:r>
            <a:r>
              <a:rPr lang="en-NZ" sz="2800" spc="300" dirty="0" smtClean="0">
                <a:solidFill>
                  <a:schemeClr val="accent4">
                    <a:lumMod val="50000"/>
                  </a:schemeClr>
                </a:solidFill>
                <a:latin typeface="Antique Olive" pitchFamily="34" charset="0"/>
              </a:rPr>
              <a:t>on </a:t>
            </a:r>
            <a:r>
              <a:rPr lang="en-NZ" sz="2800" spc="300" dirty="0">
                <a:solidFill>
                  <a:schemeClr val="accent4">
                    <a:lumMod val="50000"/>
                  </a:schemeClr>
                </a:solidFill>
                <a:latin typeface="Antique Olive" pitchFamily="34" charset="0"/>
              </a:rPr>
              <a:t>Good Friday</a:t>
            </a:r>
          </a:p>
        </p:txBody>
      </p:sp>
      <p:sp>
        <p:nvSpPr>
          <p:cNvPr id="101" name="Trigger: WAY"/>
          <p:cNvSpPr/>
          <p:nvPr/>
        </p:nvSpPr>
        <p:spPr>
          <a:xfrm>
            <a:off x="7991396" y="4226884"/>
            <a:ext cx="616814" cy="34968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rigger: NEW"/>
          <p:cNvSpPr/>
          <p:nvPr/>
        </p:nvSpPr>
        <p:spPr>
          <a:xfrm>
            <a:off x="7287464" y="4205110"/>
            <a:ext cx="616814" cy="34968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rigger: A 2"/>
          <p:cNvSpPr/>
          <p:nvPr/>
        </p:nvSpPr>
        <p:spPr>
          <a:xfrm>
            <a:off x="7018952" y="4226878"/>
            <a:ext cx="121881" cy="34968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rigger: IN"/>
          <p:cNvSpPr/>
          <p:nvPr/>
        </p:nvSpPr>
        <p:spPr>
          <a:xfrm>
            <a:off x="6648842" y="4205104"/>
            <a:ext cx="243763" cy="32066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Trigger: JESUS"/>
          <p:cNvSpPr/>
          <p:nvPr/>
        </p:nvSpPr>
        <p:spPr>
          <a:xfrm>
            <a:off x="5785256" y="4241386"/>
            <a:ext cx="772315" cy="32066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rigger: WITH"/>
          <p:cNvSpPr/>
          <p:nvPr/>
        </p:nvSpPr>
        <p:spPr>
          <a:xfrm>
            <a:off x="4979726" y="4219612"/>
            <a:ext cx="707771" cy="342436"/>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rigger: CLOSELY"/>
          <p:cNvSpPr/>
          <p:nvPr/>
        </p:nvSpPr>
        <p:spPr>
          <a:xfrm>
            <a:off x="7448988" y="3958095"/>
            <a:ext cx="968637" cy="31460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rigger: MORE"/>
          <p:cNvSpPr/>
          <p:nvPr/>
        </p:nvSpPr>
        <p:spPr>
          <a:xfrm>
            <a:off x="6585403" y="3965349"/>
            <a:ext cx="713368" cy="307349"/>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rigger: LIVE"/>
          <p:cNvSpPr/>
          <p:nvPr/>
        </p:nvSpPr>
        <p:spPr>
          <a:xfrm>
            <a:off x="5954041" y="3943576"/>
            <a:ext cx="501333"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rigger: CAN"/>
          <p:cNvSpPr/>
          <p:nvPr/>
        </p:nvSpPr>
        <p:spPr>
          <a:xfrm>
            <a:off x="5337193" y="3950830"/>
            <a:ext cx="501333"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rigger: WE"/>
          <p:cNvSpPr/>
          <p:nvPr/>
        </p:nvSpPr>
        <p:spPr>
          <a:xfrm>
            <a:off x="8098926" y="3680875"/>
            <a:ext cx="318700"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rigger: SO"/>
          <p:cNvSpPr/>
          <p:nvPr/>
        </p:nvSpPr>
        <p:spPr>
          <a:xfrm>
            <a:off x="7656246" y="3688129"/>
            <a:ext cx="318700"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rigger: OTHERS"/>
          <p:cNvSpPr/>
          <p:nvPr/>
        </p:nvSpPr>
        <p:spPr>
          <a:xfrm>
            <a:off x="6662033" y="3680869"/>
            <a:ext cx="915911"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rigger: HURT"/>
          <p:cNvSpPr/>
          <p:nvPr/>
        </p:nvSpPr>
        <p:spPr>
          <a:xfrm>
            <a:off x="5987129" y="3659095"/>
            <a:ext cx="555927"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rigger: THAT"/>
          <p:cNvSpPr/>
          <p:nvPr/>
        </p:nvSpPr>
        <p:spPr>
          <a:xfrm>
            <a:off x="5225142" y="3677232"/>
            <a:ext cx="660897"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rigger: ACTIONS"/>
          <p:cNvSpPr/>
          <p:nvPr/>
        </p:nvSpPr>
        <p:spPr>
          <a:xfrm>
            <a:off x="7577944" y="3404858"/>
            <a:ext cx="1062056"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rigger: AND"/>
          <p:cNvSpPr/>
          <p:nvPr/>
        </p:nvSpPr>
        <p:spPr>
          <a:xfrm>
            <a:off x="6938696" y="3415723"/>
            <a:ext cx="574551" cy="28168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rigger: WORDS"/>
          <p:cNvSpPr/>
          <p:nvPr/>
        </p:nvSpPr>
        <p:spPr>
          <a:xfrm>
            <a:off x="5958998" y="3422977"/>
            <a:ext cx="870064" cy="259914"/>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rigger: MEAN"/>
          <p:cNvSpPr/>
          <p:nvPr/>
        </p:nvSpPr>
        <p:spPr>
          <a:xfrm>
            <a:off x="4979726" y="3425935"/>
            <a:ext cx="920113" cy="271470"/>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rigger: OF 2"/>
          <p:cNvSpPr/>
          <p:nvPr/>
        </p:nvSpPr>
        <p:spPr>
          <a:xfrm>
            <a:off x="8050897" y="3142910"/>
            <a:ext cx="265520" cy="246312"/>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rigger: RID"/>
          <p:cNvSpPr/>
          <p:nvPr/>
        </p:nvSpPr>
        <p:spPr>
          <a:xfrm>
            <a:off x="7593702" y="3150164"/>
            <a:ext cx="381243" cy="239057"/>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rigger: GET"/>
          <p:cNvSpPr/>
          <p:nvPr/>
        </p:nvSpPr>
        <p:spPr>
          <a:xfrm>
            <a:off x="7001725" y="3173198"/>
            <a:ext cx="511522" cy="216024"/>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rigger: TO"/>
          <p:cNvSpPr/>
          <p:nvPr/>
        </p:nvSpPr>
        <p:spPr>
          <a:xfrm>
            <a:off x="6603998" y="3152549"/>
            <a:ext cx="303122"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rigger: CHANGE"/>
          <p:cNvSpPr/>
          <p:nvPr/>
        </p:nvSpPr>
        <p:spPr>
          <a:xfrm>
            <a:off x="5351707" y="3159806"/>
            <a:ext cx="1176835" cy="201510"/>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rigger: OF"/>
          <p:cNvSpPr/>
          <p:nvPr/>
        </p:nvSpPr>
        <p:spPr>
          <a:xfrm>
            <a:off x="7974945" y="2884251"/>
            <a:ext cx="310757" cy="2235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rigger: SEASON"/>
          <p:cNvSpPr/>
          <p:nvPr/>
        </p:nvSpPr>
        <p:spPr>
          <a:xfrm>
            <a:off x="6843575" y="2891750"/>
            <a:ext cx="968449" cy="21602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rigger: A"/>
          <p:cNvSpPr/>
          <p:nvPr/>
        </p:nvSpPr>
        <p:spPr>
          <a:xfrm>
            <a:off x="6557571" y="2870704"/>
            <a:ext cx="155378" cy="237071"/>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rigger: IS"/>
          <p:cNvSpPr/>
          <p:nvPr/>
        </p:nvSpPr>
        <p:spPr>
          <a:xfrm>
            <a:off x="6232484" y="2877038"/>
            <a:ext cx="211859" cy="23073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rigger: LENT"/>
          <p:cNvSpPr/>
          <p:nvPr/>
        </p:nvSpPr>
        <p:spPr>
          <a:xfrm>
            <a:off x="5551614" y="2891752"/>
            <a:ext cx="579272" cy="2160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hape: P(uzzle) LENT"/>
          <p:cNvSpPr/>
          <p:nvPr/>
        </p:nvSpPr>
        <p:spPr>
          <a:xfrm>
            <a:off x="2365903" y="3281376"/>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Shape: P(uzzle) IS"/>
          <p:cNvSpPr/>
          <p:nvPr/>
        </p:nvSpPr>
        <p:spPr>
          <a:xfrm>
            <a:off x="4053510" y="397786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Shape: P(uzzle) A"/>
          <p:cNvSpPr/>
          <p:nvPr/>
        </p:nvSpPr>
        <p:spPr>
          <a:xfrm>
            <a:off x="1089656" y="1410851"/>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Shape: P(uzzle) SEASON"/>
          <p:cNvSpPr/>
          <p:nvPr/>
        </p:nvSpPr>
        <p:spPr>
          <a:xfrm>
            <a:off x="229129" y="2511915"/>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hape: P(uzzle) OF"/>
          <p:cNvSpPr/>
          <p:nvPr/>
        </p:nvSpPr>
        <p:spPr>
          <a:xfrm>
            <a:off x="1082081" y="214204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hape: P(uzzle) CHANGE"/>
          <p:cNvSpPr/>
          <p:nvPr/>
        </p:nvSpPr>
        <p:spPr>
          <a:xfrm>
            <a:off x="4087464" y="1055174"/>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Shape: P(uzzle) TO"/>
          <p:cNvSpPr/>
          <p:nvPr/>
        </p:nvSpPr>
        <p:spPr>
          <a:xfrm>
            <a:off x="2772388" y="3217703"/>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hape: P(uzzle) GET"/>
          <p:cNvSpPr/>
          <p:nvPr/>
        </p:nvSpPr>
        <p:spPr>
          <a:xfrm>
            <a:off x="2772388" y="397786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hape: P(uzzle) RID"/>
          <p:cNvSpPr/>
          <p:nvPr/>
        </p:nvSpPr>
        <p:spPr>
          <a:xfrm>
            <a:off x="640301" y="2877032"/>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hape: P(uzzle) OF 2"/>
          <p:cNvSpPr/>
          <p:nvPr/>
        </p:nvSpPr>
        <p:spPr>
          <a:xfrm>
            <a:off x="3640325" y="2151933"/>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Shape: P(uzzle) MEAN"/>
          <p:cNvSpPr/>
          <p:nvPr/>
        </p:nvSpPr>
        <p:spPr>
          <a:xfrm>
            <a:off x="641722" y="1055174"/>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Shape: P(uzzle) WORDS"/>
          <p:cNvSpPr/>
          <p:nvPr/>
        </p:nvSpPr>
        <p:spPr>
          <a:xfrm>
            <a:off x="1951875" y="2147893"/>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hape: P(uzzle) AND"/>
          <p:cNvSpPr/>
          <p:nvPr/>
        </p:nvSpPr>
        <p:spPr>
          <a:xfrm>
            <a:off x="2774873" y="1755887"/>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hape: P(uzzle) ACTIONS"/>
          <p:cNvSpPr/>
          <p:nvPr/>
        </p:nvSpPr>
        <p:spPr>
          <a:xfrm>
            <a:off x="1514303" y="4346818"/>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hape: P(uzzle) THAT"/>
          <p:cNvSpPr/>
          <p:nvPr/>
        </p:nvSpPr>
        <p:spPr>
          <a:xfrm>
            <a:off x="2351048" y="1054894"/>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hape: P(uzzle) HURT"/>
          <p:cNvSpPr/>
          <p:nvPr/>
        </p:nvSpPr>
        <p:spPr>
          <a:xfrm>
            <a:off x="224387" y="288892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hape: P(uzzle) OTHERS"/>
          <p:cNvSpPr/>
          <p:nvPr/>
        </p:nvSpPr>
        <p:spPr>
          <a:xfrm>
            <a:off x="1514303" y="1410851"/>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Shape: P(uzzle) SO"/>
          <p:cNvSpPr/>
          <p:nvPr/>
        </p:nvSpPr>
        <p:spPr>
          <a:xfrm>
            <a:off x="2774872" y="2178997"/>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Shape: P(uzzle) WE"/>
          <p:cNvSpPr/>
          <p:nvPr/>
        </p:nvSpPr>
        <p:spPr>
          <a:xfrm>
            <a:off x="3640324" y="3241541"/>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Shape: P(uzzle) CAN"/>
          <p:cNvSpPr/>
          <p:nvPr/>
        </p:nvSpPr>
        <p:spPr>
          <a:xfrm>
            <a:off x="233966" y="4346818"/>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hape: P(uzzle) LIVE"/>
          <p:cNvSpPr/>
          <p:nvPr/>
        </p:nvSpPr>
        <p:spPr>
          <a:xfrm>
            <a:off x="2351047" y="288892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hape: P(uzzle) MORE"/>
          <p:cNvSpPr/>
          <p:nvPr/>
        </p:nvSpPr>
        <p:spPr>
          <a:xfrm>
            <a:off x="631085" y="3977860"/>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hape: P(uzzle) CLOSELY"/>
          <p:cNvSpPr/>
          <p:nvPr/>
        </p:nvSpPr>
        <p:spPr>
          <a:xfrm>
            <a:off x="644217" y="3605055"/>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Shape: P(uzzle) WITH"/>
          <p:cNvSpPr/>
          <p:nvPr/>
        </p:nvSpPr>
        <p:spPr>
          <a:xfrm>
            <a:off x="1089655" y="1839546"/>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Shape: P(uzzle) JESUS"/>
          <p:cNvSpPr/>
          <p:nvPr/>
        </p:nvSpPr>
        <p:spPr>
          <a:xfrm>
            <a:off x="223461" y="1055174"/>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Shape: P(uzzle) IN"/>
          <p:cNvSpPr/>
          <p:nvPr/>
        </p:nvSpPr>
        <p:spPr>
          <a:xfrm>
            <a:off x="3640325" y="3595653"/>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Shape: P(uzzle) A 2"/>
          <p:cNvSpPr/>
          <p:nvPr/>
        </p:nvSpPr>
        <p:spPr>
          <a:xfrm>
            <a:off x="2351047" y="2159843"/>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Shape: P(uzzle) NEW"/>
          <p:cNvSpPr/>
          <p:nvPr/>
        </p:nvSpPr>
        <p:spPr>
          <a:xfrm>
            <a:off x="689448" y="3235016"/>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Shape: P(uzzle) WAY"/>
          <p:cNvSpPr/>
          <p:nvPr/>
        </p:nvSpPr>
        <p:spPr>
          <a:xfrm>
            <a:off x="655854" y="1410851"/>
            <a:ext cx="353907" cy="363514"/>
          </a:xfrm>
          <a:prstGeom prst="star4">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p:cNvSpPr/>
          <p:nvPr/>
        </p:nvSpPr>
        <p:spPr>
          <a:xfrm>
            <a:off x="5457149" y="967810"/>
            <a:ext cx="2870912" cy="1542670"/>
          </a:xfrm>
          <a:prstGeom prst="roundRect">
            <a:avLst/>
          </a:prstGeom>
          <a:blipFill dpi="0" rotWithShape="1">
            <a:blip r:embed="rId5"/>
            <a:srcRect/>
            <a:stretch>
              <a:fillRect l="-23000" t="-23000" r="-17000" b="-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9" name="TextBox 8"/>
          <p:cNvSpPr txBox="1"/>
          <p:nvPr/>
        </p:nvSpPr>
        <p:spPr>
          <a:xfrm>
            <a:off x="4520602" y="2569548"/>
            <a:ext cx="4695967" cy="276999"/>
          </a:xfrm>
          <a:prstGeom prst="rect">
            <a:avLst/>
          </a:prstGeom>
          <a:noFill/>
        </p:spPr>
        <p:txBody>
          <a:bodyPr wrap="square" rtlCol="0">
            <a:spAutoFit/>
          </a:bodyPr>
          <a:lstStyle/>
          <a:p>
            <a:pPr algn="ctr"/>
            <a:r>
              <a:rPr lang="en-NZ" sz="1200" b="1" spc="300" dirty="0" smtClean="0">
                <a:latin typeface="Century Gothic" pitchFamily="34" charset="0"/>
              </a:rPr>
              <a:t>Find the words below in the word find</a:t>
            </a:r>
            <a:endParaRPr lang="en-NZ" sz="1200" b="1" spc="300" dirty="0">
              <a:latin typeface="Century Gothic" pitchFamily="34" charset="0"/>
            </a:endParaRPr>
          </a:p>
        </p:txBody>
      </p:sp>
    </p:spTree>
    <p:extLst>
      <p:ext uri="{BB962C8B-B14F-4D97-AF65-F5344CB8AC3E}">
        <p14:creationId xmlns:p14="http://schemas.microsoft.com/office/powerpoint/2010/main" val="252631707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31" presetClass="entr" presetSubtype="0" repeatCount="3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3000"/>
                            </p:stCondLst>
                            <p:childTnLst>
                              <p:par>
                                <p:cTn id="12" presetID="10" presetClass="exit" presetSubtype="0" fill="hold" grpId="1" nodeType="afterEffect">
                                  <p:stCondLst>
                                    <p:cond delay="0"/>
                                  </p:stCondLst>
                                  <p:childTnLst>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31" presetClass="entr" presetSubtype="0" repeatCount="300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fltVal val="0"/>
                                          </p:val>
                                        </p:tav>
                                        <p:tav tm="100000">
                                          <p:val>
                                            <p:strVal val="#ppt_w"/>
                                          </p:val>
                                        </p:tav>
                                      </p:tavLst>
                                    </p:anim>
                                    <p:anim calcmode="lin" valueType="num">
                                      <p:cBhvr>
                                        <p:cTn id="21" dur="1000" fill="hold"/>
                                        <p:tgtEl>
                                          <p:spTgt spid="45"/>
                                        </p:tgtEl>
                                        <p:attrNameLst>
                                          <p:attrName>ppt_h</p:attrName>
                                        </p:attrNameLst>
                                      </p:cBhvr>
                                      <p:tavLst>
                                        <p:tav tm="0">
                                          <p:val>
                                            <p:fltVal val="0"/>
                                          </p:val>
                                        </p:tav>
                                        <p:tav tm="100000">
                                          <p:val>
                                            <p:strVal val="#ppt_h"/>
                                          </p:val>
                                        </p:tav>
                                      </p:tavLst>
                                    </p:anim>
                                    <p:anim calcmode="lin" valueType="num">
                                      <p:cBhvr>
                                        <p:cTn id="22" dur="1000" fill="hold"/>
                                        <p:tgtEl>
                                          <p:spTgt spid="45"/>
                                        </p:tgtEl>
                                        <p:attrNameLst>
                                          <p:attrName>style.rotation</p:attrName>
                                        </p:attrNameLst>
                                      </p:cBhvr>
                                      <p:tavLst>
                                        <p:tav tm="0">
                                          <p:val>
                                            <p:fltVal val="90"/>
                                          </p:val>
                                        </p:tav>
                                        <p:tav tm="100000">
                                          <p:val>
                                            <p:fltVal val="0"/>
                                          </p:val>
                                        </p:tav>
                                      </p:tavLst>
                                    </p:anim>
                                    <p:animEffect transition="in" filter="fade">
                                      <p:cBhvr>
                                        <p:cTn id="23" dur="1000"/>
                                        <p:tgtEl>
                                          <p:spTgt spid="45"/>
                                        </p:tgtEl>
                                      </p:cBhvr>
                                    </p:animEffect>
                                  </p:childTnLst>
                                </p:cTn>
                              </p:par>
                            </p:childTnLst>
                          </p:cTn>
                        </p:par>
                        <p:par>
                          <p:cTn id="24" fill="hold">
                            <p:stCondLst>
                              <p:cond delay="3000"/>
                            </p:stCondLst>
                            <p:childTnLst>
                              <p:par>
                                <p:cTn id="25" presetID="10" presetClass="exit" presetSubtype="0" fill="hold" grpId="1" nodeType="afterEffect">
                                  <p:stCondLst>
                                    <p:cond delay="0"/>
                                  </p:stCondLst>
                                  <p:childTnLst>
                                    <p:animEffect transition="out" filter="fade">
                                      <p:cBhvr>
                                        <p:cTn id="26" dur="1000"/>
                                        <p:tgtEl>
                                          <p:spTgt spid="45"/>
                                        </p:tgtEl>
                                      </p:cBhvr>
                                    </p:animEffect>
                                    <p:set>
                                      <p:cBhvr>
                                        <p:cTn id="27"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56"/>
                    </p:tgtEl>
                  </p:cond>
                </p:stCondLst>
                <p:endSync evt="end" delay="0">
                  <p:rtn val="all"/>
                </p:endSync>
                <p:childTnLst>
                  <p:par>
                    <p:cTn id="29" fill="hold">
                      <p:stCondLst>
                        <p:cond delay="0"/>
                      </p:stCondLst>
                      <p:childTnLst>
                        <p:par>
                          <p:cTn id="30" fill="hold">
                            <p:stCondLst>
                              <p:cond delay="0"/>
                            </p:stCondLst>
                            <p:childTnLst>
                              <p:par>
                                <p:cTn id="31" presetID="31" presetClass="entr" presetSubtype="0" repeatCount="300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fltVal val="0"/>
                                          </p:val>
                                        </p:tav>
                                        <p:tav tm="100000">
                                          <p:val>
                                            <p:strVal val="#ppt_w"/>
                                          </p:val>
                                        </p:tav>
                                      </p:tavLst>
                                    </p:anim>
                                    <p:anim calcmode="lin" valueType="num">
                                      <p:cBhvr>
                                        <p:cTn id="34" dur="1000" fill="hold"/>
                                        <p:tgtEl>
                                          <p:spTgt spid="46"/>
                                        </p:tgtEl>
                                        <p:attrNameLst>
                                          <p:attrName>ppt_h</p:attrName>
                                        </p:attrNameLst>
                                      </p:cBhvr>
                                      <p:tavLst>
                                        <p:tav tm="0">
                                          <p:val>
                                            <p:fltVal val="0"/>
                                          </p:val>
                                        </p:tav>
                                        <p:tav tm="100000">
                                          <p:val>
                                            <p:strVal val="#ppt_h"/>
                                          </p:val>
                                        </p:tav>
                                      </p:tavLst>
                                    </p:anim>
                                    <p:anim calcmode="lin" valueType="num">
                                      <p:cBhvr>
                                        <p:cTn id="35" dur="1000" fill="hold"/>
                                        <p:tgtEl>
                                          <p:spTgt spid="46"/>
                                        </p:tgtEl>
                                        <p:attrNameLst>
                                          <p:attrName>style.rotation</p:attrName>
                                        </p:attrNameLst>
                                      </p:cBhvr>
                                      <p:tavLst>
                                        <p:tav tm="0">
                                          <p:val>
                                            <p:fltVal val="90"/>
                                          </p:val>
                                        </p:tav>
                                        <p:tav tm="100000">
                                          <p:val>
                                            <p:fltVal val="0"/>
                                          </p:val>
                                        </p:tav>
                                      </p:tavLst>
                                    </p:anim>
                                    <p:animEffect transition="in" filter="fade">
                                      <p:cBhvr>
                                        <p:cTn id="36" dur="1000"/>
                                        <p:tgtEl>
                                          <p:spTgt spid="46"/>
                                        </p:tgtEl>
                                      </p:cBhvr>
                                    </p:animEffect>
                                  </p:childTnLst>
                                </p:cTn>
                              </p:par>
                            </p:childTnLst>
                          </p:cTn>
                        </p:par>
                        <p:par>
                          <p:cTn id="37" fill="hold">
                            <p:stCondLst>
                              <p:cond delay="3000"/>
                            </p:stCondLst>
                            <p:childTnLst>
                              <p:par>
                                <p:cTn id="38" presetID="10" presetClass="exit" presetSubtype="0" fill="hold" grpId="1" nodeType="afterEffect">
                                  <p:stCondLst>
                                    <p:cond delay="0"/>
                                  </p:stCondLst>
                                  <p:childTnLst>
                                    <p:animEffect transition="out" filter="fade">
                                      <p:cBhvr>
                                        <p:cTn id="39" dur="1000"/>
                                        <p:tgtEl>
                                          <p:spTgt spid="46"/>
                                        </p:tgtEl>
                                      </p:cBhvr>
                                    </p:animEffect>
                                    <p:set>
                                      <p:cBhvr>
                                        <p:cTn id="40"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41" restart="whenNotActive" fill="hold" evtFilter="cancelBubble" nodeType="interactiveSeq">
                <p:stCondLst>
                  <p:cond evt="onClick" delay="0">
                    <p:tgtEl>
                      <p:spTgt spid="59"/>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repeatCount="300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90"/>
                                          </p:val>
                                        </p:tav>
                                        <p:tav tm="100000">
                                          <p:val>
                                            <p:fltVal val="0"/>
                                          </p:val>
                                        </p:tav>
                                      </p:tavLst>
                                    </p:anim>
                                    <p:animEffect transition="in" filter="fade">
                                      <p:cBhvr>
                                        <p:cTn id="49" dur="1000"/>
                                        <p:tgtEl>
                                          <p:spTgt spid="47"/>
                                        </p:tgtEl>
                                      </p:cBhvr>
                                    </p:animEffect>
                                  </p:childTnLst>
                                </p:cTn>
                              </p:par>
                            </p:childTnLst>
                          </p:cTn>
                        </p:par>
                        <p:par>
                          <p:cTn id="50" fill="hold">
                            <p:stCondLst>
                              <p:cond delay="3000"/>
                            </p:stCondLst>
                            <p:childTnLst>
                              <p:par>
                                <p:cTn id="51" presetID="10" presetClass="exit" presetSubtype="0" fill="hold" grpId="1" nodeType="afterEffect">
                                  <p:stCondLst>
                                    <p:cond delay="0"/>
                                  </p:stCondLst>
                                  <p:childTnLst>
                                    <p:animEffect transition="out" filter="fade">
                                      <p:cBhvr>
                                        <p:cTn id="52" dur="1000"/>
                                        <p:tgtEl>
                                          <p:spTgt spid="47"/>
                                        </p:tgtEl>
                                      </p:cBhvr>
                                    </p:animEffect>
                                    <p:set>
                                      <p:cBhvr>
                                        <p:cTn id="53"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58"/>
                    </p:tgtEl>
                  </p:cond>
                </p:stCondLst>
                <p:endSync evt="end" delay="0">
                  <p:rtn val="all"/>
                </p:endSync>
                <p:childTnLst>
                  <p:par>
                    <p:cTn id="55" fill="hold">
                      <p:stCondLst>
                        <p:cond delay="0"/>
                      </p:stCondLst>
                      <p:childTnLst>
                        <p:par>
                          <p:cTn id="56" fill="hold">
                            <p:stCondLst>
                              <p:cond delay="0"/>
                            </p:stCondLst>
                            <p:childTnLst>
                              <p:par>
                                <p:cTn id="57" presetID="31" presetClass="entr" presetSubtype="0" repeatCount="300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fltVal val="0"/>
                                          </p:val>
                                        </p:tav>
                                        <p:tav tm="100000">
                                          <p:val>
                                            <p:strVal val="#ppt_w"/>
                                          </p:val>
                                        </p:tav>
                                      </p:tavLst>
                                    </p:anim>
                                    <p:anim calcmode="lin" valueType="num">
                                      <p:cBhvr>
                                        <p:cTn id="60" dur="1000" fill="hold"/>
                                        <p:tgtEl>
                                          <p:spTgt spid="48"/>
                                        </p:tgtEl>
                                        <p:attrNameLst>
                                          <p:attrName>ppt_h</p:attrName>
                                        </p:attrNameLst>
                                      </p:cBhvr>
                                      <p:tavLst>
                                        <p:tav tm="0">
                                          <p:val>
                                            <p:fltVal val="0"/>
                                          </p:val>
                                        </p:tav>
                                        <p:tav tm="100000">
                                          <p:val>
                                            <p:strVal val="#ppt_h"/>
                                          </p:val>
                                        </p:tav>
                                      </p:tavLst>
                                    </p:anim>
                                    <p:anim calcmode="lin" valueType="num">
                                      <p:cBhvr>
                                        <p:cTn id="61" dur="1000" fill="hold"/>
                                        <p:tgtEl>
                                          <p:spTgt spid="48"/>
                                        </p:tgtEl>
                                        <p:attrNameLst>
                                          <p:attrName>style.rotation</p:attrName>
                                        </p:attrNameLst>
                                      </p:cBhvr>
                                      <p:tavLst>
                                        <p:tav tm="0">
                                          <p:val>
                                            <p:fltVal val="90"/>
                                          </p:val>
                                        </p:tav>
                                        <p:tav tm="100000">
                                          <p:val>
                                            <p:fltVal val="0"/>
                                          </p:val>
                                        </p:tav>
                                      </p:tavLst>
                                    </p:anim>
                                    <p:animEffect transition="in" filter="fade">
                                      <p:cBhvr>
                                        <p:cTn id="62" dur="1000"/>
                                        <p:tgtEl>
                                          <p:spTgt spid="48"/>
                                        </p:tgtEl>
                                      </p:cBhvr>
                                    </p:animEffect>
                                  </p:childTnLst>
                                </p:cTn>
                              </p:par>
                            </p:childTnLst>
                          </p:cTn>
                        </p:par>
                        <p:par>
                          <p:cTn id="63" fill="hold">
                            <p:stCondLst>
                              <p:cond delay="3000"/>
                            </p:stCondLst>
                            <p:childTnLst>
                              <p:par>
                                <p:cTn id="64" presetID="10" presetClass="exit" presetSubtype="0" fill="hold" grpId="1" nodeType="afterEffect">
                                  <p:stCondLst>
                                    <p:cond delay="0"/>
                                  </p:stCondLst>
                                  <p:childTnLst>
                                    <p:animEffect transition="out" filter="fade">
                                      <p:cBhvr>
                                        <p:cTn id="65" dur="1000"/>
                                        <p:tgtEl>
                                          <p:spTgt spid="48"/>
                                        </p:tgtEl>
                                      </p:cBhvr>
                                    </p:animEffect>
                                    <p:set>
                                      <p:cBhvr>
                                        <p:cTn id="66"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7" restart="whenNotActive" fill="hold" evtFilter="cancelBubble" nodeType="interactiveSeq">
                <p:stCondLst>
                  <p:cond evt="onClick" delay="0">
                    <p:tgtEl>
                      <p:spTgt spid="61"/>
                    </p:tgtEl>
                  </p:cond>
                </p:stCondLst>
                <p:endSync evt="end" delay="0">
                  <p:rtn val="all"/>
                </p:endSync>
                <p:childTnLst>
                  <p:par>
                    <p:cTn id="68" fill="hold">
                      <p:stCondLst>
                        <p:cond delay="0"/>
                      </p:stCondLst>
                      <p:childTnLst>
                        <p:par>
                          <p:cTn id="69" fill="hold">
                            <p:stCondLst>
                              <p:cond delay="0"/>
                            </p:stCondLst>
                            <p:childTnLst>
                              <p:par>
                                <p:cTn id="70" presetID="31" presetClass="entr" presetSubtype="0" repeatCount="300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1000" fill="hold"/>
                                        <p:tgtEl>
                                          <p:spTgt spid="49"/>
                                        </p:tgtEl>
                                        <p:attrNameLst>
                                          <p:attrName>ppt_w</p:attrName>
                                        </p:attrNameLst>
                                      </p:cBhvr>
                                      <p:tavLst>
                                        <p:tav tm="0">
                                          <p:val>
                                            <p:fltVal val="0"/>
                                          </p:val>
                                        </p:tav>
                                        <p:tav tm="100000">
                                          <p:val>
                                            <p:strVal val="#ppt_w"/>
                                          </p:val>
                                        </p:tav>
                                      </p:tavLst>
                                    </p:anim>
                                    <p:anim calcmode="lin" valueType="num">
                                      <p:cBhvr>
                                        <p:cTn id="73" dur="1000" fill="hold"/>
                                        <p:tgtEl>
                                          <p:spTgt spid="49"/>
                                        </p:tgtEl>
                                        <p:attrNameLst>
                                          <p:attrName>ppt_h</p:attrName>
                                        </p:attrNameLst>
                                      </p:cBhvr>
                                      <p:tavLst>
                                        <p:tav tm="0">
                                          <p:val>
                                            <p:fltVal val="0"/>
                                          </p:val>
                                        </p:tav>
                                        <p:tav tm="100000">
                                          <p:val>
                                            <p:strVal val="#ppt_h"/>
                                          </p:val>
                                        </p:tav>
                                      </p:tavLst>
                                    </p:anim>
                                    <p:anim calcmode="lin" valueType="num">
                                      <p:cBhvr>
                                        <p:cTn id="74" dur="1000" fill="hold"/>
                                        <p:tgtEl>
                                          <p:spTgt spid="49"/>
                                        </p:tgtEl>
                                        <p:attrNameLst>
                                          <p:attrName>style.rotation</p:attrName>
                                        </p:attrNameLst>
                                      </p:cBhvr>
                                      <p:tavLst>
                                        <p:tav tm="0">
                                          <p:val>
                                            <p:fltVal val="90"/>
                                          </p:val>
                                        </p:tav>
                                        <p:tav tm="100000">
                                          <p:val>
                                            <p:fltVal val="0"/>
                                          </p:val>
                                        </p:tav>
                                      </p:tavLst>
                                    </p:anim>
                                    <p:animEffect transition="in" filter="fade">
                                      <p:cBhvr>
                                        <p:cTn id="75" dur="1000"/>
                                        <p:tgtEl>
                                          <p:spTgt spid="49"/>
                                        </p:tgtEl>
                                      </p:cBhvr>
                                    </p:animEffect>
                                  </p:childTnLst>
                                </p:cTn>
                              </p:par>
                            </p:childTnLst>
                          </p:cTn>
                        </p:par>
                        <p:par>
                          <p:cTn id="76" fill="hold">
                            <p:stCondLst>
                              <p:cond delay="3000"/>
                            </p:stCondLst>
                            <p:childTnLst>
                              <p:par>
                                <p:cTn id="77" presetID="10" presetClass="exit" presetSubtype="0" fill="hold" grpId="1" nodeType="afterEffect">
                                  <p:stCondLst>
                                    <p:cond delay="0"/>
                                  </p:stCondLst>
                                  <p:childTnLst>
                                    <p:animEffect transition="out" filter="fade">
                                      <p:cBhvr>
                                        <p:cTn id="78" dur="1000"/>
                                        <p:tgtEl>
                                          <p:spTgt spid="49"/>
                                        </p:tgtEl>
                                      </p:cBhvr>
                                    </p:animEffect>
                                    <p:set>
                                      <p:cBhvr>
                                        <p:cTn id="79"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0" restart="whenNotActive" fill="hold" evtFilter="cancelBubble" nodeType="interactiveSeq">
                <p:stCondLst>
                  <p:cond evt="onClick" delay="0">
                    <p:tgtEl>
                      <p:spTgt spid="62"/>
                    </p:tgtEl>
                  </p:cond>
                </p:stCondLst>
                <p:endSync evt="end" delay="0">
                  <p:rtn val="all"/>
                </p:endSync>
                <p:childTnLst>
                  <p:par>
                    <p:cTn id="81" fill="hold">
                      <p:stCondLst>
                        <p:cond delay="0"/>
                      </p:stCondLst>
                      <p:childTnLst>
                        <p:par>
                          <p:cTn id="82" fill="hold">
                            <p:stCondLst>
                              <p:cond delay="0"/>
                            </p:stCondLst>
                            <p:childTnLst>
                              <p:par>
                                <p:cTn id="83" presetID="31" presetClass="entr" presetSubtype="0" repeatCount="300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 calcmode="lin" valueType="num">
                                      <p:cBhvr>
                                        <p:cTn id="85" dur="1000" fill="hold"/>
                                        <p:tgtEl>
                                          <p:spTgt spid="50"/>
                                        </p:tgtEl>
                                        <p:attrNameLst>
                                          <p:attrName>ppt_w</p:attrName>
                                        </p:attrNameLst>
                                      </p:cBhvr>
                                      <p:tavLst>
                                        <p:tav tm="0">
                                          <p:val>
                                            <p:fltVal val="0"/>
                                          </p:val>
                                        </p:tav>
                                        <p:tav tm="100000">
                                          <p:val>
                                            <p:strVal val="#ppt_w"/>
                                          </p:val>
                                        </p:tav>
                                      </p:tavLst>
                                    </p:anim>
                                    <p:anim calcmode="lin" valueType="num">
                                      <p:cBhvr>
                                        <p:cTn id="86" dur="1000" fill="hold"/>
                                        <p:tgtEl>
                                          <p:spTgt spid="50"/>
                                        </p:tgtEl>
                                        <p:attrNameLst>
                                          <p:attrName>ppt_h</p:attrName>
                                        </p:attrNameLst>
                                      </p:cBhvr>
                                      <p:tavLst>
                                        <p:tav tm="0">
                                          <p:val>
                                            <p:fltVal val="0"/>
                                          </p:val>
                                        </p:tav>
                                        <p:tav tm="100000">
                                          <p:val>
                                            <p:strVal val="#ppt_h"/>
                                          </p:val>
                                        </p:tav>
                                      </p:tavLst>
                                    </p:anim>
                                    <p:anim calcmode="lin" valueType="num">
                                      <p:cBhvr>
                                        <p:cTn id="87" dur="1000" fill="hold"/>
                                        <p:tgtEl>
                                          <p:spTgt spid="50"/>
                                        </p:tgtEl>
                                        <p:attrNameLst>
                                          <p:attrName>style.rotation</p:attrName>
                                        </p:attrNameLst>
                                      </p:cBhvr>
                                      <p:tavLst>
                                        <p:tav tm="0">
                                          <p:val>
                                            <p:fltVal val="90"/>
                                          </p:val>
                                        </p:tav>
                                        <p:tav tm="100000">
                                          <p:val>
                                            <p:fltVal val="0"/>
                                          </p:val>
                                        </p:tav>
                                      </p:tavLst>
                                    </p:anim>
                                    <p:animEffect transition="in" filter="fade">
                                      <p:cBhvr>
                                        <p:cTn id="88" dur="1000"/>
                                        <p:tgtEl>
                                          <p:spTgt spid="50"/>
                                        </p:tgtEl>
                                      </p:cBhvr>
                                    </p:animEffect>
                                  </p:childTnLst>
                                </p:cTn>
                              </p:par>
                            </p:childTnLst>
                          </p:cTn>
                        </p:par>
                        <p:par>
                          <p:cTn id="89" fill="hold">
                            <p:stCondLst>
                              <p:cond delay="3000"/>
                            </p:stCondLst>
                            <p:childTnLst>
                              <p:par>
                                <p:cTn id="90" presetID="10" presetClass="exit" presetSubtype="0" fill="hold" grpId="1" nodeType="afterEffect">
                                  <p:stCondLst>
                                    <p:cond delay="0"/>
                                  </p:stCondLst>
                                  <p:childTnLst>
                                    <p:animEffect transition="out" filter="fade">
                                      <p:cBhvr>
                                        <p:cTn id="91" dur="1000"/>
                                        <p:tgtEl>
                                          <p:spTgt spid="50"/>
                                        </p:tgtEl>
                                      </p:cBhvr>
                                    </p:animEffect>
                                    <p:set>
                                      <p:cBhvr>
                                        <p:cTn id="92"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93" restart="whenNotActive" fill="hold" evtFilter="cancelBubble" nodeType="interactiveSeq">
                <p:stCondLst>
                  <p:cond evt="onClick" delay="0">
                    <p:tgtEl>
                      <p:spTgt spid="63"/>
                    </p:tgtEl>
                  </p:cond>
                </p:stCondLst>
                <p:endSync evt="end" delay="0">
                  <p:rtn val="all"/>
                </p:endSync>
                <p:childTnLst>
                  <p:par>
                    <p:cTn id="94" fill="hold">
                      <p:stCondLst>
                        <p:cond delay="0"/>
                      </p:stCondLst>
                      <p:childTnLst>
                        <p:par>
                          <p:cTn id="95" fill="hold">
                            <p:stCondLst>
                              <p:cond delay="0"/>
                            </p:stCondLst>
                            <p:childTnLst>
                              <p:par>
                                <p:cTn id="96" presetID="31" presetClass="entr" presetSubtype="0" repeatCount="300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1000" fill="hold"/>
                                        <p:tgtEl>
                                          <p:spTgt spid="51"/>
                                        </p:tgtEl>
                                        <p:attrNameLst>
                                          <p:attrName>ppt_w</p:attrName>
                                        </p:attrNameLst>
                                      </p:cBhvr>
                                      <p:tavLst>
                                        <p:tav tm="0">
                                          <p:val>
                                            <p:fltVal val="0"/>
                                          </p:val>
                                        </p:tav>
                                        <p:tav tm="100000">
                                          <p:val>
                                            <p:strVal val="#ppt_w"/>
                                          </p:val>
                                        </p:tav>
                                      </p:tavLst>
                                    </p:anim>
                                    <p:anim calcmode="lin" valueType="num">
                                      <p:cBhvr>
                                        <p:cTn id="99" dur="1000" fill="hold"/>
                                        <p:tgtEl>
                                          <p:spTgt spid="51"/>
                                        </p:tgtEl>
                                        <p:attrNameLst>
                                          <p:attrName>ppt_h</p:attrName>
                                        </p:attrNameLst>
                                      </p:cBhvr>
                                      <p:tavLst>
                                        <p:tav tm="0">
                                          <p:val>
                                            <p:fltVal val="0"/>
                                          </p:val>
                                        </p:tav>
                                        <p:tav tm="100000">
                                          <p:val>
                                            <p:strVal val="#ppt_h"/>
                                          </p:val>
                                        </p:tav>
                                      </p:tavLst>
                                    </p:anim>
                                    <p:anim calcmode="lin" valueType="num">
                                      <p:cBhvr>
                                        <p:cTn id="100" dur="1000" fill="hold"/>
                                        <p:tgtEl>
                                          <p:spTgt spid="51"/>
                                        </p:tgtEl>
                                        <p:attrNameLst>
                                          <p:attrName>style.rotation</p:attrName>
                                        </p:attrNameLst>
                                      </p:cBhvr>
                                      <p:tavLst>
                                        <p:tav tm="0">
                                          <p:val>
                                            <p:fltVal val="90"/>
                                          </p:val>
                                        </p:tav>
                                        <p:tav tm="100000">
                                          <p:val>
                                            <p:fltVal val="0"/>
                                          </p:val>
                                        </p:tav>
                                      </p:tavLst>
                                    </p:anim>
                                    <p:animEffect transition="in" filter="fade">
                                      <p:cBhvr>
                                        <p:cTn id="101" dur="1000"/>
                                        <p:tgtEl>
                                          <p:spTgt spid="51"/>
                                        </p:tgtEl>
                                      </p:cBhvr>
                                    </p:animEffect>
                                  </p:childTnLst>
                                </p:cTn>
                              </p:par>
                            </p:childTnLst>
                          </p:cTn>
                        </p:par>
                        <p:par>
                          <p:cTn id="102" fill="hold">
                            <p:stCondLst>
                              <p:cond delay="3000"/>
                            </p:stCondLst>
                            <p:childTnLst>
                              <p:par>
                                <p:cTn id="103" presetID="10" presetClass="exit" presetSubtype="0" fill="hold" grpId="1" nodeType="afterEffect">
                                  <p:stCondLst>
                                    <p:cond delay="0"/>
                                  </p:stCondLst>
                                  <p:childTnLst>
                                    <p:animEffect transition="out" filter="fade">
                                      <p:cBhvr>
                                        <p:cTn id="104" dur="1000"/>
                                        <p:tgtEl>
                                          <p:spTgt spid="51"/>
                                        </p:tgtEl>
                                      </p:cBhvr>
                                    </p:animEffect>
                                    <p:set>
                                      <p:cBhvr>
                                        <p:cTn id="105"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6" restart="whenNotActive" fill="hold" evtFilter="cancelBubble" nodeType="interactiveSeq">
                <p:stCondLst>
                  <p:cond evt="onClick" delay="0">
                    <p:tgtEl>
                      <p:spTgt spid="64"/>
                    </p:tgtEl>
                  </p:cond>
                </p:stCondLst>
                <p:endSync evt="end" delay="0">
                  <p:rtn val="all"/>
                </p:endSync>
                <p:childTnLst>
                  <p:par>
                    <p:cTn id="107" fill="hold">
                      <p:stCondLst>
                        <p:cond delay="0"/>
                      </p:stCondLst>
                      <p:childTnLst>
                        <p:par>
                          <p:cTn id="108" fill="hold">
                            <p:stCondLst>
                              <p:cond delay="0"/>
                            </p:stCondLst>
                            <p:childTnLst>
                              <p:par>
                                <p:cTn id="109" presetID="31" presetClass="entr" presetSubtype="0" repeatCount="300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anim calcmode="lin" valueType="num">
                                      <p:cBhvr>
                                        <p:cTn id="111" dur="1000" fill="hold"/>
                                        <p:tgtEl>
                                          <p:spTgt spid="53"/>
                                        </p:tgtEl>
                                        <p:attrNameLst>
                                          <p:attrName>ppt_w</p:attrName>
                                        </p:attrNameLst>
                                      </p:cBhvr>
                                      <p:tavLst>
                                        <p:tav tm="0">
                                          <p:val>
                                            <p:fltVal val="0"/>
                                          </p:val>
                                        </p:tav>
                                        <p:tav tm="100000">
                                          <p:val>
                                            <p:strVal val="#ppt_w"/>
                                          </p:val>
                                        </p:tav>
                                      </p:tavLst>
                                    </p:anim>
                                    <p:anim calcmode="lin" valueType="num">
                                      <p:cBhvr>
                                        <p:cTn id="112" dur="1000" fill="hold"/>
                                        <p:tgtEl>
                                          <p:spTgt spid="53"/>
                                        </p:tgtEl>
                                        <p:attrNameLst>
                                          <p:attrName>ppt_h</p:attrName>
                                        </p:attrNameLst>
                                      </p:cBhvr>
                                      <p:tavLst>
                                        <p:tav tm="0">
                                          <p:val>
                                            <p:fltVal val="0"/>
                                          </p:val>
                                        </p:tav>
                                        <p:tav tm="100000">
                                          <p:val>
                                            <p:strVal val="#ppt_h"/>
                                          </p:val>
                                        </p:tav>
                                      </p:tavLst>
                                    </p:anim>
                                    <p:anim calcmode="lin" valueType="num">
                                      <p:cBhvr>
                                        <p:cTn id="113" dur="1000" fill="hold"/>
                                        <p:tgtEl>
                                          <p:spTgt spid="53"/>
                                        </p:tgtEl>
                                        <p:attrNameLst>
                                          <p:attrName>style.rotation</p:attrName>
                                        </p:attrNameLst>
                                      </p:cBhvr>
                                      <p:tavLst>
                                        <p:tav tm="0">
                                          <p:val>
                                            <p:fltVal val="90"/>
                                          </p:val>
                                        </p:tav>
                                        <p:tav tm="100000">
                                          <p:val>
                                            <p:fltVal val="0"/>
                                          </p:val>
                                        </p:tav>
                                      </p:tavLst>
                                    </p:anim>
                                    <p:animEffect transition="in" filter="fade">
                                      <p:cBhvr>
                                        <p:cTn id="114" dur="1000"/>
                                        <p:tgtEl>
                                          <p:spTgt spid="53"/>
                                        </p:tgtEl>
                                      </p:cBhvr>
                                    </p:animEffect>
                                  </p:childTnLst>
                                </p:cTn>
                              </p:par>
                            </p:childTnLst>
                          </p:cTn>
                        </p:par>
                        <p:par>
                          <p:cTn id="115" fill="hold">
                            <p:stCondLst>
                              <p:cond delay="3000"/>
                            </p:stCondLst>
                            <p:childTnLst>
                              <p:par>
                                <p:cTn id="116" presetID="10" presetClass="exit" presetSubtype="0" fill="hold" grpId="1" nodeType="afterEffect">
                                  <p:stCondLst>
                                    <p:cond delay="0"/>
                                  </p:stCondLst>
                                  <p:childTnLst>
                                    <p:animEffect transition="out" filter="fade">
                                      <p:cBhvr>
                                        <p:cTn id="117" dur="1000"/>
                                        <p:tgtEl>
                                          <p:spTgt spid="53"/>
                                        </p:tgtEl>
                                      </p:cBhvr>
                                    </p:animEffect>
                                    <p:set>
                                      <p:cBhvr>
                                        <p:cTn id="118" dur="1" fill="hold">
                                          <p:stCondLst>
                                            <p:cond delay="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19" restart="whenNotActive" fill="hold" evtFilter="cancelBubble" nodeType="interactiveSeq">
                <p:stCondLst>
                  <p:cond evt="onClick" delay="0">
                    <p:tgtEl>
                      <p:spTgt spid="55"/>
                    </p:tgtEl>
                  </p:cond>
                </p:stCondLst>
                <p:endSync evt="end" delay="0">
                  <p:rtn val="all"/>
                </p:endSync>
                <p:childTnLst>
                  <p:par>
                    <p:cTn id="120" fill="hold">
                      <p:stCondLst>
                        <p:cond delay="0"/>
                      </p:stCondLst>
                      <p:childTnLst>
                        <p:par>
                          <p:cTn id="121" fill="hold">
                            <p:stCondLst>
                              <p:cond delay="0"/>
                            </p:stCondLst>
                            <p:childTnLst>
                              <p:par>
                                <p:cTn id="122" presetID="31" presetClass="entr" presetSubtype="0" repeatCount="3000" fill="hold" grpId="0" nodeType="clickEffect">
                                  <p:stCondLst>
                                    <p:cond delay="0"/>
                                  </p:stCondLst>
                                  <p:childTnLst>
                                    <p:set>
                                      <p:cBhvr>
                                        <p:cTn id="123" dur="1" fill="hold">
                                          <p:stCondLst>
                                            <p:cond delay="0"/>
                                          </p:stCondLst>
                                        </p:cTn>
                                        <p:tgtEl>
                                          <p:spTgt spid="57"/>
                                        </p:tgtEl>
                                        <p:attrNameLst>
                                          <p:attrName>style.visibility</p:attrName>
                                        </p:attrNameLst>
                                      </p:cBhvr>
                                      <p:to>
                                        <p:strVal val="visible"/>
                                      </p:to>
                                    </p:set>
                                    <p:anim calcmode="lin" valueType="num">
                                      <p:cBhvr>
                                        <p:cTn id="124" dur="1000" fill="hold"/>
                                        <p:tgtEl>
                                          <p:spTgt spid="57"/>
                                        </p:tgtEl>
                                        <p:attrNameLst>
                                          <p:attrName>ppt_w</p:attrName>
                                        </p:attrNameLst>
                                      </p:cBhvr>
                                      <p:tavLst>
                                        <p:tav tm="0">
                                          <p:val>
                                            <p:fltVal val="0"/>
                                          </p:val>
                                        </p:tav>
                                        <p:tav tm="100000">
                                          <p:val>
                                            <p:strVal val="#ppt_w"/>
                                          </p:val>
                                        </p:tav>
                                      </p:tavLst>
                                    </p:anim>
                                    <p:anim calcmode="lin" valueType="num">
                                      <p:cBhvr>
                                        <p:cTn id="125" dur="1000" fill="hold"/>
                                        <p:tgtEl>
                                          <p:spTgt spid="57"/>
                                        </p:tgtEl>
                                        <p:attrNameLst>
                                          <p:attrName>ppt_h</p:attrName>
                                        </p:attrNameLst>
                                      </p:cBhvr>
                                      <p:tavLst>
                                        <p:tav tm="0">
                                          <p:val>
                                            <p:fltVal val="0"/>
                                          </p:val>
                                        </p:tav>
                                        <p:tav tm="100000">
                                          <p:val>
                                            <p:strVal val="#ppt_h"/>
                                          </p:val>
                                        </p:tav>
                                      </p:tavLst>
                                    </p:anim>
                                    <p:anim calcmode="lin" valueType="num">
                                      <p:cBhvr>
                                        <p:cTn id="126" dur="1000" fill="hold"/>
                                        <p:tgtEl>
                                          <p:spTgt spid="57"/>
                                        </p:tgtEl>
                                        <p:attrNameLst>
                                          <p:attrName>style.rotation</p:attrName>
                                        </p:attrNameLst>
                                      </p:cBhvr>
                                      <p:tavLst>
                                        <p:tav tm="0">
                                          <p:val>
                                            <p:fltVal val="90"/>
                                          </p:val>
                                        </p:tav>
                                        <p:tav tm="100000">
                                          <p:val>
                                            <p:fltVal val="0"/>
                                          </p:val>
                                        </p:tav>
                                      </p:tavLst>
                                    </p:anim>
                                    <p:animEffect transition="in" filter="fade">
                                      <p:cBhvr>
                                        <p:cTn id="127" dur="1000"/>
                                        <p:tgtEl>
                                          <p:spTgt spid="57"/>
                                        </p:tgtEl>
                                      </p:cBhvr>
                                    </p:animEffect>
                                  </p:childTnLst>
                                </p:cTn>
                              </p:par>
                            </p:childTnLst>
                          </p:cTn>
                        </p:par>
                        <p:par>
                          <p:cTn id="128" fill="hold">
                            <p:stCondLst>
                              <p:cond delay="3000"/>
                            </p:stCondLst>
                            <p:childTnLst>
                              <p:par>
                                <p:cTn id="129" presetID="10" presetClass="exit" presetSubtype="0" fill="hold" grpId="1" nodeType="afterEffect">
                                  <p:stCondLst>
                                    <p:cond delay="0"/>
                                  </p:stCondLst>
                                  <p:childTnLst>
                                    <p:animEffect transition="out" filter="fade">
                                      <p:cBhvr>
                                        <p:cTn id="130" dur="1000"/>
                                        <p:tgtEl>
                                          <p:spTgt spid="57"/>
                                        </p:tgtEl>
                                      </p:cBhvr>
                                    </p:animEffect>
                                    <p:set>
                                      <p:cBhvr>
                                        <p:cTn id="131"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32" restart="whenNotActive" fill="hold" evtFilter="cancelBubble" nodeType="interactiveSeq">
                <p:stCondLst>
                  <p:cond evt="onClick" delay="0">
                    <p:tgtEl>
                      <p:spTgt spid="67"/>
                    </p:tgtEl>
                  </p:cond>
                </p:stCondLst>
                <p:endSync evt="end" delay="0">
                  <p:rtn val="all"/>
                </p:endSync>
                <p:childTnLst>
                  <p:par>
                    <p:cTn id="133" fill="hold">
                      <p:stCondLst>
                        <p:cond delay="0"/>
                      </p:stCondLst>
                      <p:childTnLst>
                        <p:par>
                          <p:cTn id="134" fill="hold">
                            <p:stCondLst>
                              <p:cond delay="0"/>
                            </p:stCondLst>
                            <p:childTnLst>
                              <p:par>
                                <p:cTn id="135" presetID="31" presetClass="entr" presetSubtype="0" repeatCount="3000" fill="hold" grpId="0" nodeType="clickEffect">
                                  <p:stCondLst>
                                    <p:cond delay="0"/>
                                  </p:stCondLst>
                                  <p:childTnLst>
                                    <p:set>
                                      <p:cBhvr>
                                        <p:cTn id="136" dur="1" fill="hold">
                                          <p:stCondLst>
                                            <p:cond delay="0"/>
                                          </p:stCondLst>
                                        </p:cTn>
                                        <p:tgtEl>
                                          <p:spTgt spid="68"/>
                                        </p:tgtEl>
                                        <p:attrNameLst>
                                          <p:attrName>style.visibility</p:attrName>
                                        </p:attrNameLst>
                                      </p:cBhvr>
                                      <p:to>
                                        <p:strVal val="visible"/>
                                      </p:to>
                                    </p:set>
                                    <p:anim calcmode="lin" valueType="num">
                                      <p:cBhvr>
                                        <p:cTn id="137" dur="1000" fill="hold"/>
                                        <p:tgtEl>
                                          <p:spTgt spid="68"/>
                                        </p:tgtEl>
                                        <p:attrNameLst>
                                          <p:attrName>ppt_w</p:attrName>
                                        </p:attrNameLst>
                                      </p:cBhvr>
                                      <p:tavLst>
                                        <p:tav tm="0">
                                          <p:val>
                                            <p:fltVal val="0"/>
                                          </p:val>
                                        </p:tav>
                                        <p:tav tm="100000">
                                          <p:val>
                                            <p:strVal val="#ppt_w"/>
                                          </p:val>
                                        </p:tav>
                                      </p:tavLst>
                                    </p:anim>
                                    <p:anim calcmode="lin" valueType="num">
                                      <p:cBhvr>
                                        <p:cTn id="138" dur="1000" fill="hold"/>
                                        <p:tgtEl>
                                          <p:spTgt spid="68"/>
                                        </p:tgtEl>
                                        <p:attrNameLst>
                                          <p:attrName>ppt_h</p:attrName>
                                        </p:attrNameLst>
                                      </p:cBhvr>
                                      <p:tavLst>
                                        <p:tav tm="0">
                                          <p:val>
                                            <p:fltVal val="0"/>
                                          </p:val>
                                        </p:tav>
                                        <p:tav tm="100000">
                                          <p:val>
                                            <p:strVal val="#ppt_h"/>
                                          </p:val>
                                        </p:tav>
                                      </p:tavLst>
                                    </p:anim>
                                    <p:anim calcmode="lin" valueType="num">
                                      <p:cBhvr>
                                        <p:cTn id="139" dur="1000" fill="hold"/>
                                        <p:tgtEl>
                                          <p:spTgt spid="68"/>
                                        </p:tgtEl>
                                        <p:attrNameLst>
                                          <p:attrName>style.rotation</p:attrName>
                                        </p:attrNameLst>
                                      </p:cBhvr>
                                      <p:tavLst>
                                        <p:tav tm="0">
                                          <p:val>
                                            <p:fltVal val="90"/>
                                          </p:val>
                                        </p:tav>
                                        <p:tav tm="100000">
                                          <p:val>
                                            <p:fltVal val="0"/>
                                          </p:val>
                                        </p:tav>
                                      </p:tavLst>
                                    </p:anim>
                                    <p:animEffect transition="in" filter="fade">
                                      <p:cBhvr>
                                        <p:cTn id="140" dur="1000"/>
                                        <p:tgtEl>
                                          <p:spTgt spid="68"/>
                                        </p:tgtEl>
                                      </p:cBhvr>
                                    </p:animEffect>
                                  </p:childTnLst>
                                </p:cTn>
                              </p:par>
                            </p:childTnLst>
                          </p:cTn>
                        </p:par>
                        <p:par>
                          <p:cTn id="141" fill="hold">
                            <p:stCondLst>
                              <p:cond delay="3000"/>
                            </p:stCondLst>
                            <p:childTnLst>
                              <p:par>
                                <p:cTn id="142" presetID="10" presetClass="exit" presetSubtype="0" fill="hold" grpId="1" nodeType="afterEffect">
                                  <p:stCondLst>
                                    <p:cond delay="0"/>
                                  </p:stCondLst>
                                  <p:childTnLst>
                                    <p:animEffect transition="out" filter="fade">
                                      <p:cBhvr>
                                        <p:cTn id="143" dur="1000"/>
                                        <p:tgtEl>
                                          <p:spTgt spid="68"/>
                                        </p:tgtEl>
                                      </p:cBhvr>
                                    </p:animEffect>
                                    <p:set>
                                      <p:cBhvr>
                                        <p:cTn id="144"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5" restart="whenNotActive" fill="hold" evtFilter="cancelBubble" nodeType="interactiveSeq">
                <p:stCondLst>
                  <p:cond evt="onClick" delay="0">
                    <p:tgtEl>
                      <p:spTgt spid="65"/>
                    </p:tgtEl>
                  </p:cond>
                </p:stCondLst>
                <p:endSync evt="end" delay="0">
                  <p:rtn val="all"/>
                </p:endSync>
                <p:childTnLst>
                  <p:par>
                    <p:cTn id="146" fill="hold">
                      <p:stCondLst>
                        <p:cond delay="0"/>
                      </p:stCondLst>
                      <p:childTnLst>
                        <p:par>
                          <p:cTn id="147" fill="hold">
                            <p:stCondLst>
                              <p:cond delay="0"/>
                            </p:stCondLst>
                            <p:childTnLst>
                              <p:par>
                                <p:cTn id="148" presetID="31" presetClass="entr" presetSubtype="0" repeatCount="3000" fill="hold" grpId="0" nodeType="clickEffect">
                                  <p:stCondLst>
                                    <p:cond delay="0"/>
                                  </p:stCondLst>
                                  <p:childTnLst>
                                    <p:set>
                                      <p:cBhvr>
                                        <p:cTn id="149" dur="1" fill="hold">
                                          <p:stCondLst>
                                            <p:cond delay="0"/>
                                          </p:stCondLst>
                                        </p:cTn>
                                        <p:tgtEl>
                                          <p:spTgt spid="66"/>
                                        </p:tgtEl>
                                        <p:attrNameLst>
                                          <p:attrName>style.visibility</p:attrName>
                                        </p:attrNameLst>
                                      </p:cBhvr>
                                      <p:to>
                                        <p:strVal val="visible"/>
                                      </p:to>
                                    </p:set>
                                    <p:anim calcmode="lin" valueType="num">
                                      <p:cBhvr>
                                        <p:cTn id="150" dur="1000" fill="hold"/>
                                        <p:tgtEl>
                                          <p:spTgt spid="66"/>
                                        </p:tgtEl>
                                        <p:attrNameLst>
                                          <p:attrName>ppt_w</p:attrName>
                                        </p:attrNameLst>
                                      </p:cBhvr>
                                      <p:tavLst>
                                        <p:tav tm="0">
                                          <p:val>
                                            <p:fltVal val="0"/>
                                          </p:val>
                                        </p:tav>
                                        <p:tav tm="100000">
                                          <p:val>
                                            <p:strVal val="#ppt_w"/>
                                          </p:val>
                                        </p:tav>
                                      </p:tavLst>
                                    </p:anim>
                                    <p:anim calcmode="lin" valueType="num">
                                      <p:cBhvr>
                                        <p:cTn id="151" dur="1000" fill="hold"/>
                                        <p:tgtEl>
                                          <p:spTgt spid="66"/>
                                        </p:tgtEl>
                                        <p:attrNameLst>
                                          <p:attrName>ppt_h</p:attrName>
                                        </p:attrNameLst>
                                      </p:cBhvr>
                                      <p:tavLst>
                                        <p:tav tm="0">
                                          <p:val>
                                            <p:fltVal val="0"/>
                                          </p:val>
                                        </p:tav>
                                        <p:tav tm="100000">
                                          <p:val>
                                            <p:strVal val="#ppt_h"/>
                                          </p:val>
                                        </p:tav>
                                      </p:tavLst>
                                    </p:anim>
                                    <p:anim calcmode="lin" valueType="num">
                                      <p:cBhvr>
                                        <p:cTn id="152" dur="1000" fill="hold"/>
                                        <p:tgtEl>
                                          <p:spTgt spid="66"/>
                                        </p:tgtEl>
                                        <p:attrNameLst>
                                          <p:attrName>style.rotation</p:attrName>
                                        </p:attrNameLst>
                                      </p:cBhvr>
                                      <p:tavLst>
                                        <p:tav tm="0">
                                          <p:val>
                                            <p:fltVal val="90"/>
                                          </p:val>
                                        </p:tav>
                                        <p:tav tm="100000">
                                          <p:val>
                                            <p:fltVal val="0"/>
                                          </p:val>
                                        </p:tav>
                                      </p:tavLst>
                                    </p:anim>
                                    <p:animEffect transition="in" filter="fade">
                                      <p:cBhvr>
                                        <p:cTn id="153" dur="1000"/>
                                        <p:tgtEl>
                                          <p:spTgt spid="66"/>
                                        </p:tgtEl>
                                      </p:cBhvr>
                                    </p:animEffect>
                                  </p:childTnLst>
                                </p:cTn>
                              </p:par>
                            </p:childTnLst>
                          </p:cTn>
                        </p:par>
                        <p:par>
                          <p:cTn id="154" fill="hold">
                            <p:stCondLst>
                              <p:cond delay="3000"/>
                            </p:stCondLst>
                            <p:childTnLst>
                              <p:par>
                                <p:cTn id="155" presetID="10" presetClass="exit" presetSubtype="0" fill="hold" grpId="1" nodeType="afterEffect">
                                  <p:stCondLst>
                                    <p:cond delay="0"/>
                                  </p:stCondLst>
                                  <p:childTnLst>
                                    <p:animEffect transition="out" filter="fade">
                                      <p:cBhvr>
                                        <p:cTn id="156" dur="1000"/>
                                        <p:tgtEl>
                                          <p:spTgt spid="66"/>
                                        </p:tgtEl>
                                      </p:cBhvr>
                                    </p:animEffect>
                                    <p:set>
                                      <p:cBhvr>
                                        <p:cTn id="157"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9"/>
                    </p:tgtEl>
                  </p:cond>
                </p:stCondLst>
                <p:endSync evt="end" delay="0">
                  <p:rtn val="all"/>
                </p:endSync>
                <p:childTnLst>
                  <p:par>
                    <p:cTn id="159" fill="hold">
                      <p:stCondLst>
                        <p:cond delay="0"/>
                      </p:stCondLst>
                      <p:childTnLst>
                        <p:par>
                          <p:cTn id="160" fill="hold">
                            <p:stCondLst>
                              <p:cond delay="0"/>
                            </p:stCondLst>
                            <p:childTnLst>
                              <p:par>
                                <p:cTn id="161" presetID="31" presetClass="entr" presetSubtype="0" repeatCount="3000" fill="hold" grpId="0" nodeType="clickEffect">
                                  <p:stCondLst>
                                    <p:cond delay="0"/>
                                  </p:stCondLst>
                                  <p:childTnLst>
                                    <p:set>
                                      <p:cBhvr>
                                        <p:cTn id="162" dur="1" fill="hold">
                                          <p:stCondLst>
                                            <p:cond delay="0"/>
                                          </p:stCondLst>
                                        </p:cTn>
                                        <p:tgtEl>
                                          <p:spTgt spid="70"/>
                                        </p:tgtEl>
                                        <p:attrNameLst>
                                          <p:attrName>style.visibility</p:attrName>
                                        </p:attrNameLst>
                                      </p:cBhvr>
                                      <p:to>
                                        <p:strVal val="visible"/>
                                      </p:to>
                                    </p:set>
                                    <p:anim calcmode="lin" valueType="num">
                                      <p:cBhvr>
                                        <p:cTn id="163" dur="1000" fill="hold"/>
                                        <p:tgtEl>
                                          <p:spTgt spid="70"/>
                                        </p:tgtEl>
                                        <p:attrNameLst>
                                          <p:attrName>ppt_w</p:attrName>
                                        </p:attrNameLst>
                                      </p:cBhvr>
                                      <p:tavLst>
                                        <p:tav tm="0">
                                          <p:val>
                                            <p:fltVal val="0"/>
                                          </p:val>
                                        </p:tav>
                                        <p:tav tm="100000">
                                          <p:val>
                                            <p:strVal val="#ppt_w"/>
                                          </p:val>
                                        </p:tav>
                                      </p:tavLst>
                                    </p:anim>
                                    <p:anim calcmode="lin" valueType="num">
                                      <p:cBhvr>
                                        <p:cTn id="164" dur="1000" fill="hold"/>
                                        <p:tgtEl>
                                          <p:spTgt spid="70"/>
                                        </p:tgtEl>
                                        <p:attrNameLst>
                                          <p:attrName>ppt_h</p:attrName>
                                        </p:attrNameLst>
                                      </p:cBhvr>
                                      <p:tavLst>
                                        <p:tav tm="0">
                                          <p:val>
                                            <p:fltVal val="0"/>
                                          </p:val>
                                        </p:tav>
                                        <p:tav tm="100000">
                                          <p:val>
                                            <p:strVal val="#ppt_h"/>
                                          </p:val>
                                        </p:tav>
                                      </p:tavLst>
                                    </p:anim>
                                    <p:anim calcmode="lin" valueType="num">
                                      <p:cBhvr>
                                        <p:cTn id="165" dur="1000" fill="hold"/>
                                        <p:tgtEl>
                                          <p:spTgt spid="70"/>
                                        </p:tgtEl>
                                        <p:attrNameLst>
                                          <p:attrName>style.rotation</p:attrName>
                                        </p:attrNameLst>
                                      </p:cBhvr>
                                      <p:tavLst>
                                        <p:tav tm="0">
                                          <p:val>
                                            <p:fltVal val="90"/>
                                          </p:val>
                                        </p:tav>
                                        <p:tav tm="100000">
                                          <p:val>
                                            <p:fltVal val="0"/>
                                          </p:val>
                                        </p:tav>
                                      </p:tavLst>
                                    </p:anim>
                                    <p:animEffect transition="in" filter="fade">
                                      <p:cBhvr>
                                        <p:cTn id="166" dur="1000"/>
                                        <p:tgtEl>
                                          <p:spTgt spid="70"/>
                                        </p:tgtEl>
                                      </p:cBhvr>
                                    </p:animEffect>
                                  </p:childTnLst>
                                </p:cTn>
                              </p:par>
                            </p:childTnLst>
                          </p:cTn>
                        </p:par>
                        <p:par>
                          <p:cTn id="167" fill="hold">
                            <p:stCondLst>
                              <p:cond delay="3000"/>
                            </p:stCondLst>
                            <p:childTnLst>
                              <p:par>
                                <p:cTn id="168" presetID="10" presetClass="exit" presetSubtype="0" fill="hold" grpId="1" nodeType="afterEffect">
                                  <p:stCondLst>
                                    <p:cond delay="0"/>
                                  </p:stCondLst>
                                  <p:childTnLst>
                                    <p:animEffect transition="out" filter="fade">
                                      <p:cBhvr>
                                        <p:cTn id="169" dur="1000"/>
                                        <p:tgtEl>
                                          <p:spTgt spid="70"/>
                                        </p:tgtEl>
                                      </p:cBhvr>
                                    </p:animEffect>
                                    <p:set>
                                      <p:cBhvr>
                                        <p:cTn id="170"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71" restart="whenNotActive" fill="hold" evtFilter="cancelBubble" nodeType="interactiveSeq">
                <p:stCondLst>
                  <p:cond evt="onClick" delay="0">
                    <p:tgtEl>
                      <p:spTgt spid="71"/>
                    </p:tgtEl>
                  </p:cond>
                </p:stCondLst>
                <p:endSync evt="end" delay="0">
                  <p:rtn val="all"/>
                </p:endSync>
                <p:childTnLst>
                  <p:par>
                    <p:cTn id="172" fill="hold">
                      <p:stCondLst>
                        <p:cond delay="0"/>
                      </p:stCondLst>
                      <p:childTnLst>
                        <p:par>
                          <p:cTn id="173" fill="hold">
                            <p:stCondLst>
                              <p:cond delay="0"/>
                            </p:stCondLst>
                            <p:childTnLst>
                              <p:par>
                                <p:cTn id="174" presetID="31" presetClass="entr" presetSubtype="0" repeatCount="3000" fill="hold" grpId="0" nodeType="clickEffect">
                                  <p:stCondLst>
                                    <p:cond delay="0"/>
                                  </p:stCondLst>
                                  <p:childTnLst>
                                    <p:set>
                                      <p:cBhvr>
                                        <p:cTn id="175" dur="1" fill="hold">
                                          <p:stCondLst>
                                            <p:cond delay="0"/>
                                          </p:stCondLst>
                                        </p:cTn>
                                        <p:tgtEl>
                                          <p:spTgt spid="72"/>
                                        </p:tgtEl>
                                        <p:attrNameLst>
                                          <p:attrName>style.visibility</p:attrName>
                                        </p:attrNameLst>
                                      </p:cBhvr>
                                      <p:to>
                                        <p:strVal val="visible"/>
                                      </p:to>
                                    </p:set>
                                    <p:anim calcmode="lin" valueType="num">
                                      <p:cBhvr>
                                        <p:cTn id="176" dur="1000" fill="hold"/>
                                        <p:tgtEl>
                                          <p:spTgt spid="72"/>
                                        </p:tgtEl>
                                        <p:attrNameLst>
                                          <p:attrName>ppt_w</p:attrName>
                                        </p:attrNameLst>
                                      </p:cBhvr>
                                      <p:tavLst>
                                        <p:tav tm="0">
                                          <p:val>
                                            <p:fltVal val="0"/>
                                          </p:val>
                                        </p:tav>
                                        <p:tav tm="100000">
                                          <p:val>
                                            <p:strVal val="#ppt_w"/>
                                          </p:val>
                                        </p:tav>
                                      </p:tavLst>
                                    </p:anim>
                                    <p:anim calcmode="lin" valueType="num">
                                      <p:cBhvr>
                                        <p:cTn id="177" dur="1000" fill="hold"/>
                                        <p:tgtEl>
                                          <p:spTgt spid="72"/>
                                        </p:tgtEl>
                                        <p:attrNameLst>
                                          <p:attrName>ppt_h</p:attrName>
                                        </p:attrNameLst>
                                      </p:cBhvr>
                                      <p:tavLst>
                                        <p:tav tm="0">
                                          <p:val>
                                            <p:fltVal val="0"/>
                                          </p:val>
                                        </p:tav>
                                        <p:tav tm="100000">
                                          <p:val>
                                            <p:strVal val="#ppt_h"/>
                                          </p:val>
                                        </p:tav>
                                      </p:tavLst>
                                    </p:anim>
                                    <p:anim calcmode="lin" valueType="num">
                                      <p:cBhvr>
                                        <p:cTn id="178" dur="1000" fill="hold"/>
                                        <p:tgtEl>
                                          <p:spTgt spid="72"/>
                                        </p:tgtEl>
                                        <p:attrNameLst>
                                          <p:attrName>style.rotation</p:attrName>
                                        </p:attrNameLst>
                                      </p:cBhvr>
                                      <p:tavLst>
                                        <p:tav tm="0">
                                          <p:val>
                                            <p:fltVal val="90"/>
                                          </p:val>
                                        </p:tav>
                                        <p:tav tm="100000">
                                          <p:val>
                                            <p:fltVal val="0"/>
                                          </p:val>
                                        </p:tav>
                                      </p:tavLst>
                                    </p:anim>
                                    <p:animEffect transition="in" filter="fade">
                                      <p:cBhvr>
                                        <p:cTn id="179" dur="1000"/>
                                        <p:tgtEl>
                                          <p:spTgt spid="72"/>
                                        </p:tgtEl>
                                      </p:cBhvr>
                                    </p:animEffect>
                                  </p:childTnLst>
                                </p:cTn>
                              </p:par>
                            </p:childTnLst>
                          </p:cTn>
                        </p:par>
                        <p:par>
                          <p:cTn id="180" fill="hold">
                            <p:stCondLst>
                              <p:cond delay="3000"/>
                            </p:stCondLst>
                            <p:childTnLst>
                              <p:par>
                                <p:cTn id="181" presetID="10" presetClass="exit" presetSubtype="0" fill="hold" grpId="1" nodeType="afterEffect">
                                  <p:stCondLst>
                                    <p:cond delay="0"/>
                                  </p:stCondLst>
                                  <p:childTnLst>
                                    <p:animEffect transition="out" filter="fade">
                                      <p:cBhvr>
                                        <p:cTn id="182" dur="1000"/>
                                        <p:tgtEl>
                                          <p:spTgt spid="72"/>
                                        </p:tgtEl>
                                      </p:cBhvr>
                                    </p:animEffect>
                                    <p:set>
                                      <p:cBhvr>
                                        <p:cTn id="183"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4" restart="whenNotActive" fill="hold" evtFilter="cancelBubble" nodeType="interactiveSeq">
                <p:stCondLst>
                  <p:cond evt="onClick" delay="0">
                    <p:tgtEl>
                      <p:spTgt spid="73"/>
                    </p:tgtEl>
                  </p:cond>
                </p:stCondLst>
                <p:endSync evt="end" delay="0">
                  <p:rtn val="all"/>
                </p:endSync>
                <p:childTnLst>
                  <p:par>
                    <p:cTn id="185" fill="hold">
                      <p:stCondLst>
                        <p:cond delay="0"/>
                      </p:stCondLst>
                      <p:childTnLst>
                        <p:par>
                          <p:cTn id="186" fill="hold">
                            <p:stCondLst>
                              <p:cond delay="0"/>
                            </p:stCondLst>
                            <p:childTnLst>
                              <p:par>
                                <p:cTn id="187" presetID="31" presetClass="entr" presetSubtype="0" repeatCount="3000" fill="hold" grpId="0" nodeType="clickEffect">
                                  <p:stCondLst>
                                    <p:cond delay="0"/>
                                  </p:stCondLst>
                                  <p:childTnLst>
                                    <p:set>
                                      <p:cBhvr>
                                        <p:cTn id="188" dur="1" fill="hold">
                                          <p:stCondLst>
                                            <p:cond delay="0"/>
                                          </p:stCondLst>
                                        </p:cTn>
                                        <p:tgtEl>
                                          <p:spTgt spid="74"/>
                                        </p:tgtEl>
                                        <p:attrNameLst>
                                          <p:attrName>style.visibility</p:attrName>
                                        </p:attrNameLst>
                                      </p:cBhvr>
                                      <p:to>
                                        <p:strVal val="visible"/>
                                      </p:to>
                                    </p:set>
                                    <p:anim calcmode="lin" valueType="num">
                                      <p:cBhvr>
                                        <p:cTn id="189" dur="1000" fill="hold"/>
                                        <p:tgtEl>
                                          <p:spTgt spid="74"/>
                                        </p:tgtEl>
                                        <p:attrNameLst>
                                          <p:attrName>ppt_w</p:attrName>
                                        </p:attrNameLst>
                                      </p:cBhvr>
                                      <p:tavLst>
                                        <p:tav tm="0">
                                          <p:val>
                                            <p:fltVal val="0"/>
                                          </p:val>
                                        </p:tav>
                                        <p:tav tm="100000">
                                          <p:val>
                                            <p:strVal val="#ppt_w"/>
                                          </p:val>
                                        </p:tav>
                                      </p:tavLst>
                                    </p:anim>
                                    <p:anim calcmode="lin" valueType="num">
                                      <p:cBhvr>
                                        <p:cTn id="190" dur="1000" fill="hold"/>
                                        <p:tgtEl>
                                          <p:spTgt spid="74"/>
                                        </p:tgtEl>
                                        <p:attrNameLst>
                                          <p:attrName>ppt_h</p:attrName>
                                        </p:attrNameLst>
                                      </p:cBhvr>
                                      <p:tavLst>
                                        <p:tav tm="0">
                                          <p:val>
                                            <p:fltVal val="0"/>
                                          </p:val>
                                        </p:tav>
                                        <p:tav tm="100000">
                                          <p:val>
                                            <p:strVal val="#ppt_h"/>
                                          </p:val>
                                        </p:tav>
                                      </p:tavLst>
                                    </p:anim>
                                    <p:anim calcmode="lin" valueType="num">
                                      <p:cBhvr>
                                        <p:cTn id="191" dur="1000" fill="hold"/>
                                        <p:tgtEl>
                                          <p:spTgt spid="74"/>
                                        </p:tgtEl>
                                        <p:attrNameLst>
                                          <p:attrName>style.rotation</p:attrName>
                                        </p:attrNameLst>
                                      </p:cBhvr>
                                      <p:tavLst>
                                        <p:tav tm="0">
                                          <p:val>
                                            <p:fltVal val="90"/>
                                          </p:val>
                                        </p:tav>
                                        <p:tav tm="100000">
                                          <p:val>
                                            <p:fltVal val="0"/>
                                          </p:val>
                                        </p:tav>
                                      </p:tavLst>
                                    </p:anim>
                                    <p:animEffect transition="in" filter="fade">
                                      <p:cBhvr>
                                        <p:cTn id="192" dur="1000"/>
                                        <p:tgtEl>
                                          <p:spTgt spid="74"/>
                                        </p:tgtEl>
                                      </p:cBhvr>
                                    </p:animEffect>
                                  </p:childTnLst>
                                </p:cTn>
                              </p:par>
                            </p:childTnLst>
                          </p:cTn>
                        </p:par>
                        <p:par>
                          <p:cTn id="193" fill="hold">
                            <p:stCondLst>
                              <p:cond delay="3000"/>
                            </p:stCondLst>
                            <p:childTnLst>
                              <p:par>
                                <p:cTn id="194" presetID="10" presetClass="exit" presetSubtype="0" fill="hold" grpId="1" nodeType="afterEffect">
                                  <p:stCondLst>
                                    <p:cond delay="0"/>
                                  </p:stCondLst>
                                  <p:childTnLst>
                                    <p:animEffect transition="out" filter="fade">
                                      <p:cBhvr>
                                        <p:cTn id="195" dur="1000"/>
                                        <p:tgtEl>
                                          <p:spTgt spid="74"/>
                                        </p:tgtEl>
                                      </p:cBhvr>
                                    </p:animEffect>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31" presetClass="entr" presetSubtype="0" repeatCount="3000" fill="hold" grpId="0" nodeType="clickEffect">
                                  <p:stCondLst>
                                    <p:cond delay="0"/>
                                  </p:stCondLst>
                                  <p:childTnLst>
                                    <p:set>
                                      <p:cBhvr>
                                        <p:cTn id="201" dur="1" fill="hold">
                                          <p:stCondLst>
                                            <p:cond delay="0"/>
                                          </p:stCondLst>
                                        </p:cTn>
                                        <p:tgtEl>
                                          <p:spTgt spid="76"/>
                                        </p:tgtEl>
                                        <p:attrNameLst>
                                          <p:attrName>style.visibility</p:attrName>
                                        </p:attrNameLst>
                                      </p:cBhvr>
                                      <p:to>
                                        <p:strVal val="visible"/>
                                      </p:to>
                                    </p:set>
                                    <p:anim calcmode="lin" valueType="num">
                                      <p:cBhvr>
                                        <p:cTn id="202" dur="1000" fill="hold"/>
                                        <p:tgtEl>
                                          <p:spTgt spid="76"/>
                                        </p:tgtEl>
                                        <p:attrNameLst>
                                          <p:attrName>ppt_w</p:attrName>
                                        </p:attrNameLst>
                                      </p:cBhvr>
                                      <p:tavLst>
                                        <p:tav tm="0">
                                          <p:val>
                                            <p:fltVal val="0"/>
                                          </p:val>
                                        </p:tav>
                                        <p:tav tm="100000">
                                          <p:val>
                                            <p:strVal val="#ppt_w"/>
                                          </p:val>
                                        </p:tav>
                                      </p:tavLst>
                                    </p:anim>
                                    <p:anim calcmode="lin" valueType="num">
                                      <p:cBhvr>
                                        <p:cTn id="203" dur="1000" fill="hold"/>
                                        <p:tgtEl>
                                          <p:spTgt spid="76"/>
                                        </p:tgtEl>
                                        <p:attrNameLst>
                                          <p:attrName>ppt_h</p:attrName>
                                        </p:attrNameLst>
                                      </p:cBhvr>
                                      <p:tavLst>
                                        <p:tav tm="0">
                                          <p:val>
                                            <p:fltVal val="0"/>
                                          </p:val>
                                        </p:tav>
                                        <p:tav tm="100000">
                                          <p:val>
                                            <p:strVal val="#ppt_h"/>
                                          </p:val>
                                        </p:tav>
                                      </p:tavLst>
                                    </p:anim>
                                    <p:anim calcmode="lin" valueType="num">
                                      <p:cBhvr>
                                        <p:cTn id="204" dur="1000" fill="hold"/>
                                        <p:tgtEl>
                                          <p:spTgt spid="76"/>
                                        </p:tgtEl>
                                        <p:attrNameLst>
                                          <p:attrName>style.rotation</p:attrName>
                                        </p:attrNameLst>
                                      </p:cBhvr>
                                      <p:tavLst>
                                        <p:tav tm="0">
                                          <p:val>
                                            <p:fltVal val="90"/>
                                          </p:val>
                                        </p:tav>
                                        <p:tav tm="100000">
                                          <p:val>
                                            <p:fltVal val="0"/>
                                          </p:val>
                                        </p:tav>
                                      </p:tavLst>
                                    </p:anim>
                                    <p:animEffect transition="in" filter="fade">
                                      <p:cBhvr>
                                        <p:cTn id="205" dur="1000"/>
                                        <p:tgtEl>
                                          <p:spTgt spid="76"/>
                                        </p:tgtEl>
                                      </p:cBhvr>
                                    </p:animEffect>
                                  </p:childTnLst>
                                </p:cTn>
                              </p:par>
                            </p:childTnLst>
                          </p:cTn>
                        </p:par>
                        <p:par>
                          <p:cTn id="206" fill="hold">
                            <p:stCondLst>
                              <p:cond delay="3000"/>
                            </p:stCondLst>
                            <p:childTnLst>
                              <p:par>
                                <p:cTn id="207" presetID="10" presetClass="exit" presetSubtype="0" fill="hold" grpId="1" nodeType="afterEffect">
                                  <p:stCondLst>
                                    <p:cond delay="0"/>
                                  </p:stCondLst>
                                  <p:childTnLst>
                                    <p:animEffect transition="out" filter="fade">
                                      <p:cBhvr>
                                        <p:cTn id="208" dur="1000"/>
                                        <p:tgtEl>
                                          <p:spTgt spid="76"/>
                                        </p:tgtEl>
                                      </p:cBhvr>
                                    </p:animEffect>
                                    <p:set>
                                      <p:cBhvr>
                                        <p:cTn id="209"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10" restart="whenNotActive" fill="hold" evtFilter="cancelBubble" nodeType="interactiveSeq">
                <p:stCondLst>
                  <p:cond evt="onClick" delay="0">
                    <p:tgtEl>
                      <p:spTgt spid="79"/>
                    </p:tgtEl>
                  </p:cond>
                </p:stCondLst>
                <p:endSync evt="end" delay="0">
                  <p:rtn val="all"/>
                </p:endSync>
                <p:childTnLst>
                  <p:par>
                    <p:cTn id="211" fill="hold">
                      <p:stCondLst>
                        <p:cond delay="0"/>
                      </p:stCondLst>
                      <p:childTnLst>
                        <p:par>
                          <p:cTn id="212" fill="hold">
                            <p:stCondLst>
                              <p:cond delay="0"/>
                            </p:stCondLst>
                            <p:childTnLst>
                              <p:par>
                                <p:cTn id="213" presetID="31" presetClass="entr" presetSubtype="0" repeatCount="3000" fill="hold" grpId="0" nodeType="clickEffect">
                                  <p:stCondLst>
                                    <p:cond delay="0"/>
                                  </p:stCondLst>
                                  <p:childTnLst>
                                    <p:set>
                                      <p:cBhvr>
                                        <p:cTn id="214" dur="1" fill="hold">
                                          <p:stCondLst>
                                            <p:cond delay="0"/>
                                          </p:stCondLst>
                                        </p:cTn>
                                        <p:tgtEl>
                                          <p:spTgt spid="80"/>
                                        </p:tgtEl>
                                        <p:attrNameLst>
                                          <p:attrName>style.visibility</p:attrName>
                                        </p:attrNameLst>
                                      </p:cBhvr>
                                      <p:to>
                                        <p:strVal val="visible"/>
                                      </p:to>
                                    </p:set>
                                    <p:anim calcmode="lin" valueType="num">
                                      <p:cBhvr>
                                        <p:cTn id="215" dur="1000" fill="hold"/>
                                        <p:tgtEl>
                                          <p:spTgt spid="80"/>
                                        </p:tgtEl>
                                        <p:attrNameLst>
                                          <p:attrName>ppt_w</p:attrName>
                                        </p:attrNameLst>
                                      </p:cBhvr>
                                      <p:tavLst>
                                        <p:tav tm="0">
                                          <p:val>
                                            <p:fltVal val="0"/>
                                          </p:val>
                                        </p:tav>
                                        <p:tav tm="100000">
                                          <p:val>
                                            <p:strVal val="#ppt_w"/>
                                          </p:val>
                                        </p:tav>
                                      </p:tavLst>
                                    </p:anim>
                                    <p:anim calcmode="lin" valueType="num">
                                      <p:cBhvr>
                                        <p:cTn id="216" dur="1000" fill="hold"/>
                                        <p:tgtEl>
                                          <p:spTgt spid="80"/>
                                        </p:tgtEl>
                                        <p:attrNameLst>
                                          <p:attrName>ppt_h</p:attrName>
                                        </p:attrNameLst>
                                      </p:cBhvr>
                                      <p:tavLst>
                                        <p:tav tm="0">
                                          <p:val>
                                            <p:fltVal val="0"/>
                                          </p:val>
                                        </p:tav>
                                        <p:tav tm="100000">
                                          <p:val>
                                            <p:strVal val="#ppt_h"/>
                                          </p:val>
                                        </p:tav>
                                      </p:tavLst>
                                    </p:anim>
                                    <p:anim calcmode="lin" valueType="num">
                                      <p:cBhvr>
                                        <p:cTn id="217" dur="1000" fill="hold"/>
                                        <p:tgtEl>
                                          <p:spTgt spid="80"/>
                                        </p:tgtEl>
                                        <p:attrNameLst>
                                          <p:attrName>style.rotation</p:attrName>
                                        </p:attrNameLst>
                                      </p:cBhvr>
                                      <p:tavLst>
                                        <p:tav tm="0">
                                          <p:val>
                                            <p:fltVal val="90"/>
                                          </p:val>
                                        </p:tav>
                                        <p:tav tm="100000">
                                          <p:val>
                                            <p:fltVal val="0"/>
                                          </p:val>
                                        </p:tav>
                                      </p:tavLst>
                                    </p:anim>
                                    <p:animEffect transition="in" filter="fade">
                                      <p:cBhvr>
                                        <p:cTn id="218" dur="1000"/>
                                        <p:tgtEl>
                                          <p:spTgt spid="80"/>
                                        </p:tgtEl>
                                      </p:cBhvr>
                                    </p:animEffect>
                                  </p:childTnLst>
                                </p:cTn>
                              </p:par>
                            </p:childTnLst>
                          </p:cTn>
                        </p:par>
                        <p:par>
                          <p:cTn id="219" fill="hold">
                            <p:stCondLst>
                              <p:cond delay="3000"/>
                            </p:stCondLst>
                            <p:childTnLst>
                              <p:par>
                                <p:cTn id="220" presetID="10" presetClass="exit" presetSubtype="0" fill="hold" grpId="1" nodeType="afterEffect">
                                  <p:stCondLst>
                                    <p:cond delay="0"/>
                                  </p:stCondLst>
                                  <p:childTnLst>
                                    <p:animEffect transition="out" filter="fade">
                                      <p:cBhvr>
                                        <p:cTn id="221" dur="1000"/>
                                        <p:tgtEl>
                                          <p:spTgt spid="80"/>
                                        </p:tgtEl>
                                      </p:cBhvr>
                                    </p:animEffect>
                                    <p:set>
                                      <p:cBhvr>
                                        <p:cTn id="222"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23" restart="whenNotActive" fill="hold" evtFilter="cancelBubble" nodeType="interactiveSeq">
                <p:stCondLst>
                  <p:cond evt="onClick" delay="0">
                    <p:tgtEl>
                      <p:spTgt spid="77"/>
                    </p:tgtEl>
                  </p:cond>
                </p:stCondLst>
                <p:endSync evt="end" delay="0">
                  <p:rtn val="all"/>
                </p:endSync>
                <p:childTnLst>
                  <p:par>
                    <p:cTn id="224" fill="hold">
                      <p:stCondLst>
                        <p:cond delay="0"/>
                      </p:stCondLst>
                      <p:childTnLst>
                        <p:par>
                          <p:cTn id="225" fill="hold">
                            <p:stCondLst>
                              <p:cond delay="0"/>
                            </p:stCondLst>
                            <p:childTnLst>
                              <p:par>
                                <p:cTn id="226" presetID="31" presetClass="entr" presetSubtype="0" repeatCount="3000" fill="hold" grpId="0" nodeType="clickEffect">
                                  <p:stCondLst>
                                    <p:cond delay="0"/>
                                  </p:stCondLst>
                                  <p:childTnLst>
                                    <p:set>
                                      <p:cBhvr>
                                        <p:cTn id="227" dur="1" fill="hold">
                                          <p:stCondLst>
                                            <p:cond delay="0"/>
                                          </p:stCondLst>
                                        </p:cTn>
                                        <p:tgtEl>
                                          <p:spTgt spid="78"/>
                                        </p:tgtEl>
                                        <p:attrNameLst>
                                          <p:attrName>style.visibility</p:attrName>
                                        </p:attrNameLst>
                                      </p:cBhvr>
                                      <p:to>
                                        <p:strVal val="visible"/>
                                      </p:to>
                                    </p:set>
                                    <p:anim calcmode="lin" valueType="num">
                                      <p:cBhvr>
                                        <p:cTn id="228" dur="1000" fill="hold"/>
                                        <p:tgtEl>
                                          <p:spTgt spid="78"/>
                                        </p:tgtEl>
                                        <p:attrNameLst>
                                          <p:attrName>ppt_w</p:attrName>
                                        </p:attrNameLst>
                                      </p:cBhvr>
                                      <p:tavLst>
                                        <p:tav tm="0">
                                          <p:val>
                                            <p:fltVal val="0"/>
                                          </p:val>
                                        </p:tav>
                                        <p:tav tm="100000">
                                          <p:val>
                                            <p:strVal val="#ppt_w"/>
                                          </p:val>
                                        </p:tav>
                                      </p:tavLst>
                                    </p:anim>
                                    <p:anim calcmode="lin" valueType="num">
                                      <p:cBhvr>
                                        <p:cTn id="229" dur="1000" fill="hold"/>
                                        <p:tgtEl>
                                          <p:spTgt spid="78"/>
                                        </p:tgtEl>
                                        <p:attrNameLst>
                                          <p:attrName>ppt_h</p:attrName>
                                        </p:attrNameLst>
                                      </p:cBhvr>
                                      <p:tavLst>
                                        <p:tav tm="0">
                                          <p:val>
                                            <p:fltVal val="0"/>
                                          </p:val>
                                        </p:tav>
                                        <p:tav tm="100000">
                                          <p:val>
                                            <p:strVal val="#ppt_h"/>
                                          </p:val>
                                        </p:tav>
                                      </p:tavLst>
                                    </p:anim>
                                    <p:anim calcmode="lin" valueType="num">
                                      <p:cBhvr>
                                        <p:cTn id="230" dur="1000" fill="hold"/>
                                        <p:tgtEl>
                                          <p:spTgt spid="78"/>
                                        </p:tgtEl>
                                        <p:attrNameLst>
                                          <p:attrName>style.rotation</p:attrName>
                                        </p:attrNameLst>
                                      </p:cBhvr>
                                      <p:tavLst>
                                        <p:tav tm="0">
                                          <p:val>
                                            <p:fltVal val="90"/>
                                          </p:val>
                                        </p:tav>
                                        <p:tav tm="100000">
                                          <p:val>
                                            <p:fltVal val="0"/>
                                          </p:val>
                                        </p:tav>
                                      </p:tavLst>
                                    </p:anim>
                                    <p:animEffect transition="in" filter="fade">
                                      <p:cBhvr>
                                        <p:cTn id="231" dur="1000"/>
                                        <p:tgtEl>
                                          <p:spTgt spid="78"/>
                                        </p:tgtEl>
                                      </p:cBhvr>
                                    </p:animEffect>
                                  </p:childTnLst>
                                </p:cTn>
                              </p:par>
                            </p:childTnLst>
                          </p:cTn>
                        </p:par>
                        <p:par>
                          <p:cTn id="232" fill="hold">
                            <p:stCondLst>
                              <p:cond delay="3000"/>
                            </p:stCondLst>
                            <p:childTnLst>
                              <p:par>
                                <p:cTn id="233" presetID="10" presetClass="exit" presetSubtype="0" fill="hold" grpId="1" nodeType="afterEffect">
                                  <p:stCondLst>
                                    <p:cond delay="0"/>
                                  </p:stCondLst>
                                  <p:childTnLst>
                                    <p:animEffect transition="out" filter="fade">
                                      <p:cBhvr>
                                        <p:cTn id="234" dur="1000"/>
                                        <p:tgtEl>
                                          <p:spTgt spid="78"/>
                                        </p:tgtEl>
                                      </p:cBhvr>
                                    </p:animEffect>
                                    <p:set>
                                      <p:cBhvr>
                                        <p:cTn id="235"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36" restart="whenNotActive" fill="hold" evtFilter="cancelBubble" nodeType="interactiveSeq">
                <p:stCondLst>
                  <p:cond evt="onClick" delay="0">
                    <p:tgtEl>
                      <p:spTgt spid="81"/>
                    </p:tgtEl>
                  </p:cond>
                </p:stCondLst>
                <p:endSync evt="end" delay="0">
                  <p:rtn val="all"/>
                </p:endSync>
                <p:childTnLst>
                  <p:par>
                    <p:cTn id="237" fill="hold">
                      <p:stCondLst>
                        <p:cond delay="0"/>
                      </p:stCondLst>
                      <p:childTnLst>
                        <p:par>
                          <p:cTn id="238" fill="hold">
                            <p:stCondLst>
                              <p:cond delay="0"/>
                            </p:stCondLst>
                            <p:childTnLst>
                              <p:par>
                                <p:cTn id="239" presetID="31" presetClass="entr" presetSubtype="0" repeatCount="3000" fill="hold" grpId="0" nodeType="clickEffect">
                                  <p:stCondLst>
                                    <p:cond delay="0"/>
                                  </p:stCondLst>
                                  <p:childTnLst>
                                    <p:set>
                                      <p:cBhvr>
                                        <p:cTn id="240" dur="1" fill="hold">
                                          <p:stCondLst>
                                            <p:cond delay="0"/>
                                          </p:stCondLst>
                                        </p:cTn>
                                        <p:tgtEl>
                                          <p:spTgt spid="82"/>
                                        </p:tgtEl>
                                        <p:attrNameLst>
                                          <p:attrName>style.visibility</p:attrName>
                                        </p:attrNameLst>
                                      </p:cBhvr>
                                      <p:to>
                                        <p:strVal val="visible"/>
                                      </p:to>
                                    </p:set>
                                    <p:anim calcmode="lin" valueType="num">
                                      <p:cBhvr>
                                        <p:cTn id="241" dur="1000" fill="hold"/>
                                        <p:tgtEl>
                                          <p:spTgt spid="82"/>
                                        </p:tgtEl>
                                        <p:attrNameLst>
                                          <p:attrName>ppt_w</p:attrName>
                                        </p:attrNameLst>
                                      </p:cBhvr>
                                      <p:tavLst>
                                        <p:tav tm="0">
                                          <p:val>
                                            <p:fltVal val="0"/>
                                          </p:val>
                                        </p:tav>
                                        <p:tav tm="100000">
                                          <p:val>
                                            <p:strVal val="#ppt_w"/>
                                          </p:val>
                                        </p:tav>
                                      </p:tavLst>
                                    </p:anim>
                                    <p:anim calcmode="lin" valueType="num">
                                      <p:cBhvr>
                                        <p:cTn id="242" dur="1000" fill="hold"/>
                                        <p:tgtEl>
                                          <p:spTgt spid="82"/>
                                        </p:tgtEl>
                                        <p:attrNameLst>
                                          <p:attrName>ppt_h</p:attrName>
                                        </p:attrNameLst>
                                      </p:cBhvr>
                                      <p:tavLst>
                                        <p:tav tm="0">
                                          <p:val>
                                            <p:fltVal val="0"/>
                                          </p:val>
                                        </p:tav>
                                        <p:tav tm="100000">
                                          <p:val>
                                            <p:strVal val="#ppt_h"/>
                                          </p:val>
                                        </p:tav>
                                      </p:tavLst>
                                    </p:anim>
                                    <p:anim calcmode="lin" valueType="num">
                                      <p:cBhvr>
                                        <p:cTn id="243" dur="1000" fill="hold"/>
                                        <p:tgtEl>
                                          <p:spTgt spid="82"/>
                                        </p:tgtEl>
                                        <p:attrNameLst>
                                          <p:attrName>style.rotation</p:attrName>
                                        </p:attrNameLst>
                                      </p:cBhvr>
                                      <p:tavLst>
                                        <p:tav tm="0">
                                          <p:val>
                                            <p:fltVal val="90"/>
                                          </p:val>
                                        </p:tav>
                                        <p:tav tm="100000">
                                          <p:val>
                                            <p:fltVal val="0"/>
                                          </p:val>
                                        </p:tav>
                                      </p:tavLst>
                                    </p:anim>
                                    <p:animEffect transition="in" filter="fade">
                                      <p:cBhvr>
                                        <p:cTn id="244" dur="1000"/>
                                        <p:tgtEl>
                                          <p:spTgt spid="82"/>
                                        </p:tgtEl>
                                      </p:cBhvr>
                                    </p:animEffect>
                                  </p:childTnLst>
                                </p:cTn>
                              </p:par>
                            </p:childTnLst>
                          </p:cTn>
                        </p:par>
                        <p:par>
                          <p:cTn id="245" fill="hold">
                            <p:stCondLst>
                              <p:cond delay="3000"/>
                            </p:stCondLst>
                            <p:childTnLst>
                              <p:par>
                                <p:cTn id="246" presetID="10" presetClass="exit" presetSubtype="0" fill="hold" grpId="1" nodeType="afterEffect">
                                  <p:stCondLst>
                                    <p:cond delay="0"/>
                                  </p:stCondLst>
                                  <p:childTnLst>
                                    <p:animEffect transition="out" filter="fade">
                                      <p:cBhvr>
                                        <p:cTn id="247" dur="1000"/>
                                        <p:tgtEl>
                                          <p:spTgt spid="82"/>
                                        </p:tgtEl>
                                      </p:cBhvr>
                                    </p:animEffect>
                                    <p:set>
                                      <p:cBhvr>
                                        <p:cTn id="248"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49" restart="whenNotActive" fill="hold" evtFilter="cancelBubble" nodeType="interactiveSeq">
                <p:stCondLst>
                  <p:cond evt="onClick" delay="0">
                    <p:tgtEl>
                      <p:spTgt spid="83"/>
                    </p:tgtEl>
                  </p:cond>
                </p:stCondLst>
                <p:endSync evt="end" delay="0">
                  <p:rtn val="all"/>
                </p:endSync>
                <p:childTnLst>
                  <p:par>
                    <p:cTn id="250" fill="hold">
                      <p:stCondLst>
                        <p:cond delay="0"/>
                      </p:stCondLst>
                      <p:childTnLst>
                        <p:par>
                          <p:cTn id="251" fill="hold">
                            <p:stCondLst>
                              <p:cond delay="0"/>
                            </p:stCondLst>
                            <p:childTnLst>
                              <p:par>
                                <p:cTn id="252" presetID="31" presetClass="entr" presetSubtype="0" repeatCount="3000" fill="hold" grpId="0" nodeType="clickEffect">
                                  <p:stCondLst>
                                    <p:cond delay="0"/>
                                  </p:stCondLst>
                                  <p:childTnLst>
                                    <p:set>
                                      <p:cBhvr>
                                        <p:cTn id="253" dur="1" fill="hold">
                                          <p:stCondLst>
                                            <p:cond delay="0"/>
                                          </p:stCondLst>
                                        </p:cTn>
                                        <p:tgtEl>
                                          <p:spTgt spid="84"/>
                                        </p:tgtEl>
                                        <p:attrNameLst>
                                          <p:attrName>style.visibility</p:attrName>
                                        </p:attrNameLst>
                                      </p:cBhvr>
                                      <p:to>
                                        <p:strVal val="visible"/>
                                      </p:to>
                                    </p:set>
                                    <p:anim calcmode="lin" valueType="num">
                                      <p:cBhvr>
                                        <p:cTn id="254" dur="1000" fill="hold"/>
                                        <p:tgtEl>
                                          <p:spTgt spid="84"/>
                                        </p:tgtEl>
                                        <p:attrNameLst>
                                          <p:attrName>ppt_w</p:attrName>
                                        </p:attrNameLst>
                                      </p:cBhvr>
                                      <p:tavLst>
                                        <p:tav tm="0">
                                          <p:val>
                                            <p:fltVal val="0"/>
                                          </p:val>
                                        </p:tav>
                                        <p:tav tm="100000">
                                          <p:val>
                                            <p:strVal val="#ppt_w"/>
                                          </p:val>
                                        </p:tav>
                                      </p:tavLst>
                                    </p:anim>
                                    <p:anim calcmode="lin" valueType="num">
                                      <p:cBhvr>
                                        <p:cTn id="255" dur="1000" fill="hold"/>
                                        <p:tgtEl>
                                          <p:spTgt spid="84"/>
                                        </p:tgtEl>
                                        <p:attrNameLst>
                                          <p:attrName>ppt_h</p:attrName>
                                        </p:attrNameLst>
                                      </p:cBhvr>
                                      <p:tavLst>
                                        <p:tav tm="0">
                                          <p:val>
                                            <p:fltVal val="0"/>
                                          </p:val>
                                        </p:tav>
                                        <p:tav tm="100000">
                                          <p:val>
                                            <p:strVal val="#ppt_h"/>
                                          </p:val>
                                        </p:tav>
                                      </p:tavLst>
                                    </p:anim>
                                    <p:anim calcmode="lin" valueType="num">
                                      <p:cBhvr>
                                        <p:cTn id="256" dur="1000" fill="hold"/>
                                        <p:tgtEl>
                                          <p:spTgt spid="84"/>
                                        </p:tgtEl>
                                        <p:attrNameLst>
                                          <p:attrName>style.rotation</p:attrName>
                                        </p:attrNameLst>
                                      </p:cBhvr>
                                      <p:tavLst>
                                        <p:tav tm="0">
                                          <p:val>
                                            <p:fltVal val="90"/>
                                          </p:val>
                                        </p:tav>
                                        <p:tav tm="100000">
                                          <p:val>
                                            <p:fltVal val="0"/>
                                          </p:val>
                                        </p:tav>
                                      </p:tavLst>
                                    </p:anim>
                                    <p:animEffect transition="in" filter="fade">
                                      <p:cBhvr>
                                        <p:cTn id="257" dur="1000"/>
                                        <p:tgtEl>
                                          <p:spTgt spid="84"/>
                                        </p:tgtEl>
                                      </p:cBhvr>
                                    </p:animEffect>
                                  </p:childTnLst>
                                </p:cTn>
                              </p:par>
                            </p:childTnLst>
                          </p:cTn>
                        </p:par>
                        <p:par>
                          <p:cTn id="258" fill="hold">
                            <p:stCondLst>
                              <p:cond delay="3000"/>
                            </p:stCondLst>
                            <p:childTnLst>
                              <p:par>
                                <p:cTn id="259" presetID="10" presetClass="exit" presetSubtype="0" fill="hold" grpId="1" nodeType="afterEffect">
                                  <p:stCondLst>
                                    <p:cond delay="0"/>
                                  </p:stCondLst>
                                  <p:childTnLst>
                                    <p:animEffect transition="out" filter="fade">
                                      <p:cBhvr>
                                        <p:cTn id="260" dur="1000"/>
                                        <p:tgtEl>
                                          <p:spTgt spid="84"/>
                                        </p:tgtEl>
                                      </p:cBhvr>
                                    </p:animEffect>
                                    <p:set>
                                      <p:cBhvr>
                                        <p:cTn id="261"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62" restart="whenNotActive" fill="hold" evtFilter="cancelBubble" nodeType="interactiveSeq">
                <p:stCondLst>
                  <p:cond evt="onClick" delay="0">
                    <p:tgtEl>
                      <p:spTgt spid="85"/>
                    </p:tgtEl>
                  </p:cond>
                </p:stCondLst>
                <p:endSync evt="end" delay="0">
                  <p:rtn val="all"/>
                </p:endSync>
                <p:childTnLst>
                  <p:par>
                    <p:cTn id="263" fill="hold">
                      <p:stCondLst>
                        <p:cond delay="0"/>
                      </p:stCondLst>
                      <p:childTnLst>
                        <p:par>
                          <p:cTn id="264" fill="hold">
                            <p:stCondLst>
                              <p:cond delay="0"/>
                            </p:stCondLst>
                            <p:childTnLst>
                              <p:par>
                                <p:cTn id="265" presetID="31" presetClass="entr" presetSubtype="0" repeatCount="3000" fill="hold" grpId="0" nodeType="clickEffect">
                                  <p:stCondLst>
                                    <p:cond delay="0"/>
                                  </p:stCondLst>
                                  <p:childTnLst>
                                    <p:set>
                                      <p:cBhvr>
                                        <p:cTn id="266" dur="1" fill="hold">
                                          <p:stCondLst>
                                            <p:cond delay="0"/>
                                          </p:stCondLst>
                                        </p:cTn>
                                        <p:tgtEl>
                                          <p:spTgt spid="86"/>
                                        </p:tgtEl>
                                        <p:attrNameLst>
                                          <p:attrName>style.visibility</p:attrName>
                                        </p:attrNameLst>
                                      </p:cBhvr>
                                      <p:to>
                                        <p:strVal val="visible"/>
                                      </p:to>
                                    </p:set>
                                    <p:anim calcmode="lin" valueType="num">
                                      <p:cBhvr>
                                        <p:cTn id="267" dur="1000" fill="hold"/>
                                        <p:tgtEl>
                                          <p:spTgt spid="86"/>
                                        </p:tgtEl>
                                        <p:attrNameLst>
                                          <p:attrName>ppt_w</p:attrName>
                                        </p:attrNameLst>
                                      </p:cBhvr>
                                      <p:tavLst>
                                        <p:tav tm="0">
                                          <p:val>
                                            <p:fltVal val="0"/>
                                          </p:val>
                                        </p:tav>
                                        <p:tav tm="100000">
                                          <p:val>
                                            <p:strVal val="#ppt_w"/>
                                          </p:val>
                                        </p:tav>
                                      </p:tavLst>
                                    </p:anim>
                                    <p:anim calcmode="lin" valueType="num">
                                      <p:cBhvr>
                                        <p:cTn id="268" dur="1000" fill="hold"/>
                                        <p:tgtEl>
                                          <p:spTgt spid="86"/>
                                        </p:tgtEl>
                                        <p:attrNameLst>
                                          <p:attrName>ppt_h</p:attrName>
                                        </p:attrNameLst>
                                      </p:cBhvr>
                                      <p:tavLst>
                                        <p:tav tm="0">
                                          <p:val>
                                            <p:fltVal val="0"/>
                                          </p:val>
                                        </p:tav>
                                        <p:tav tm="100000">
                                          <p:val>
                                            <p:strVal val="#ppt_h"/>
                                          </p:val>
                                        </p:tav>
                                      </p:tavLst>
                                    </p:anim>
                                    <p:anim calcmode="lin" valueType="num">
                                      <p:cBhvr>
                                        <p:cTn id="269" dur="1000" fill="hold"/>
                                        <p:tgtEl>
                                          <p:spTgt spid="86"/>
                                        </p:tgtEl>
                                        <p:attrNameLst>
                                          <p:attrName>style.rotation</p:attrName>
                                        </p:attrNameLst>
                                      </p:cBhvr>
                                      <p:tavLst>
                                        <p:tav tm="0">
                                          <p:val>
                                            <p:fltVal val="90"/>
                                          </p:val>
                                        </p:tav>
                                        <p:tav tm="100000">
                                          <p:val>
                                            <p:fltVal val="0"/>
                                          </p:val>
                                        </p:tav>
                                      </p:tavLst>
                                    </p:anim>
                                    <p:animEffect transition="in" filter="fade">
                                      <p:cBhvr>
                                        <p:cTn id="270" dur="1000"/>
                                        <p:tgtEl>
                                          <p:spTgt spid="86"/>
                                        </p:tgtEl>
                                      </p:cBhvr>
                                    </p:animEffect>
                                  </p:childTnLst>
                                </p:cTn>
                              </p:par>
                            </p:childTnLst>
                          </p:cTn>
                        </p:par>
                        <p:par>
                          <p:cTn id="271" fill="hold">
                            <p:stCondLst>
                              <p:cond delay="3000"/>
                            </p:stCondLst>
                            <p:childTnLst>
                              <p:par>
                                <p:cTn id="272" presetID="10" presetClass="exit" presetSubtype="0" fill="hold" grpId="1" nodeType="afterEffect">
                                  <p:stCondLst>
                                    <p:cond delay="0"/>
                                  </p:stCondLst>
                                  <p:childTnLst>
                                    <p:animEffect transition="out" filter="fade">
                                      <p:cBhvr>
                                        <p:cTn id="273" dur="1000"/>
                                        <p:tgtEl>
                                          <p:spTgt spid="86"/>
                                        </p:tgtEl>
                                      </p:cBhvr>
                                    </p:animEffect>
                                    <p:set>
                                      <p:cBhvr>
                                        <p:cTn id="274"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75" restart="whenNotActive" fill="hold" evtFilter="cancelBubble" nodeType="interactiveSeq">
                <p:stCondLst>
                  <p:cond evt="onClick" delay="0">
                    <p:tgtEl>
                      <p:spTgt spid="87"/>
                    </p:tgtEl>
                  </p:cond>
                </p:stCondLst>
                <p:endSync evt="end" delay="0">
                  <p:rtn val="all"/>
                </p:endSync>
                <p:childTnLst>
                  <p:par>
                    <p:cTn id="276" fill="hold">
                      <p:stCondLst>
                        <p:cond delay="0"/>
                      </p:stCondLst>
                      <p:childTnLst>
                        <p:par>
                          <p:cTn id="277" fill="hold">
                            <p:stCondLst>
                              <p:cond delay="0"/>
                            </p:stCondLst>
                            <p:childTnLst>
                              <p:par>
                                <p:cTn id="278" presetID="31" presetClass="entr" presetSubtype="0" repeatCount="3000" fill="hold" grpId="0" nodeType="clickEffect">
                                  <p:stCondLst>
                                    <p:cond delay="0"/>
                                  </p:stCondLst>
                                  <p:childTnLst>
                                    <p:set>
                                      <p:cBhvr>
                                        <p:cTn id="279" dur="1" fill="hold">
                                          <p:stCondLst>
                                            <p:cond delay="0"/>
                                          </p:stCondLst>
                                        </p:cTn>
                                        <p:tgtEl>
                                          <p:spTgt spid="88"/>
                                        </p:tgtEl>
                                        <p:attrNameLst>
                                          <p:attrName>style.visibility</p:attrName>
                                        </p:attrNameLst>
                                      </p:cBhvr>
                                      <p:to>
                                        <p:strVal val="visible"/>
                                      </p:to>
                                    </p:set>
                                    <p:anim calcmode="lin" valueType="num">
                                      <p:cBhvr>
                                        <p:cTn id="280" dur="1000" fill="hold"/>
                                        <p:tgtEl>
                                          <p:spTgt spid="88"/>
                                        </p:tgtEl>
                                        <p:attrNameLst>
                                          <p:attrName>ppt_w</p:attrName>
                                        </p:attrNameLst>
                                      </p:cBhvr>
                                      <p:tavLst>
                                        <p:tav tm="0">
                                          <p:val>
                                            <p:fltVal val="0"/>
                                          </p:val>
                                        </p:tav>
                                        <p:tav tm="100000">
                                          <p:val>
                                            <p:strVal val="#ppt_w"/>
                                          </p:val>
                                        </p:tav>
                                      </p:tavLst>
                                    </p:anim>
                                    <p:anim calcmode="lin" valueType="num">
                                      <p:cBhvr>
                                        <p:cTn id="281" dur="1000" fill="hold"/>
                                        <p:tgtEl>
                                          <p:spTgt spid="88"/>
                                        </p:tgtEl>
                                        <p:attrNameLst>
                                          <p:attrName>ppt_h</p:attrName>
                                        </p:attrNameLst>
                                      </p:cBhvr>
                                      <p:tavLst>
                                        <p:tav tm="0">
                                          <p:val>
                                            <p:fltVal val="0"/>
                                          </p:val>
                                        </p:tav>
                                        <p:tav tm="100000">
                                          <p:val>
                                            <p:strVal val="#ppt_h"/>
                                          </p:val>
                                        </p:tav>
                                      </p:tavLst>
                                    </p:anim>
                                    <p:anim calcmode="lin" valueType="num">
                                      <p:cBhvr>
                                        <p:cTn id="282" dur="1000" fill="hold"/>
                                        <p:tgtEl>
                                          <p:spTgt spid="88"/>
                                        </p:tgtEl>
                                        <p:attrNameLst>
                                          <p:attrName>style.rotation</p:attrName>
                                        </p:attrNameLst>
                                      </p:cBhvr>
                                      <p:tavLst>
                                        <p:tav tm="0">
                                          <p:val>
                                            <p:fltVal val="90"/>
                                          </p:val>
                                        </p:tav>
                                        <p:tav tm="100000">
                                          <p:val>
                                            <p:fltVal val="0"/>
                                          </p:val>
                                        </p:tav>
                                      </p:tavLst>
                                    </p:anim>
                                    <p:animEffect transition="in" filter="fade">
                                      <p:cBhvr>
                                        <p:cTn id="283" dur="1000"/>
                                        <p:tgtEl>
                                          <p:spTgt spid="88"/>
                                        </p:tgtEl>
                                      </p:cBhvr>
                                    </p:animEffect>
                                  </p:childTnLst>
                                </p:cTn>
                              </p:par>
                            </p:childTnLst>
                          </p:cTn>
                        </p:par>
                        <p:par>
                          <p:cTn id="284" fill="hold">
                            <p:stCondLst>
                              <p:cond delay="3000"/>
                            </p:stCondLst>
                            <p:childTnLst>
                              <p:par>
                                <p:cTn id="285" presetID="10" presetClass="exit" presetSubtype="0" fill="hold" grpId="1" nodeType="afterEffect">
                                  <p:stCondLst>
                                    <p:cond delay="0"/>
                                  </p:stCondLst>
                                  <p:childTnLst>
                                    <p:animEffect transition="out" filter="fade">
                                      <p:cBhvr>
                                        <p:cTn id="286" dur="1000"/>
                                        <p:tgtEl>
                                          <p:spTgt spid="88"/>
                                        </p:tgtEl>
                                      </p:cBhvr>
                                    </p:animEffect>
                                    <p:set>
                                      <p:cBhvr>
                                        <p:cTn id="287"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88" restart="whenNotActive" fill="hold" evtFilter="cancelBubble" nodeType="interactiveSeq">
                <p:stCondLst>
                  <p:cond evt="onClick" delay="0">
                    <p:tgtEl>
                      <p:spTgt spid="89"/>
                    </p:tgtEl>
                  </p:cond>
                </p:stCondLst>
                <p:endSync evt="end" delay="0">
                  <p:rtn val="all"/>
                </p:endSync>
                <p:childTnLst>
                  <p:par>
                    <p:cTn id="289" fill="hold">
                      <p:stCondLst>
                        <p:cond delay="0"/>
                      </p:stCondLst>
                      <p:childTnLst>
                        <p:par>
                          <p:cTn id="290" fill="hold">
                            <p:stCondLst>
                              <p:cond delay="0"/>
                            </p:stCondLst>
                            <p:childTnLst>
                              <p:par>
                                <p:cTn id="291" presetID="31" presetClass="entr" presetSubtype="0" repeatCount="3000" fill="hold" grpId="0" nodeType="clickEffect">
                                  <p:stCondLst>
                                    <p:cond delay="0"/>
                                  </p:stCondLst>
                                  <p:childTnLst>
                                    <p:set>
                                      <p:cBhvr>
                                        <p:cTn id="292" dur="1" fill="hold">
                                          <p:stCondLst>
                                            <p:cond delay="0"/>
                                          </p:stCondLst>
                                        </p:cTn>
                                        <p:tgtEl>
                                          <p:spTgt spid="90"/>
                                        </p:tgtEl>
                                        <p:attrNameLst>
                                          <p:attrName>style.visibility</p:attrName>
                                        </p:attrNameLst>
                                      </p:cBhvr>
                                      <p:to>
                                        <p:strVal val="visible"/>
                                      </p:to>
                                    </p:set>
                                    <p:anim calcmode="lin" valueType="num">
                                      <p:cBhvr>
                                        <p:cTn id="293" dur="1000" fill="hold"/>
                                        <p:tgtEl>
                                          <p:spTgt spid="90"/>
                                        </p:tgtEl>
                                        <p:attrNameLst>
                                          <p:attrName>ppt_w</p:attrName>
                                        </p:attrNameLst>
                                      </p:cBhvr>
                                      <p:tavLst>
                                        <p:tav tm="0">
                                          <p:val>
                                            <p:fltVal val="0"/>
                                          </p:val>
                                        </p:tav>
                                        <p:tav tm="100000">
                                          <p:val>
                                            <p:strVal val="#ppt_w"/>
                                          </p:val>
                                        </p:tav>
                                      </p:tavLst>
                                    </p:anim>
                                    <p:anim calcmode="lin" valueType="num">
                                      <p:cBhvr>
                                        <p:cTn id="294" dur="1000" fill="hold"/>
                                        <p:tgtEl>
                                          <p:spTgt spid="90"/>
                                        </p:tgtEl>
                                        <p:attrNameLst>
                                          <p:attrName>ppt_h</p:attrName>
                                        </p:attrNameLst>
                                      </p:cBhvr>
                                      <p:tavLst>
                                        <p:tav tm="0">
                                          <p:val>
                                            <p:fltVal val="0"/>
                                          </p:val>
                                        </p:tav>
                                        <p:tav tm="100000">
                                          <p:val>
                                            <p:strVal val="#ppt_h"/>
                                          </p:val>
                                        </p:tav>
                                      </p:tavLst>
                                    </p:anim>
                                    <p:anim calcmode="lin" valueType="num">
                                      <p:cBhvr>
                                        <p:cTn id="295" dur="1000" fill="hold"/>
                                        <p:tgtEl>
                                          <p:spTgt spid="90"/>
                                        </p:tgtEl>
                                        <p:attrNameLst>
                                          <p:attrName>style.rotation</p:attrName>
                                        </p:attrNameLst>
                                      </p:cBhvr>
                                      <p:tavLst>
                                        <p:tav tm="0">
                                          <p:val>
                                            <p:fltVal val="90"/>
                                          </p:val>
                                        </p:tav>
                                        <p:tav tm="100000">
                                          <p:val>
                                            <p:fltVal val="0"/>
                                          </p:val>
                                        </p:tav>
                                      </p:tavLst>
                                    </p:anim>
                                    <p:animEffect transition="in" filter="fade">
                                      <p:cBhvr>
                                        <p:cTn id="296" dur="1000"/>
                                        <p:tgtEl>
                                          <p:spTgt spid="90"/>
                                        </p:tgtEl>
                                      </p:cBhvr>
                                    </p:animEffect>
                                  </p:childTnLst>
                                </p:cTn>
                              </p:par>
                            </p:childTnLst>
                          </p:cTn>
                        </p:par>
                        <p:par>
                          <p:cTn id="297" fill="hold">
                            <p:stCondLst>
                              <p:cond delay="3000"/>
                            </p:stCondLst>
                            <p:childTnLst>
                              <p:par>
                                <p:cTn id="298" presetID="10" presetClass="exit" presetSubtype="0" fill="hold" grpId="1" nodeType="afterEffect">
                                  <p:stCondLst>
                                    <p:cond delay="0"/>
                                  </p:stCondLst>
                                  <p:childTnLst>
                                    <p:animEffect transition="out" filter="fade">
                                      <p:cBhvr>
                                        <p:cTn id="299" dur="1000"/>
                                        <p:tgtEl>
                                          <p:spTgt spid="90"/>
                                        </p:tgtEl>
                                      </p:cBhvr>
                                    </p:animEffect>
                                    <p:set>
                                      <p:cBhvr>
                                        <p:cTn id="300"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01" restart="whenNotActive" fill="hold" evtFilter="cancelBubble" nodeType="interactiveSeq">
                <p:stCondLst>
                  <p:cond evt="onClick" delay="0">
                    <p:tgtEl>
                      <p:spTgt spid="91"/>
                    </p:tgtEl>
                  </p:cond>
                </p:stCondLst>
                <p:endSync evt="end" delay="0">
                  <p:rtn val="all"/>
                </p:endSync>
                <p:childTnLst>
                  <p:par>
                    <p:cTn id="302" fill="hold">
                      <p:stCondLst>
                        <p:cond delay="0"/>
                      </p:stCondLst>
                      <p:childTnLst>
                        <p:par>
                          <p:cTn id="303" fill="hold">
                            <p:stCondLst>
                              <p:cond delay="0"/>
                            </p:stCondLst>
                            <p:childTnLst>
                              <p:par>
                                <p:cTn id="304" presetID="31" presetClass="entr" presetSubtype="0" repeatCount="3000" fill="hold" grpId="0" nodeType="clickEffect">
                                  <p:stCondLst>
                                    <p:cond delay="0"/>
                                  </p:stCondLst>
                                  <p:childTnLst>
                                    <p:set>
                                      <p:cBhvr>
                                        <p:cTn id="305" dur="1" fill="hold">
                                          <p:stCondLst>
                                            <p:cond delay="0"/>
                                          </p:stCondLst>
                                        </p:cTn>
                                        <p:tgtEl>
                                          <p:spTgt spid="92"/>
                                        </p:tgtEl>
                                        <p:attrNameLst>
                                          <p:attrName>style.visibility</p:attrName>
                                        </p:attrNameLst>
                                      </p:cBhvr>
                                      <p:to>
                                        <p:strVal val="visible"/>
                                      </p:to>
                                    </p:set>
                                    <p:anim calcmode="lin" valueType="num">
                                      <p:cBhvr>
                                        <p:cTn id="306" dur="1000" fill="hold"/>
                                        <p:tgtEl>
                                          <p:spTgt spid="92"/>
                                        </p:tgtEl>
                                        <p:attrNameLst>
                                          <p:attrName>ppt_w</p:attrName>
                                        </p:attrNameLst>
                                      </p:cBhvr>
                                      <p:tavLst>
                                        <p:tav tm="0">
                                          <p:val>
                                            <p:fltVal val="0"/>
                                          </p:val>
                                        </p:tav>
                                        <p:tav tm="100000">
                                          <p:val>
                                            <p:strVal val="#ppt_w"/>
                                          </p:val>
                                        </p:tav>
                                      </p:tavLst>
                                    </p:anim>
                                    <p:anim calcmode="lin" valueType="num">
                                      <p:cBhvr>
                                        <p:cTn id="307" dur="1000" fill="hold"/>
                                        <p:tgtEl>
                                          <p:spTgt spid="92"/>
                                        </p:tgtEl>
                                        <p:attrNameLst>
                                          <p:attrName>ppt_h</p:attrName>
                                        </p:attrNameLst>
                                      </p:cBhvr>
                                      <p:tavLst>
                                        <p:tav tm="0">
                                          <p:val>
                                            <p:fltVal val="0"/>
                                          </p:val>
                                        </p:tav>
                                        <p:tav tm="100000">
                                          <p:val>
                                            <p:strVal val="#ppt_h"/>
                                          </p:val>
                                        </p:tav>
                                      </p:tavLst>
                                    </p:anim>
                                    <p:anim calcmode="lin" valueType="num">
                                      <p:cBhvr>
                                        <p:cTn id="308" dur="1000" fill="hold"/>
                                        <p:tgtEl>
                                          <p:spTgt spid="92"/>
                                        </p:tgtEl>
                                        <p:attrNameLst>
                                          <p:attrName>style.rotation</p:attrName>
                                        </p:attrNameLst>
                                      </p:cBhvr>
                                      <p:tavLst>
                                        <p:tav tm="0">
                                          <p:val>
                                            <p:fltVal val="90"/>
                                          </p:val>
                                        </p:tav>
                                        <p:tav tm="100000">
                                          <p:val>
                                            <p:fltVal val="0"/>
                                          </p:val>
                                        </p:tav>
                                      </p:tavLst>
                                    </p:anim>
                                    <p:animEffect transition="in" filter="fade">
                                      <p:cBhvr>
                                        <p:cTn id="309" dur="1000"/>
                                        <p:tgtEl>
                                          <p:spTgt spid="92"/>
                                        </p:tgtEl>
                                      </p:cBhvr>
                                    </p:animEffect>
                                  </p:childTnLst>
                                </p:cTn>
                              </p:par>
                            </p:childTnLst>
                          </p:cTn>
                        </p:par>
                        <p:par>
                          <p:cTn id="310" fill="hold">
                            <p:stCondLst>
                              <p:cond delay="3000"/>
                            </p:stCondLst>
                            <p:childTnLst>
                              <p:par>
                                <p:cTn id="311" presetID="10" presetClass="exit" presetSubtype="0" fill="hold" grpId="1" nodeType="afterEffect">
                                  <p:stCondLst>
                                    <p:cond delay="0"/>
                                  </p:stCondLst>
                                  <p:childTnLst>
                                    <p:animEffect transition="out" filter="fade">
                                      <p:cBhvr>
                                        <p:cTn id="312" dur="1000"/>
                                        <p:tgtEl>
                                          <p:spTgt spid="92"/>
                                        </p:tgtEl>
                                      </p:cBhvr>
                                    </p:animEffect>
                                    <p:set>
                                      <p:cBhvr>
                                        <p:cTn id="313" dur="1" fill="hold">
                                          <p:stCondLst>
                                            <p:cond delay="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14" restart="whenNotActive" fill="hold" evtFilter="cancelBubble" nodeType="interactiveSeq">
                <p:stCondLst>
                  <p:cond evt="onClick" delay="0">
                    <p:tgtEl>
                      <p:spTgt spid="93"/>
                    </p:tgtEl>
                  </p:cond>
                </p:stCondLst>
                <p:endSync evt="end" delay="0">
                  <p:rtn val="all"/>
                </p:endSync>
                <p:childTnLst>
                  <p:par>
                    <p:cTn id="315" fill="hold">
                      <p:stCondLst>
                        <p:cond delay="0"/>
                      </p:stCondLst>
                      <p:childTnLst>
                        <p:par>
                          <p:cTn id="316" fill="hold">
                            <p:stCondLst>
                              <p:cond delay="0"/>
                            </p:stCondLst>
                            <p:childTnLst>
                              <p:par>
                                <p:cTn id="317" presetID="31" presetClass="entr" presetSubtype="0" repeatCount="3000" fill="hold" grpId="0" nodeType="clickEffect">
                                  <p:stCondLst>
                                    <p:cond delay="0"/>
                                  </p:stCondLst>
                                  <p:childTnLst>
                                    <p:set>
                                      <p:cBhvr>
                                        <p:cTn id="318" dur="1" fill="hold">
                                          <p:stCondLst>
                                            <p:cond delay="0"/>
                                          </p:stCondLst>
                                        </p:cTn>
                                        <p:tgtEl>
                                          <p:spTgt spid="94"/>
                                        </p:tgtEl>
                                        <p:attrNameLst>
                                          <p:attrName>style.visibility</p:attrName>
                                        </p:attrNameLst>
                                      </p:cBhvr>
                                      <p:to>
                                        <p:strVal val="visible"/>
                                      </p:to>
                                    </p:set>
                                    <p:anim calcmode="lin" valueType="num">
                                      <p:cBhvr>
                                        <p:cTn id="319" dur="1000" fill="hold"/>
                                        <p:tgtEl>
                                          <p:spTgt spid="94"/>
                                        </p:tgtEl>
                                        <p:attrNameLst>
                                          <p:attrName>ppt_w</p:attrName>
                                        </p:attrNameLst>
                                      </p:cBhvr>
                                      <p:tavLst>
                                        <p:tav tm="0">
                                          <p:val>
                                            <p:fltVal val="0"/>
                                          </p:val>
                                        </p:tav>
                                        <p:tav tm="100000">
                                          <p:val>
                                            <p:strVal val="#ppt_w"/>
                                          </p:val>
                                        </p:tav>
                                      </p:tavLst>
                                    </p:anim>
                                    <p:anim calcmode="lin" valueType="num">
                                      <p:cBhvr>
                                        <p:cTn id="320" dur="1000" fill="hold"/>
                                        <p:tgtEl>
                                          <p:spTgt spid="94"/>
                                        </p:tgtEl>
                                        <p:attrNameLst>
                                          <p:attrName>ppt_h</p:attrName>
                                        </p:attrNameLst>
                                      </p:cBhvr>
                                      <p:tavLst>
                                        <p:tav tm="0">
                                          <p:val>
                                            <p:fltVal val="0"/>
                                          </p:val>
                                        </p:tav>
                                        <p:tav tm="100000">
                                          <p:val>
                                            <p:strVal val="#ppt_h"/>
                                          </p:val>
                                        </p:tav>
                                      </p:tavLst>
                                    </p:anim>
                                    <p:anim calcmode="lin" valueType="num">
                                      <p:cBhvr>
                                        <p:cTn id="321" dur="1000" fill="hold"/>
                                        <p:tgtEl>
                                          <p:spTgt spid="94"/>
                                        </p:tgtEl>
                                        <p:attrNameLst>
                                          <p:attrName>style.rotation</p:attrName>
                                        </p:attrNameLst>
                                      </p:cBhvr>
                                      <p:tavLst>
                                        <p:tav tm="0">
                                          <p:val>
                                            <p:fltVal val="90"/>
                                          </p:val>
                                        </p:tav>
                                        <p:tav tm="100000">
                                          <p:val>
                                            <p:fltVal val="0"/>
                                          </p:val>
                                        </p:tav>
                                      </p:tavLst>
                                    </p:anim>
                                    <p:animEffect transition="in" filter="fade">
                                      <p:cBhvr>
                                        <p:cTn id="322" dur="1000"/>
                                        <p:tgtEl>
                                          <p:spTgt spid="94"/>
                                        </p:tgtEl>
                                      </p:cBhvr>
                                    </p:animEffect>
                                  </p:childTnLst>
                                </p:cTn>
                              </p:par>
                            </p:childTnLst>
                          </p:cTn>
                        </p:par>
                        <p:par>
                          <p:cTn id="323" fill="hold">
                            <p:stCondLst>
                              <p:cond delay="3000"/>
                            </p:stCondLst>
                            <p:childTnLst>
                              <p:par>
                                <p:cTn id="324" presetID="10" presetClass="exit" presetSubtype="0" fill="hold" grpId="1" nodeType="afterEffect">
                                  <p:stCondLst>
                                    <p:cond delay="0"/>
                                  </p:stCondLst>
                                  <p:childTnLst>
                                    <p:animEffect transition="out" filter="fade">
                                      <p:cBhvr>
                                        <p:cTn id="325" dur="1000"/>
                                        <p:tgtEl>
                                          <p:spTgt spid="94"/>
                                        </p:tgtEl>
                                      </p:cBhvr>
                                    </p:animEffect>
                                    <p:set>
                                      <p:cBhvr>
                                        <p:cTn id="326" dur="1" fill="hold">
                                          <p:stCondLst>
                                            <p:cond delay="9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27" restart="whenNotActive" fill="hold" evtFilter="cancelBubble" nodeType="interactiveSeq">
                <p:stCondLst>
                  <p:cond evt="onClick" delay="0">
                    <p:tgtEl>
                      <p:spTgt spid="95"/>
                    </p:tgtEl>
                  </p:cond>
                </p:stCondLst>
                <p:endSync evt="end" delay="0">
                  <p:rtn val="all"/>
                </p:endSync>
                <p:childTnLst>
                  <p:par>
                    <p:cTn id="328" fill="hold">
                      <p:stCondLst>
                        <p:cond delay="0"/>
                      </p:stCondLst>
                      <p:childTnLst>
                        <p:par>
                          <p:cTn id="329" fill="hold">
                            <p:stCondLst>
                              <p:cond delay="0"/>
                            </p:stCondLst>
                            <p:childTnLst>
                              <p:par>
                                <p:cTn id="330" presetID="31" presetClass="entr" presetSubtype="0" repeatCount="3000" fill="hold" grpId="0" nodeType="clickEffect">
                                  <p:stCondLst>
                                    <p:cond delay="0"/>
                                  </p:stCondLst>
                                  <p:childTnLst>
                                    <p:set>
                                      <p:cBhvr>
                                        <p:cTn id="331" dur="1" fill="hold">
                                          <p:stCondLst>
                                            <p:cond delay="0"/>
                                          </p:stCondLst>
                                        </p:cTn>
                                        <p:tgtEl>
                                          <p:spTgt spid="96"/>
                                        </p:tgtEl>
                                        <p:attrNameLst>
                                          <p:attrName>style.visibility</p:attrName>
                                        </p:attrNameLst>
                                      </p:cBhvr>
                                      <p:to>
                                        <p:strVal val="visible"/>
                                      </p:to>
                                    </p:set>
                                    <p:anim calcmode="lin" valueType="num">
                                      <p:cBhvr>
                                        <p:cTn id="332" dur="1000" fill="hold"/>
                                        <p:tgtEl>
                                          <p:spTgt spid="96"/>
                                        </p:tgtEl>
                                        <p:attrNameLst>
                                          <p:attrName>ppt_w</p:attrName>
                                        </p:attrNameLst>
                                      </p:cBhvr>
                                      <p:tavLst>
                                        <p:tav tm="0">
                                          <p:val>
                                            <p:fltVal val="0"/>
                                          </p:val>
                                        </p:tav>
                                        <p:tav tm="100000">
                                          <p:val>
                                            <p:strVal val="#ppt_w"/>
                                          </p:val>
                                        </p:tav>
                                      </p:tavLst>
                                    </p:anim>
                                    <p:anim calcmode="lin" valueType="num">
                                      <p:cBhvr>
                                        <p:cTn id="333" dur="1000" fill="hold"/>
                                        <p:tgtEl>
                                          <p:spTgt spid="96"/>
                                        </p:tgtEl>
                                        <p:attrNameLst>
                                          <p:attrName>ppt_h</p:attrName>
                                        </p:attrNameLst>
                                      </p:cBhvr>
                                      <p:tavLst>
                                        <p:tav tm="0">
                                          <p:val>
                                            <p:fltVal val="0"/>
                                          </p:val>
                                        </p:tav>
                                        <p:tav tm="100000">
                                          <p:val>
                                            <p:strVal val="#ppt_h"/>
                                          </p:val>
                                        </p:tav>
                                      </p:tavLst>
                                    </p:anim>
                                    <p:anim calcmode="lin" valueType="num">
                                      <p:cBhvr>
                                        <p:cTn id="334" dur="1000" fill="hold"/>
                                        <p:tgtEl>
                                          <p:spTgt spid="96"/>
                                        </p:tgtEl>
                                        <p:attrNameLst>
                                          <p:attrName>style.rotation</p:attrName>
                                        </p:attrNameLst>
                                      </p:cBhvr>
                                      <p:tavLst>
                                        <p:tav tm="0">
                                          <p:val>
                                            <p:fltVal val="90"/>
                                          </p:val>
                                        </p:tav>
                                        <p:tav tm="100000">
                                          <p:val>
                                            <p:fltVal val="0"/>
                                          </p:val>
                                        </p:tav>
                                      </p:tavLst>
                                    </p:anim>
                                    <p:animEffect transition="in" filter="fade">
                                      <p:cBhvr>
                                        <p:cTn id="335" dur="1000"/>
                                        <p:tgtEl>
                                          <p:spTgt spid="96"/>
                                        </p:tgtEl>
                                      </p:cBhvr>
                                    </p:animEffect>
                                  </p:childTnLst>
                                </p:cTn>
                              </p:par>
                            </p:childTnLst>
                          </p:cTn>
                        </p:par>
                        <p:par>
                          <p:cTn id="336" fill="hold">
                            <p:stCondLst>
                              <p:cond delay="3000"/>
                            </p:stCondLst>
                            <p:childTnLst>
                              <p:par>
                                <p:cTn id="337" presetID="10" presetClass="exit" presetSubtype="0" fill="hold" grpId="1" nodeType="afterEffect">
                                  <p:stCondLst>
                                    <p:cond delay="0"/>
                                  </p:stCondLst>
                                  <p:childTnLst>
                                    <p:animEffect transition="out" filter="fade">
                                      <p:cBhvr>
                                        <p:cTn id="338" dur="1000"/>
                                        <p:tgtEl>
                                          <p:spTgt spid="96"/>
                                        </p:tgtEl>
                                      </p:cBhvr>
                                    </p:animEffect>
                                    <p:set>
                                      <p:cBhvr>
                                        <p:cTn id="339"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340" restart="whenNotActive" fill="hold" evtFilter="cancelBubble" nodeType="interactiveSeq">
                <p:stCondLst>
                  <p:cond evt="onClick" delay="0">
                    <p:tgtEl>
                      <p:spTgt spid="97"/>
                    </p:tgtEl>
                  </p:cond>
                </p:stCondLst>
                <p:endSync evt="end" delay="0">
                  <p:rtn val="all"/>
                </p:endSync>
                <p:childTnLst>
                  <p:par>
                    <p:cTn id="341" fill="hold">
                      <p:stCondLst>
                        <p:cond delay="0"/>
                      </p:stCondLst>
                      <p:childTnLst>
                        <p:par>
                          <p:cTn id="342" fill="hold">
                            <p:stCondLst>
                              <p:cond delay="0"/>
                            </p:stCondLst>
                            <p:childTnLst>
                              <p:par>
                                <p:cTn id="343" presetID="31" presetClass="entr" presetSubtype="0" repeatCount="3000" fill="hold" grpId="0" nodeType="clickEffect">
                                  <p:stCondLst>
                                    <p:cond delay="0"/>
                                  </p:stCondLst>
                                  <p:childTnLst>
                                    <p:set>
                                      <p:cBhvr>
                                        <p:cTn id="344" dur="1" fill="hold">
                                          <p:stCondLst>
                                            <p:cond delay="0"/>
                                          </p:stCondLst>
                                        </p:cTn>
                                        <p:tgtEl>
                                          <p:spTgt spid="98"/>
                                        </p:tgtEl>
                                        <p:attrNameLst>
                                          <p:attrName>style.visibility</p:attrName>
                                        </p:attrNameLst>
                                      </p:cBhvr>
                                      <p:to>
                                        <p:strVal val="visible"/>
                                      </p:to>
                                    </p:set>
                                    <p:anim calcmode="lin" valueType="num">
                                      <p:cBhvr>
                                        <p:cTn id="345" dur="1000" fill="hold"/>
                                        <p:tgtEl>
                                          <p:spTgt spid="98"/>
                                        </p:tgtEl>
                                        <p:attrNameLst>
                                          <p:attrName>ppt_w</p:attrName>
                                        </p:attrNameLst>
                                      </p:cBhvr>
                                      <p:tavLst>
                                        <p:tav tm="0">
                                          <p:val>
                                            <p:fltVal val="0"/>
                                          </p:val>
                                        </p:tav>
                                        <p:tav tm="100000">
                                          <p:val>
                                            <p:strVal val="#ppt_w"/>
                                          </p:val>
                                        </p:tav>
                                      </p:tavLst>
                                    </p:anim>
                                    <p:anim calcmode="lin" valueType="num">
                                      <p:cBhvr>
                                        <p:cTn id="346" dur="1000" fill="hold"/>
                                        <p:tgtEl>
                                          <p:spTgt spid="98"/>
                                        </p:tgtEl>
                                        <p:attrNameLst>
                                          <p:attrName>ppt_h</p:attrName>
                                        </p:attrNameLst>
                                      </p:cBhvr>
                                      <p:tavLst>
                                        <p:tav tm="0">
                                          <p:val>
                                            <p:fltVal val="0"/>
                                          </p:val>
                                        </p:tav>
                                        <p:tav tm="100000">
                                          <p:val>
                                            <p:strVal val="#ppt_h"/>
                                          </p:val>
                                        </p:tav>
                                      </p:tavLst>
                                    </p:anim>
                                    <p:anim calcmode="lin" valueType="num">
                                      <p:cBhvr>
                                        <p:cTn id="347" dur="1000" fill="hold"/>
                                        <p:tgtEl>
                                          <p:spTgt spid="98"/>
                                        </p:tgtEl>
                                        <p:attrNameLst>
                                          <p:attrName>style.rotation</p:attrName>
                                        </p:attrNameLst>
                                      </p:cBhvr>
                                      <p:tavLst>
                                        <p:tav tm="0">
                                          <p:val>
                                            <p:fltVal val="90"/>
                                          </p:val>
                                        </p:tav>
                                        <p:tav tm="100000">
                                          <p:val>
                                            <p:fltVal val="0"/>
                                          </p:val>
                                        </p:tav>
                                      </p:tavLst>
                                    </p:anim>
                                    <p:animEffect transition="in" filter="fade">
                                      <p:cBhvr>
                                        <p:cTn id="348" dur="1000"/>
                                        <p:tgtEl>
                                          <p:spTgt spid="98"/>
                                        </p:tgtEl>
                                      </p:cBhvr>
                                    </p:animEffect>
                                  </p:childTnLst>
                                </p:cTn>
                              </p:par>
                            </p:childTnLst>
                          </p:cTn>
                        </p:par>
                        <p:par>
                          <p:cTn id="349" fill="hold">
                            <p:stCondLst>
                              <p:cond delay="3000"/>
                            </p:stCondLst>
                            <p:childTnLst>
                              <p:par>
                                <p:cTn id="350" presetID="10" presetClass="exit" presetSubtype="0" fill="hold" grpId="1" nodeType="afterEffect">
                                  <p:stCondLst>
                                    <p:cond delay="0"/>
                                  </p:stCondLst>
                                  <p:childTnLst>
                                    <p:animEffect transition="out" filter="fade">
                                      <p:cBhvr>
                                        <p:cTn id="351" dur="1000"/>
                                        <p:tgtEl>
                                          <p:spTgt spid="98"/>
                                        </p:tgtEl>
                                      </p:cBhvr>
                                    </p:animEffect>
                                    <p:set>
                                      <p:cBhvr>
                                        <p:cTn id="352"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3" restart="whenNotActive" fill="hold" evtFilter="cancelBubble" nodeType="interactiveSeq">
                <p:stCondLst>
                  <p:cond evt="onClick" delay="0">
                    <p:tgtEl>
                      <p:spTgt spid="99"/>
                    </p:tgtEl>
                  </p:cond>
                </p:stCondLst>
                <p:endSync evt="end" delay="0">
                  <p:rtn val="all"/>
                </p:endSync>
                <p:childTnLst>
                  <p:par>
                    <p:cTn id="354" fill="hold">
                      <p:stCondLst>
                        <p:cond delay="0"/>
                      </p:stCondLst>
                      <p:childTnLst>
                        <p:par>
                          <p:cTn id="355" fill="hold">
                            <p:stCondLst>
                              <p:cond delay="0"/>
                            </p:stCondLst>
                            <p:childTnLst>
                              <p:par>
                                <p:cTn id="356" presetID="31" presetClass="entr" presetSubtype="0" repeatCount="3000" fill="hold" grpId="0" nodeType="clickEffect">
                                  <p:stCondLst>
                                    <p:cond delay="0"/>
                                  </p:stCondLst>
                                  <p:childTnLst>
                                    <p:set>
                                      <p:cBhvr>
                                        <p:cTn id="357" dur="1" fill="hold">
                                          <p:stCondLst>
                                            <p:cond delay="0"/>
                                          </p:stCondLst>
                                        </p:cTn>
                                        <p:tgtEl>
                                          <p:spTgt spid="100"/>
                                        </p:tgtEl>
                                        <p:attrNameLst>
                                          <p:attrName>style.visibility</p:attrName>
                                        </p:attrNameLst>
                                      </p:cBhvr>
                                      <p:to>
                                        <p:strVal val="visible"/>
                                      </p:to>
                                    </p:set>
                                    <p:anim calcmode="lin" valueType="num">
                                      <p:cBhvr>
                                        <p:cTn id="358" dur="1000" fill="hold"/>
                                        <p:tgtEl>
                                          <p:spTgt spid="100"/>
                                        </p:tgtEl>
                                        <p:attrNameLst>
                                          <p:attrName>ppt_w</p:attrName>
                                        </p:attrNameLst>
                                      </p:cBhvr>
                                      <p:tavLst>
                                        <p:tav tm="0">
                                          <p:val>
                                            <p:fltVal val="0"/>
                                          </p:val>
                                        </p:tav>
                                        <p:tav tm="100000">
                                          <p:val>
                                            <p:strVal val="#ppt_w"/>
                                          </p:val>
                                        </p:tav>
                                      </p:tavLst>
                                    </p:anim>
                                    <p:anim calcmode="lin" valueType="num">
                                      <p:cBhvr>
                                        <p:cTn id="359" dur="1000" fill="hold"/>
                                        <p:tgtEl>
                                          <p:spTgt spid="100"/>
                                        </p:tgtEl>
                                        <p:attrNameLst>
                                          <p:attrName>ppt_h</p:attrName>
                                        </p:attrNameLst>
                                      </p:cBhvr>
                                      <p:tavLst>
                                        <p:tav tm="0">
                                          <p:val>
                                            <p:fltVal val="0"/>
                                          </p:val>
                                        </p:tav>
                                        <p:tav tm="100000">
                                          <p:val>
                                            <p:strVal val="#ppt_h"/>
                                          </p:val>
                                        </p:tav>
                                      </p:tavLst>
                                    </p:anim>
                                    <p:anim calcmode="lin" valueType="num">
                                      <p:cBhvr>
                                        <p:cTn id="360" dur="1000" fill="hold"/>
                                        <p:tgtEl>
                                          <p:spTgt spid="100"/>
                                        </p:tgtEl>
                                        <p:attrNameLst>
                                          <p:attrName>style.rotation</p:attrName>
                                        </p:attrNameLst>
                                      </p:cBhvr>
                                      <p:tavLst>
                                        <p:tav tm="0">
                                          <p:val>
                                            <p:fltVal val="90"/>
                                          </p:val>
                                        </p:tav>
                                        <p:tav tm="100000">
                                          <p:val>
                                            <p:fltVal val="0"/>
                                          </p:val>
                                        </p:tav>
                                      </p:tavLst>
                                    </p:anim>
                                    <p:animEffect transition="in" filter="fade">
                                      <p:cBhvr>
                                        <p:cTn id="361" dur="1000"/>
                                        <p:tgtEl>
                                          <p:spTgt spid="100"/>
                                        </p:tgtEl>
                                      </p:cBhvr>
                                    </p:animEffect>
                                  </p:childTnLst>
                                </p:cTn>
                              </p:par>
                            </p:childTnLst>
                          </p:cTn>
                        </p:par>
                        <p:par>
                          <p:cTn id="362" fill="hold">
                            <p:stCondLst>
                              <p:cond delay="3000"/>
                            </p:stCondLst>
                            <p:childTnLst>
                              <p:par>
                                <p:cTn id="363" presetID="10" presetClass="exit" presetSubtype="0" fill="hold" grpId="1" nodeType="afterEffect">
                                  <p:stCondLst>
                                    <p:cond delay="0"/>
                                  </p:stCondLst>
                                  <p:childTnLst>
                                    <p:animEffect transition="out" filter="fade">
                                      <p:cBhvr>
                                        <p:cTn id="364" dur="1000"/>
                                        <p:tgtEl>
                                          <p:spTgt spid="100"/>
                                        </p:tgtEl>
                                      </p:cBhvr>
                                    </p:animEffect>
                                    <p:set>
                                      <p:cBhvr>
                                        <p:cTn id="365" dur="1" fill="hold">
                                          <p:stCondLst>
                                            <p:cond delay="9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66" restart="whenNotActive" fill="hold" evtFilter="cancelBubble" nodeType="interactiveSeq">
                <p:stCondLst>
                  <p:cond evt="onClick" delay="0">
                    <p:tgtEl>
                      <p:spTgt spid="101"/>
                    </p:tgtEl>
                  </p:cond>
                </p:stCondLst>
                <p:endSync evt="end" delay="0">
                  <p:rtn val="all"/>
                </p:endSync>
                <p:childTnLst>
                  <p:par>
                    <p:cTn id="367" fill="hold">
                      <p:stCondLst>
                        <p:cond delay="0"/>
                      </p:stCondLst>
                      <p:childTnLst>
                        <p:par>
                          <p:cTn id="368" fill="hold">
                            <p:stCondLst>
                              <p:cond delay="0"/>
                            </p:stCondLst>
                            <p:childTnLst>
                              <p:par>
                                <p:cTn id="369" presetID="31" presetClass="entr" presetSubtype="0" repeatCount="3000" fill="hold" grpId="0" nodeType="clickEffect">
                                  <p:stCondLst>
                                    <p:cond delay="0"/>
                                  </p:stCondLst>
                                  <p:childTnLst>
                                    <p:set>
                                      <p:cBhvr>
                                        <p:cTn id="370" dur="1" fill="hold">
                                          <p:stCondLst>
                                            <p:cond delay="0"/>
                                          </p:stCondLst>
                                        </p:cTn>
                                        <p:tgtEl>
                                          <p:spTgt spid="102"/>
                                        </p:tgtEl>
                                        <p:attrNameLst>
                                          <p:attrName>style.visibility</p:attrName>
                                        </p:attrNameLst>
                                      </p:cBhvr>
                                      <p:to>
                                        <p:strVal val="visible"/>
                                      </p:to>
                                    </p:set>
                                    <p:anim calcmode="lin" valueType="num">
                                      <p:cBhvr>
                                        <p:cTn id="371" dur="1000" fill="hold"/>
                                        <p:tgtEl>
                                          <p:spTgt spid="102"/>
                                        </p:tgtEl>
                                        <p:attrNameLst>
                                          <p:attrName>ppt_w</p:attrName>
                                        </p:attrNameLst>
                                      </p:cBhvr>
                                      <p:tavLst>
                                        <p:tav tm="0">
                                          <p:val>
                                            <p:fltVal val="0"/>
                                          </p:val>
                                        </p:tav>
                                        <p:tav tm="100000">
                                          <p:val>
                                            <p:strVal val="#ppt_w"/>
                                          </p:val>
                                        </p:tav>
                                      </p:tavLst>
                                    </p:anim>
                                    <p:anim calcmode="lin" valueType="num">
                                      <p:cBhvr>
                                        <p:cTn id="372" dur="1000" fill="hold"/>
                                        <p:tgtEl>
                                          <p:spTgt spid="102"/>
                                        </p:tgtEl>
                                        <p:attrNameLst>
                                          <p:attrName>ppt_h</p:attrName>
                                        </p:attrNameLst>
                                      </p:cBhvr>
                                      <p:tavLst>
                                        <p:tav tm="0">
                                          <p:val>
                                            <p:fltVal val="0"/>
                                          </p:val>
                                        </p:tav>
                                        <p:tav tm="100000">
                                          <p:val>
                                            <p:strVal val="#ppt_h"/>
                                          </p:val>
                                        </p:tav>
                                      </p:tavLst>
                                    </p:anim>
                                    <p:anim calcmode="lin" valueType="num">
                                      <p:cBhvr>
                                        <p:cTn id="373" dur="1000" fill="hold"/>
                                        <p:tgtEl>
                                          <p:spTgt spid="102"/>
                                        </p:tgtEl>
                                        <p:attrNameLst>
                                          <p:attrName>style.rotation</p:attrName>
                                        </p:attrNameLst>
                                      </p:cBhvr>
                                      <p:tavLst>
                                        <p:tav tm="0">
                                          <p:val>
                                            <p:fltVal val="90"/>
                                          </p:val>
                                        </p:tav>
                                        <p:tav tm="100000">
                                          <p:val>
                                            <p:fltVal val="0"/>
                                          </p:val>
                                        </p:tav>
                                      </p:tavLst>
                                    </p:anim>
                                    <p:animEffect transition="in" filter="fade">
                                      <p:cBhvr>
                                        <p:cTn id="374" dur="1000"/>
                                        <p:tgtEl>
                                          <p:spTgt spid="102"/>
                                        </p:tgtEl>
                                      </p:cBhvr>
                                    </p:animEffect>
                                  </p:childTnLst>
                                </p:cTn>
                              </p:par>
                            </p:childTnLst>
                          </p:cTn>
                        </p:par>
                        <p:par>
                          <p:cTn id="375" fill="hold">
                            <p:stCondLst>
                              <p:cond delay="3000"/>
                            </p:stCondLst>
                            <p:childTnLst>
                              <p:par>
                                <p:cTn id="376" presetID="10" presetClass="exit" presetSubtype="0" fill="hold" grpId="1" nodeType="afterEffect">
                                  <p:stCondLst>
                                    <p:cond delay="0"/>
                                  </p:stCondLst>
                                  <p:childTnLst>
                                    <p:animEffect transition="out" filter="fade">
                                      <p:cBhvr>
                                        <p:cTn id="377" dur="1000"/>
                                        <p:tgtEl>
                                          <p:spTgt spid="102"/>
                                        </p:tgtEl>
                                      </p:cBhvr>
                                    </p:animEffect>
                                    <p:set>
                                      <p:cBhvr>
                                        <p:cTn id="378" dur="1" fill="hold">
                                          <p:stCondLst>
                                            <p:cond delay="9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childTnLst>
        </p:cTn>
      </p:par>
    </p:tnLst>
    <p:bldLst>
      <p:bldP spid="5" grpId="0" animBg="1"/>
      <p:bldP spid="5"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3" grpId="0" animBg="1"/>
      <p:bldP spid="53" grpId="1" animBg="1"/>
      <p:bldP spid="57" grpId="0" animBg="1"/>
      <p:bldP spid="57" grpId="1" animBg="1"/>
      <p:bldP spid="66" grpId="0" animBg="1"/>
      <p:bldP spid="66" grpId="1" animBg="1"/>
      <p:bldP spid="68" grpId="0" animBg="1"/>
      <p:bldP spid="68" grpId="1" animBg="1"/>
      <p:bldP spid="70" grpId="0" animBg="1"/>
      <p:bldP spid="70" grpId="1" animBg="1"/>
      <p:bldP spid="72" grpId="0" animBg="1"/>
      <p:bldP spid="72" grpId="1" animBg="1"/>
      <p:bldP spid="74" grpId="0" animBg="1"/>
      <p:bldP spid="74" grpId="1" animBg="1"/>
      <p:bldP spid="76" grpId="0" animBg="1"/>
      <p:bldP spid="76" grpId="1" animBg="1"/>
      <p:bldP spid="78" grpId="0" animBg="1"/>
      <p:bldP spid="78" grpId="1" animBg="1"/>
      <p:bldP spid="80" grpId="0" animBg="1"/>
      <p:bldP spid="80" grpId="1" animBg="1"/>
      <p:bldP spid="82" grpId="0" animBg="1"/>
      <p:bldP spid="82" grpId="1" animBg="1"/>
      <p:bldP spid="84" grpId="0" animBg="1"/>
      <p:bldP spid="84" grpId="1" animBg="1"/>
      <p:bldP spid="86" grpId="0" animBg="1"/>
      <p:bldP spid="86" grpId="1" animBg="1"/>
      <p:bldP spid="88" grpId="0" animBg="1"/>
      <p:bldP spid="88" grpId="1" animBg="1"/>
      <p:bldP spid="90" grpId="0" animBg="1"/>
      <p:bldP spid="90" grpId="1" animBg="1"/>
      <p:bldP spid="92" grpId="0" animBg="1"/>
      <p:bldP spid="92" grpId="1" animBg="1"/>
      <p:bldP spid="94" grpId="0" animBg="1"/>
      <p:bldP spid="94" grpId="1" animBg="1"/>
      <p:bldP spid="96" grpId="0" animBg="1"/>
      <p:bldP spid="96" grpId="1" animBg="1"/>
      <p:bldP spid="98" grpId="0" animBg="1"/>
      <p:bldP spid="98" grpId="1" animBg="1"/>
      <p:bldP spid="100" grpId="0" animBg="1"/>
      <p:bldP spid="100" grpId="1" animBg="1"/>
      <p:bldP spid="102" grpId="0" animBg="1"/>
      <p:bldP spid="102"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10063</TotalTime>
  <Words>1995</Words>
  <Application>Microsoft Office PowerPoint</Application>
  <PresentationFormat>On-screen Show (16:9)</PresentationFormat>
  <Paragraphs>381</Paragraphs>
  <Slides>13</Slides>
  <Notes>13</Notes>
  <HiddenSlides>1</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503</cp:revision>
  <cp:lastPrinted>2016-02-02T20:22:43Z</cp:lastPrinted>
  <dcterms:created xsi:type="dcterms:W3CDTF">2015-10-21T21:04:26Z</dcterms:created>
  <dcterms:modified xsi:type="dcterms:W3CDTF">2017-02-22T05:28:02Z</dcterms:modified>
</cp:coreProperties>
</file>