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handoutMasterIdLst>
    <p:handoutMasterId r:id="rId18"/>
  </p:handoutMasterIdLst>
  <p:sldIdLst>
    <p:sldId id="261" r:id="rId2"/>
    <p:sldId id="450" r:id="rId3"/>
    <p:sldId id="427" r:id="rId4"/>
    <p:sldId id="451" r:id="rId5"/>
    <p:sldId id="432" r:id="rId6"/>
    <p:sldId id="435" r:id="rId7"/>
    <p:sldId id="453" r:id="rId8"/>
    <p:sldId id="449" r:id="rId9"/>
    <p:sldId id="454" r:id="rId10"/>
    <p:sldId id="445" r:id="rId11"/>
    <p:sldId id="446" r:id="rId12"/>
    <p:sldId id="266" r:id="rId13"/>
    <p:sldId id="452" r:id="rId14"/>
    <p:sldId id="455" r:id="rId15"/>
    <p:sldId id="380" r:id="rId16"/>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D1"/>
    <a:srgbClr val="F9FC92"/>
    <a:srgbClr val="AAB14F"/>
    <a:srgbClr val="00206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66" autoAdjust="0"/>
    <p:restoredTop sz="79297" autoAdjust="0"/>
  </p:normalViewPr>
  <p:slideViewPr>
    <p:cSldViewPr snapToGrid="0">
      <p:cViewPr varScale="1">
        <p:scale>
          <a:sx n="109" d="100"/>
          <a:sy n="109" d="100"/>
        </p:scale>
        <p:origin x="-774" y="-10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42" d="100"/>
        <a:sy n="142" d="100"/>
      </p:scale>
      <p:origin x="0" y="5226"/>
    </p:cViewPr>
  </p:sorterViewPr>
  <p:notesViewPr>
    <p:cSldViewPr snapToGrid="0">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24/02/2017</a:t>
            </a:fld>
            <a:endParaRPr lang="en-GB"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dirty="0"/>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dirty="0"/>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dirty="0"/>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akkQCnZAwWI"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Use this slide as a focussing strategy to introduce the resource topic. Read the title together and invite children to share something they know about using Lent as a time to repent and do Penance. Read the text on the slide for some clues.</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This formative assessment strategy will help teachers to identify how well children have achieved the Learning Intentions of the resource.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to assess each item.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as an option for children to complete.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last two items are feed forward for the teacher.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Add the worksheet to the RE Learning Journal.</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 </a:t>
            </a:r>
            <a:r>
              <a:rPr lang="en-GB" sz="1200" i="1" kern="1200" dirty="0" smtClean="0">
                <a:solidFill>
                  <a:schemeClr val="tx1"/>
                </a:solidFill>
                <a:effectLst/>
                <a:latin typeface="+mn-lt"/>
                <a:ea typeface="+mn-ea"/>
                <a:cs typeface="+mn-cs"/>
              </a:rPr>
              <a:t>bring to their minds how they can use Lent to focus on changing something in their lives they know they need to. Think about one thing they can do to turn their lives back to God.</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12</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This worksheet relates to slide 5.</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This worksheet relates to slide 9.</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8A0D677-DEC0-4940-8013-C9F6E12CFB06}" type="slidenum">
              <a:rPr lang="en-US" smtClean="0"/>
              <a:pPr/>
              <a:t>14</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03558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This worksheet relates to slide 10.</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15</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resource.</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2</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Share something you know about the season of Lent and why it is part of the Liturgical Year.                                                                                                           Adapt Teaching and Learning Experience 1.</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Watch the clip The Lenten Season   6:58 minutes</a:t>
            </a:r>
            <a:endParaRPr lang="en-NZ"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hlinkClick r:id="rId3"/>
              </a:rPr>
              <a:t>https://www.youtube.com/watch?v=akkQCnZAwWI</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Share with a partner 3 new things you learnt about Lent from the clip.</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Use the prompts on the slide to listen and ask God to open your minds and your hearts to recognise what you need to change. Remind children this quiet time is just between them and God so to use it wisely.</a:t>
            </a:r>
          </a:p>
          <a:p>
            <a:r>
              <a:rPr lang="en-GB" sz="1200" kern="1200" dirty="0" smtClean="0">
                <a:solidFill>
                  <a:schemeClr val="tx1"/>
                </a:solidFill>
                <a:effectLst/>
                <a:latin typeface="+mn-lt"/>
                <a:ea typeface="+mn-ea"/>
                <a:cs typeface="+mn-cs"/>
              </a:rPr>
              <a:t>Decide how you are going to turn back to living as God wants you to.</a:t>
            </a:r>
          </a:p>
          <a:p>
            <a:r>
              <a:rPr lang="en-GB" sz="1200" kern="1200" dirty="0" smtClean="0">
                <a:solidFill>
                  <a:schemeClr val="tx1"/>
                </a:solidFill>
                <a:effectLst/>
                <a:latin typeface="+mn-lt"/>
                <a:ea typeface="+mn-ea"/>
                <a:cs typeface="+mn-cs"/>
              </a:rPr>
              <a:t>Sing using the MP3 ‘Turn back to God’.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song in class prayer during Lent.</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66448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Adapt Teaching and Learning Experience 2.</a:t>
            </a:r>
          </a:p>
          <a:p>
            <a:r>
              <a:rPr lang="en-NZ" sz="1200" kern="1200" dirty="0" smtClean="0">
                <a:solidFill>
                  <a:schemeClr val="tx1"/>
                </a:solidFill>
                <a:effectLst/>
                <a:latin typeface="+mn-lt"/>
                <a:ea typeface="+mn-ea"/>
                <a:cs typeface="+mn-cs"/>
              </a:rPr>
              <a:t>Children share their responses to the title question.</a:t>
            </a:r>
          </a:p>
          <a:p>
            <a:r>
              <a:rPr lang="en-NZ" sz="1200" kern="1200" dirty="0" smtClean="0">
                <a:solidFill>
                  <a:schemeClr val="tx1"/>
                </a:solidFill>
                <a:effectLst/>
                <a:latin typeface="+mn-lt"/>
                <a:ea typeface="+mn-ea"/>
                <a:cs typeface="+mn-cs"/>
              </a:rPr>
              <a:t>Use the revealed text to add ideas and extend their thinking.</a:t>
            </a:r>
          </a:p>
          <a:p>
            <a:r>
              <a:rPr lang="en-NZ" sz="1200" kern="1200" dirty="0" smtClean="0">
                <a:solidFill>
                  <a:schemeClr val="tx1"/>
                </a:solidFill>
                <a:effectLst/>
                <a:latin typeface="+mn-lt"/>
                <a:ea typeface="+mn-ea"/>
                <a:cs typeface="+mn-cs"/>
              </a:rPr>
              <a:t>Record their ideas on the worksheet Y chart.</a:t>
            </a:r>
          </a:p>
          <a:p>
            <a:r>
              <a:rPr lang="en-NZ" sz="1200" kern="1200" dirty="0" smtClean="0">
                <a:solidFill>
                  <a:schemeClr val="tx1"/>
                </a:solidFill>
                <a:effectLst/>
                <a:latin typeface="+mn-lt"/>
                <a:ea typeface="+mn-ea"/>
                <a:cs typeface="+mn-cs"/>
              </a:rPr>
              <a:t>Make a classroom display with them and refer to it during prayer time to remind children about the purpose of Lent.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Before you read the flip cards have a conversation with the class about how Lent is like a journey Christians go on to prepare for Jesus’ death and resurrection. Read each flip card and respond silently in your heart to the question it asks. </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Discuss the ideas and encourage children to choose some to do in Lent.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Encourage children to record their choices in their RE Learning Journal to remind themselves about them.                                                                         Adapt Teaching and Learning Experiences 3 &amp; 4</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Adapt Teaching and Learning Activity 4</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slide to help children understand why Christians do acts of Penance in Lent.                                                                                                                                         Share ideas about what acts of penance children of your age can do.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66448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Find each word in the sentence on the matrix and highlight it in the sentence and in the Word Find.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add worksheets to their RE Learning Journals as evidence of their learning.</a:t>
            </a:r>
          </a:p>
          <a:p>
            <a:r>
              <a:rPr lang="en-GB" sz="1200" kern="1200" dirty="0" smtClean="0">
                <a:solidFill>
                  <a:schemeClr val="tx1"/>
                </a:solidFill>
                <a:effectLst/>
                <a:latin typeface="+mn-lt"/>
                <a:ea typeface="+mn-ea"/>
                <a:cs typeface="+mn-cs"/>
              </a:rPr>
              <a:t>Sing using the MP3 ‘Turn back to God’. Use this song in class prayer during Lent.</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8A0D677-DEC0-4940-8013-C9F6E12CFB06}" type="slidenum">
              <a:rPr lang="en-US" smtClean="0"/>
              <a:pPr/>
              <a:t>9</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03558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470527"/>
      </p:ext>
    </p:extLst>
  </p:cSld>
  <p:clrMapOvr>
    <a:masterClrMapping/>
  </p:clrMapOvr>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a:lstStyle/>
          <a:p>
            <a:fld id="{1630A8E8-DE72-6B4C-A64D-E0B33759842B}" type="datetimeFigureOut">
              <a:rPr lang="en-GB" smtClean="0"/>
              <a:t>24/02/2017</a:t>
            </a:fld>
            <a:endParaRPr lang="en-GB" dirty="0"/>
          </a:p>
        </p:txBody>
      </p:sp>
      <p:sp>
        <p:nvSpPr>
          <p:cNvPr id="3" name="Footer Placeholder 2"/>
          <p:cNvSpPr>
            <a:spLocks noGrp="1"/>
          </p:cNvSpPr>
          <p:nvPr>
            <p:ph type="ftr" sz="quarter" idx="11"/>
          </p:nvPr>
        </p:nvSpPr>
        <p:spPr>
          <a:xfrm>
            <a:off x="3028950" y="4767264"/>
            <a:ext cx="3086100" cy="273844"/>
          </a:xfrm>
          <a:prstGeom prst="rect">
            <a:avLst/>
          </a:prstGeom>
        </p:spPr>
        <p:txBody>
          <a:bodyPr/>
          <a:lstStyle/>
          <a:p>
            <a:endParaRPr lang="en-GB" dirty="0"/>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fld id="{7EDF59A0-8427-A346-9A74-9069C6406A99}" type="slidenum">
              <a:rPr lang="en-GB" smtClean="0"/>
              <a:t>‹#›</a:t>
            </a:fld>
            <a:endParaRPr lang="en-GB" dirty="0"/>
          </a:p>
        </p:txBody>
      </p:sp>
    </p:spTree>
    <p:extLst>
      <p:ext uri="{BB962C8B-B14F-4D97-AF65-F5344CB8AC3E}">
        <p14:creationId xmlns:p14="http://schemas.microsoft.com/office/powerpoint/2010/main" val="39780414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64914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hyperlink" Target="http://www.tinyurl.com/NCRSfeedback"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18.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slide" Target="slide10.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akkQCnZAwWI"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jpeg"/><Relationship Id="rId7" Type="http://schemas.openxmlformats.org/officeDocument/2006/relationships/hyperlink" Target="http://www.google.co.nz/url?sa=i&amp;rct=j&amp;q=&amp;esrc=s&amp;source=images&amp;cd=&amp;cad=rja&amp;uact=8&amp;ved=0ahUKEwj-m9-t8f7QAhVFjZQKHa-lD9QQjRwIBw&amp;url=http://mcm.ocsb.ca/announcements/ourlentenjourney-prayer&amp;psig=AFQjCNFEdi9WQLn3m9R1TB8E2mhyMij30Q&amp;ust=1482188144530881"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slide" Target="slide13.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jpeg"/><Relationship Id="rId5" Type="http://schemas.openxmlformats.org/officeDocument/2006/relationships/slide" Target="slide14.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NZ" sz="3600" b="1" dirty="0"/>
              <a:t>Lent – A Time to Repent and do Penance</a:t>
            </a:r>
            <a:endParaRPr lang="en-GB" sz="3600" b="1" dirty="0"/>
          </a:p>
        </p:txBody>
      </p:sp>
      <p:pic>
        <p:nvPicPr>
          <p:cNvPr id="9" name="Image" descr="Image result for Lent a time to do penance and repent"/>
          <p:cNvPicPr/>
          <p:nvPr/>
        </p:nvPicPr>
        <p:blipFill rotWithShape="1">
          <a:blip r:embed="rId3">
            <a:extLst>
              <a:ext uri="{28A0092B-C50C-407E-A947-70E740481C1C}">
                <a14:useLocalDpi xmlns:a14="http://schemas.microsoft.com/office/drawing/2010/main" val="0"/>
              </a:ext>
            </a:extLst>
          </a:blip>
          <a:srcRect b="9669"/>
          <a:stretch/>
        </p:blipFill>
        <p:spPr bwMode="auto">
          <a:xfrm>
            <a:off x="1512510" y="753534"/>
            <a:ext cx="6118978" cy="399308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3328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Border 3"/>
          <p:cNvSpPr/>
          <p:nvPr/>
        </p:nvSpPr>
        <p:spPr>
          <a:xfrm>
            <a:off x="585158" y="3146709"/>
            <a:ext cx="8234840" cy="461666"/>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4" name="Shape: Border 2"/>
          <p:cNvSpPr/>
          <p:nvPr/>
        </p:nvSpPr>
        <p:spPr>
          <a:xfrm>
            <a:off x="573141" y="2258963"/>
            <a:ext cx="8246857" cy="461666"/>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5" name="Shape: Border 1"/>
          <p:cNvSpPr/>
          <p:nvPr/>
        </p:nvSpPr>
        <p:spPr>
          <a:xfrm>
            <a:off x="585160" y="1371217"/>
            <a:ext cx="8234839" cy="461666"/>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9" name="Textbox: Line 3"/>
          <p:cNvSpPr txBox="1"/>
          <p:nvPr/>
        </p:nvSpPr>
        <p:spPr>
          <a:xfrm>
            <a:off x="585158" y="3146709"/>
            <a:ext cx="8234842" cy="461665"/>
          </a:xfrm>
          <a:prstGeom prst="rect">
            <a:avLst/>
          </a:prstGeom>
          <a:noFill/>
        </p:spPr>
        <p:txBody>
          <a:bodyPr wrap="square" rtlCol="0">
            <a:spAutoFit/>
          </a:bodyPr>
          <a:lstStyle/>
          <a:p>
            <a:pPr lvl="0">
              <a:spcAft>
                <a:spcPts val="1800"/>
              </a:spcAft>
            </a:pPr>
            <a:r>
              <a:rPr lang="en-NZ" sz="2400" b="1" dirty="0" smtClean="0">
                <a:latin typeface="Segoe UI" pitchFamily="34" charset="0"/>
                <a:ea typeface="Segoe UI" pitchFamily="34" charset="0"/>
                <a:cs typeface="Segoe UI" pitchFamily="34" charset="0"/>
              </a:rPr>
              <a:t>Why </a:t>
            </a:r>
            <a:r>
              <a:rPr lang="en-NZ" sz="2400" b="1" dirty="0">
                <a:latin typeface="Segoe UI" pitchFamily="34" charset="0"/>
                <a:ea typeface="Segoe UI" pitchFamily="34" charset="0"/>
                <a:cs typeface="Segoe UI" pitchFamily="34" charset="0"/>
              </a:rPr>
              <a:t>is Lent a good time for penance and sacrifice?</a:t>
            </a:r>
            <a:endParaRPr lang="en-GB" sz="2400" b="1" dirty="0">
              <a:latin typeface="Segoe UI" pitchFamily="34" charset="0"/>
              <a:ea typeface="Segoe UI" pitchFamily="34" charset="0"/>
              <a:cs typeface="Segoe UI" pitchFamily="34" charset="0"/>
            </a:endParaRPr>
          </a:p>
        </p:txBody>
      </p:sp>
      <p:sp>
        <p:nvSpPr>
          <p:cNvPr id="20" name="Textbox: Line 2"/>
          <p:cNvSpPr txBox="1"/>
          <p:nvPr/>
        </p:nvSpPr>
        <p:spPr>
          <a:xfrm>
            <a:off x="585160" y="2258963"/>
            <a:ext cx="8234839" cy="461665"/>
          </a:xfrm>
          <a:prstGeom prst="rect">
            <a:avLst/>
          </a:prstGeom>
          <a:noFill/>
        </p:spPr>
        <p:txBody>
          <a:bodyPr wrap="square" rtlCol="0">
            <a:spAutoFit/>
          </a:bodyPr>
          <a:lstStyle/>
          <a:p>
            <a:pPr lvl="0">
              <a:spcAft>
                <a:spcPts val="1800"/>
              </a:spcAft>
            </a:pPr>
            <a:r>
              <a:rPr lang="en-NZ" sz="2400" b="1" dirty="0" smtClean="0">
                <a:latin typeface="Segoe UI" pitchFamily="34" charset="0"/>
                <a:ea typeface="Segoe UI" pitchFamily="34" charset="0"/>
                <a:cs typeface="Segoe UI" pitchFamily="34" charset="0"/>
              </a:rPr>
              <a:t>Examples </a:t>
            </a:r>
            <a:r>
              <a:rPr lang="en-NZ" sz="2400" b="1" dirty="0">
                <a:latin typeface="Segoe UI" pitchFamily="34" charset="0"/>
                <a:ea typeface="Segoe UI" pitchFamily="34" charset="0"/>
                <a:cs typeface="Segoe UI" pitchFamily="34" charset="0"/>
              </a:rPr>
              <a:t>of turning back to God are…</a:t>
            </a:r>
            <a:endParaRPr lang="en-GB" sz="2400" b="1" dirty="0">
              <a:latin typeface="Segoe UI" pitchFamily="34" charset="0"/>
              <a:ea typeface="Segoe UI" pitchFamily="34" charset="0"/>
              <a:cs typeface="Segoe UI" pitchFamily="34" charset="0"/>
            </a:endParaRPr>
          </a:p>
        </p:txBody>
      </p:sp>
      <p:sp>
        <p:nvSpPr>
          <p:cNvPr id="21" name="Textbox: Line 1"/>
          <p:cNvSpPr txBox="1"/>
          <p:nvPr/>
        </p:nvSpPr>
        <p:spPr>
          <a:xfrm>
            <a:off x="585162" y="1371216"/>
            <a:ext cx="8127038" cy="461665"/>
          </a:xfrm>
          <a:prstGeom prst="rect">
            <a:avLst/>
          </a:prstGeom>
          <a:noFill/>
        </p:spPr>
        <p:txBody>
          <a:bodyPr wrap="square" rtlCol="0">
            <a:spAutoFit/>
          </a:bodyPr>
          <a:lstStyle/>
          <a:p>
            <a:pPr lvl="0">
              <a:spcAft>
                <a:spcPts val="1800"/>
              </a:spcAft>
            </a:pPr>
            <a:r>
              <a:rPr lang="en-NZ" sz="2400" b="1" dirty="0" smtClean="0">
                <a:latin typeface="Segoe UI" pitchFamily="34" charset="0"/>
                <a:ea typeface="Segoe UI" pitchFamily="34" charset="0"/>
                <a:cs typeface="Segoe UI" pitchFamily="34" charset="0"/>
              </a:rPr>
              <a:t>Repentance </a:t>
            </a:r>
            <a:r>
              <a:rPr lang="en-NZ" sz="2400" b="1" dirty="0">
                <a:latin typeface="Segoe UI" pitchFamily="34" charset="0"/>
                <a:ea typeface="Segoe UI" pitchFamily="34" charset="0"/>
                <a:cs typeface="Segoe UI" pitchFamily="34" charset="0"/>
              </a:rPr>
              <a:t>means …</a:t>
            </a:r>
            <a:endParaRPr lang="en-GB" sz="2400" b="1" dirty="0">
              <a:latin typeface="Segoe UI" pitchFamily="34" charset="0"/>
              <a:ea typeface="Segoe UI" pitchFamily="34" charset="0"/>
              <a:cs typeface="Segoe UI" pitchFamily="34" charset="0"/>
            </a:endParaRPr>
          </a:p>
        </p:txBody>
      </p:sp>
      <p:sp>
        <p:nvSpPr>
          <p:cNvPr id="27" name="Shape: Number 3"/>
          <p:cNvSpPr txBox="1"/>
          <p:nvPr/>
        </p:nvSpPr>
        <p:spPr>
          <a:xfrm>
            <a:off x="65300" y="3112842"/>
            <a:ext cx="559217" cy="461665"/>
          </a:xfrm>
          <a:prstGeom prst="rect">
            <a:avLst/>
          </a:prstGeom>
          <a:noFill/>
        </p:spPr>
        <p:txBody>
          <a:bodyPr wrap="square" rtlCol="0">
            <a:spAutoFit/>
          </a:bodyPr>
          <a:lstStyle/>
          <a:p>
            <a:r>
              <a:rPr lang="en-GB" sz="2400" b="1" dirty="0" smtClean="0">
                <a:latin typeface="Segoe UI" pitchFamily="34" charset="0"/>
                <a:ea typeface="Segoe UI" pitchFamily="34" charset="0"/>
                <a:cs typeface="Segoe UI" pitchFamily="34" charset="0"/>
              </a:rPr>
              <a:t>3)</a:t>
            </a:r>
            <a:endParaRPr lang="en-GB" sz="2400" b="1" dirty="0">
              <a:latin typeface="Segoe UI" pitchFamily="34" charset="0"/>
              <a:ea typeface="Segoe UI" pitchFamily="34" charset="0"/>
              <a:cs typeface="Segoe UI" pitchFamily="34" charset="0"/>
            </a:endParaRPr>
          </a:p>
        </p:txBody>
      </p:sp>
      <p:sp>
        <p:nvSpPr>
          <p:cNvPr id="28" name="Shape: Number 2"/>
          <p:cNvSpPr txBox="1"/>
          <p:nvPr/>
        </p:nvSpPr>
        <p:spPr>
          <a:xfrm>
            <a:off x="65300" y="2242030"/>
            <a:ext cx="559217" cy="461665"/>
          </a:xfrm>
          <a:prstGeom prst="rect">
            <a:avLst/>
          </a:prstGeom>
          <a:noFill/>
        </p:spPr>
        <p:txBody>
          <a:bodyPr wrap="square" rtlCol="0">
            <a:spAutoFit/>
          </a:bodyPr>
          <a:lstStyle/>
          <a:p>
            <a:r>
              <a:rPr lang="en-GB" sz="2400" b="1" dirty="0" smtClean="0">
                <a:latin typeface="Segoe UI" pitchFamily="34" charset="0"/>
                <a:ea typeface="Segoe UI" pitchFamily="34" charset="0"/>
                <a:cs typeface="Segoe UI" pitchFamily="34" charset="0"/>
              </a:rPr>
              <a:t>2)</a:t>
            </a:r>
            <a:endParaRPr lang="en-GB" sz="2400" b="1" dirty="0">
              <a:latin typeface="Segoe UI" pitchFamily="34" charset="0"/>
              <a:ea typeface="Segoe UI" pitchFamily="34" charset="0"/>
              <a:cs typeface="Segoe UI" pitchFamily="34" charset="0"/>
            </a:endParaRPr>
          </a:p>
        </p:txBody>
      </p:sp>
      <p:sp>
        <p:nvSpPr>
          <p:cNvPr id="29" name="Shape: Number 1"/>
          <p:cNvSpPr txBox="1"/>
          <p:nvPr/>
        </p:nvSpPr>
        <p:spPr>
          <a:xfrm>
            <a:off x="65300" y="1371217"/>
            <a:ext cx="559217" cy="461665"/>
          </a:xfrm>
          <a:prstGeom prst="rect">
            <a:avLst/>
          </a:prstGeom>
          <a:noFill/>
        </p:spPr>
        <p:txBody>
          <a:bodyPr wrap="square" rtlCol="0">
            <a:spAutoFit/>
          </a:bodyPr>
          <a:lstStyle/>
          <a:p>
            <a:r>
              <a:rPr lang="en-GB" sz="2400" b="1" dirty="0" smtClean="0">
                <a:latin typeface="Segoe UI" pitchFamily="34" charset="0"/>
                <a:ea typeface="Segoe UI" pitchFamily="34" charset="0"/>
                <a:cs typeface="Segoe UI" pitchFamily="34" charset="0"/>
              </a:rPr>
              <a:t>1)</a:t>
            </a:r>
            <a:endParaRPr lang="en-GB" sz="2400" b="1" dirty="0">
              <a:latin typeface="Segoe UI" pitchFamily="34" charset="0"/>
              <a:ea typeface="Segoe UI" pitchFamily="34" charset="0"/>
              <a:cs typeface="Segoe UI" pitchFamily="34" charset="0"/>
            </a:endParaRP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S-10A</a:t>
            </a:r>
            <a:endParaRPr lang="en-GB" sz="900" b="1" dirty="0">
              <a:solidFill>
                <a:srgbClr val="002060"/>
              </a:solidFill>
              <a:latin typeface="Arial" pitchFamily="34" charset="0"/>
              <a:cs typeface="Arial" pitchFamily="34" charset="0"/>
            </a:endParaRP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Tool instructions"/>
          <p:cNvSpPr txBox="1"/>
          <p:nvPr/>
        </p:nvSpPr>
        <p:spPr>
          <a:xfrm>
            <a:off x="3402451" y="4912668"/>
            <a:ext cx="2339102"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in each caption space to reveal text</a:t>
            </a:r>
            <a:endParaRPr lang="en-GB" sz="900" dirty="0">
              <a:latin typeface="Arial" pitchFamily="34" charset="0"/>
              <a:ea typeface="Segoe UI" pitchFamily="34" charset="0"/>
              <a:cs typeface="Arial" pitchFamily="34" charset="0"/>
            </a:endParaRP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smtClean="0"/>
              <a:t>Check Up</a:t>
            </a:r>
            <a:endParaRPr lang="en-GB" sz="3600" b="1" dirty="0"/>
          </a:p>
        </p:txBody>
      </p:sp>
      <p:pic>
        <p:nvPicPr>
          <p:cNvPr id="17" name="Image" descr="Image result for Lent a time to do penance and repent"/>
          <p:cNvPicPr/>
          <p:nvPr/>
        </p:nvPicPr>
        <p:blipFill rotWithShape="1">
          <a:blip r:embed="rId3" cstate="print">
            <a:extLst>
              <a:ext uri="{28A0092B-C50C-407E-A947-70E740481C1C}">
                <a14:useLocalDpi xmlns:a14="http://schemas.microsoft.com/office/drawing/2010/main" val="0"/>
              </a:ext>
            </a:extLst>
          </a:blip>
          <a:srcRect b="9669"/>
          <a:stretch/>
        </p:blipFill>
        <p:spPr bwMode="auto">
          <a:xfrm>
            <a:off x="6491928" y="129269"/>
            <a:ext cx="1749664" cy="11417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99765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
                                        </p:tgtEl>
                                        <p:attrNameLst>
                                          <p:attrName>style.color</p:attrName>
                                        </p:attrNameLst>
                                      </p:cBhvr>
                                      <p:to>
                                        <a:srgbClr val="777777"/>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20"/>
                                        </p:tgtEl>
                                        <p:attrNameLst>
                                          <p:attrName>style.color</p:attrName>
                                        </p:attrNameLst>
                                      </p:cBhvr>
                                      <p:to>
                                        <a:srgbClr val="777777"/>
                                      </p:to>
                                    </p:animClr>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1" nodeType="withEffect">
                                  <p:stCondLst>
                                    <p:cond delay="0"/>
                                  </p:stCondLst>
                                  <p:childTnLst>
                                    <p:animClr clrSpc="rgb" dir="cw">
                                      <p:cBhvr override="childStyle">
                                        <p:cTn id="22" dur="100" fill="hold"/>
                                        <p:tgtEl>
                                          <p:spTgt spid="21"/>
                                        </p:tgtEl>
                                        <p:attrNameLst>
                                          <p:attrName>style.color</p:attrName>
                                        </p:attrNameLst>
                                      </p:cBhvr>
                                      <p:to>
                                        <a:schemeClr val="tx1"/>
                                      </p:to>
                                    </p:animClr>
                                  </p:childTnLst>
                                </p:cTn>
                              </p:par>
                              <p:par>
                                <p:cTn id="23" presetID="3" presetClass="emph" presetSubtype="2" fill="hold" grpId="2" nodeType="withEffect">
                                  <p:stCondLst>
                                    <p:cond delay="0"/>
                                  </p:stCondLst>
                                  <p:childTnLst>
                                    <p:animClr clrSpc="rgb" dir="cw">
                                      <p:cBhvr override="childStyle">
                                        <p:cTn id="24" dur="100" fill="hold"/>
                                        <p:tgtEl>
                                          <p:spTgt spid="20"/>
                                        </p:tgtEl>
                                        <p:attrNameLst>
                                          <p:attrName>style.color</p:attrName>
                                        </p:attrNameLst>
                                      </p:cBhvr>
                                      <p:to>
                                        <a:schemeClr val="tx1"/>
                                      </p:to>
                                    </p:animClr>
                                  </p:childTnLst>
                                </p:cTn>
                              </p:par>
                              <p:par>
                                <p:cTn id="25" presetID="3" presetClass="emph" presetSubtype="2" fill="hold" grpId="1" nodeType="withEffect">
                                  <p:stCondLst>
                                    <p:cond delay="0"/>
                                  </p:stCondLst>
                                  <p:childTnLst>
                                    <p:animClr clrSpc="rgb" dir="cw">
                                      <p:cBhvr override="childStyle">
                                        <p:cTn id="26" dur="100" fill="hold"/>
                                        <p:tgtEl>
                                          <p:spTgt spid="19"/>
                                        </p:tgtEl>
                                        <p:attrNameLst>
                                          <p:attrName>style.color</p:attrName>
                                        </p:attrNameLst>
                                      </p:cBhvr>
                                      <p:to>
                                        <a:schemeClr val="tx1"/>
                                      </p:to>
                                    </p:animClr>
                                  </p:childTnLst>
                                </p:cTn>
                              </p:par>
                              <p:par>
                                <p:cTn id="27" presetID="1" presetClass="exit" presetSubtype="0" fill="hold" grpId="4"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grpId="3"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3" presetClass="emph" presetSubtype="2" fill="hold" grpId="2" nodeType="withEffect">
                                  <p:stCondLst>
                                    <p:cond delay="0"/>
                                  </p:stCondLst>
                                  <p:childTnLst>
                                    <p:animClr clrSpc="rgb" dir="cw">
                                      <p:cBhvr override="childStyle">
                                        <p:cTn id="35" dur="100" fill="hold"/>
                                        <p:tgtEl>
                                          <p:spTgt spid="21"/>
                                        </p:tgtEl>
                                        <p:attrNameLst>
                                          <p:attrName>style.color</p:attrName>
                                        </p:attrNameLst>
                                      </p:cBhvr>
                                      <p:to>
                                        <a:schemeClr val="tx1"/>
                                      </p:to>
                                    </p:animClr>
                                  </p:childTnLst>
                                </p:cTn>
                              </p:par>
                              <p:par>
                                <p:cTn id="36" presetID="3" presetClass="emph" presetSubtype="2" fill="hold" grpId="3" nodeType="withEffect">
                                  <p:stCondLst>
                                    <p:cond delay="0"/>
                                  </p:stCondLst>
                                  <p:childTnLst>
                                    <p:animClr clrSpc="rgb" dir="cw">
                                      <p:cBhvr override="childStyle">
                                        <p:cTn id="37" dur="100" fill="hold"/>
                                        <p:tgtEl>
                                          <p:spTgt spid="20"/>
                                        </p:tgtEl>
                                        <p:attrNameLst>
                                          <p:attrName>style.color</p:attrName>
                                        </p:attrNameLst>
                                      </p:cBhvr>
                                      <p:to>
                                        <a:schemeClr val="tx1"/>
                                      </p:to>
                                    </p:animClr>
                                  </p:childTnLst>
                                </p:cTn>
                              </p:par>
                              <p:par>
                                <p:cTn id="38" presetID="3" presetClass="emph" presetSubtype="2" fill="hold" grpId="2" nodeType="withEffect">
                                  <p:stCondLst>
                                    <p:cond delay="0"/>
                                  </p:stCondLst>
                                  <p:childTnLst>
                                    <p:animClr clrSpc="rgb" dir="cw">
                                      <p:cBhvr override="childStyle">
                                        <p:cTn id="39" dur="100" fill="hold"/>
                                        <p:tgtEl>
                                          <p:spTgt spid="19"/>
                                        </p:tgtEl>
                                        <p:attrNameLst>
                                          <p:attrName>style.color</p:attrName>
                                        </p:attrNameLst>
                                      </p:cBhvr>
                                      <p:to>
                                        <a:schemeClr val="tx1"/>
                                      </p:to>
                                    </p:animClr>
                                  </p:childTnLst>
                                </p:cTn>
                              </p:par>
                              <p:par>
                                <p:cTn id="40" presetID="1" presetClass="exit" presetSubtype="0" fill="hold" grpId="5" nodeType="withEffect">
                                  <p:stCondLst>
                                    <p:cond delay="0"/>
                                  </p:stCondLst>
                                  <p:childTnLst>
                                    <p:set>
                                      <p:cBhvr>
                                        <p:cTn id="41" dur="1" fill="hold">
                                          <p:stCondLst>
                                            <p:cond delay="0"/>
                                          </p:stCondLst>
                                        </p:cTn>
                                        <p:tgtEl>
                                          <p:spTgt spid="20"/>
                                        </p:tgtEl>
                                        <p:attrNameLst>
                                          <p:attrName>style.visibility</p:attrName>
                                        </p:attrNameLst>
                                      </p:cBhvr>
                                      <p:to>
                                        <p:strVal val="hidden"/>
                                      </p:to>
                                    </p:set>
                                  </p:childTnLst>
                                </p:cTn>
                              </p:par>
                              <p:par>
                                <p:cTn id="42" presetID="1" presetClass="exit" presetSubtype="0" fill="hold" grpId="4" nodeType="withEffect">
                                  <p:stCondLst>
                                    <p:cond delay="0"/>
                                  </p:stCondLst>
                                  <p:childTnLst>
                                    <p:set>
                                      <p:cBhvr>
                                        <p:cTn id="43"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9" grpId="0"/>
      <p:bldP spid="19" grpId="1"/>
      <p:bldP spid="19" grpId="2"/>
      <p:bldP spid="19" grpId="3"/>
      <p:bldP spid="19" grpId="4"/>
      <p:bldP spid="20" grpId="0"/>
      <p:bldP spid="20" grpId="1"/>
      <p:bldP spid="20" grpId="2"/>
      <p:bldP spid="20" grpId="3"/>
      <p:bldP spid="20" grpId="4"/>
      <p:bldP spid="20" grpId="5"/>
      <p:bldP spid="21" grpId="0"/>
      <p:bldP spid="21" grpId="1"/>
      <p:bldP spid="21"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Border 3"/>
          <p:cNvSpPr/>
          <p:nvPr/>
        </p:nvSpPr>
        <p:spPr>
          <a:xfrm>
            <a:off x="585158" y="3308227"/>
            <a:ext cx="8234840" cy="830996"/>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4" name="Shape: Border 2"/>
          <p:cNvSpPr/>
          <p:nvPr/>
        </p:nvSpPr>
        <p:spPr>
          <a:xfrm>
            <a:off x="573141" y="2290311"/>
            <a:ext cx="8246857" cy="830997"/>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5" name="Shape: Border 1"/>
          <p:cNvSpPr/>
          <p:nvPr/>
        </p:nvSpPr>
        <p:spPr>
          <a:xfrm>
            <a:off x="585160" y="1371217"/>
            <a:ext cx="8234839" cy="830996"/>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9" name="Textbox: Line 3"/>
          <p:cNvSpPr txBox="1"/>
          <p:nvPr/>
        </p:nvSpPr>
        <p:spPr>
          <a:xfrm>
            <a:off x="585158" y="3265892"/>
            <a:ext cx="8234842"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Questions I would like to ask about the topics in this </a:t>
            </a:r>
            <a:r>
              <a:rPr lang="en-NZ" sz="2400" b="1" dirty="0" smtClean="0">
                <a:latin typeface="Segoe UI" pitchFamily="34" charset="0"/>
                <a:ea typeface="Segoe UI" pitchFamily="34" charset="0"/>
                <a:cs typeface="Segoe UI" pitchFamily="34" charset="0"/>
              </a:rPr>
              <a:t>resource </a:t>
            </a:r>
            <a:r>
              <a:rPr lang="en-NZ" sz="2400" b="1" dirty="0">
                <a:latin typeface="Segoe UI" pitchFamily="34" charset="0"/>
                <a:ea typeface="Segoe UI" pitchFamily="34" charset="0"/>
                <a:cs typeface="Segoe UI" pitchFamily="34" charset="0"/>
              </a:rPr>
              <a:t>are …</a:t>
            </a:r>
            <a:endParaRPr lang="en-GB" sz="2400" b="1" dirty="0">
              <a:latin typeface="Segoe UI" pitchFamily="34" charset="0"/>
              <a:ea typeface="Segoe UI" pitchFamily="34" charset="0"/>
              <a:cs typeface="Segoe UI" pitchFamily="34" charset="0"/>
            </a:endParaRPr>
          </a:p>
        </p:txBody>
      </p:sp>
      <p:sp>
        <p:nvSpPr>
          <p:cNvPr id="20" name="Textbox: Line 2"/>
          <p:cNvSpPr txBox="1"/>
          <p:nvPr/>
        </p:nvSpPr>
        <p:spPr>
          <a:xfrm>
            <a:off x="585160" y="2290312"/>
            <a:ext cx="8234839"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Which activity do you think helped you to learn </a:t>
            </a:r>
            <a:r>
              <a:rPr lang="en-NZ" sz="2400" b="1" dirty="0" smtClean="0">
                <a:latin typeface="Segoe UI" pitchFamily="34" charset="0"/>
                <a:ea typeface="Segoe UI" pitchFamily="34" charset="0"/>
                <a:cs typeface="Segoe UI" pitchFamily="34" charset="0"/>
              </a:rPr>
              <a:t>best</a:t>
            </a:r>
            <a:br>
              <a:rPr lang="en-NZ" sz="2400" b="1" dirty="0" smtClean="0">
                <a:latin typeface="Segoe UI" pitchFamily="34" charset="0"/>
                <a:ea typeface="Segoe UI" pitchFamily="34" charset="0"/>
                <a:cs typeface="Segoe UI" pitchFamily="34" charset="0"/>
              </a:rPr>
            </a:br>
            <a:r>
              <a:rPr lang="en-NZ" sz="2400" b="1" dirty="0" smtClean="0">
                <a:latin typeface="Segoe UI" pitchFamily="34" charset="0"/>
                <a:ea typeface="Segoe UI" pitchFamily="34" charset="0"/>
                <a:cs typeface="Segoe UI" pitchFamily="34" charset="0"/>
              </a:rPr>
              <a:t>in </a:t>
            </a:r>
            <a:r>
              <a:rPr lang="en-NZ" sz="2400" b="1" dirty="0">
                <a:latin typeface="Segoe UI" pitchFamily="34" charset="0"/>
                <a:ea typeface="Segoe UI" pitchFamily="34" charset="0"/>
                <a:cs typeface="Segoe UI" pitchFamily="34" charset="0"/>
              </a:rPr>
              <a:t>this </a:t>
            </a:r>
            <a:r>
              <a:rPr lang="en-NZ" sz="2400" b="1" dirty="0" smtClean="0">
                <a:latin typeface="Segoe UI" pitchFamily="34" charset="0"/>
                <a:ea typeface="Segoe UI" pitchFamily="34" charset="0"/>
                <a:cs typeface="Segoe UI" pitchFamily="34" charset="0"/>
              </a:rPr>
              <a:t>resource?</a:t>
            </a:r>
            <a:endParaRPr lang="en-NZ" sz="2400" b="1" dirty="0">
              <a:latin typeface="Segoe UI" pitchFamily="34" charset="0"/>
              <a:ea typeface="Segoe UI" pitchFamily="34" charset="0"/>
              <a:cs typeface="Segoe UI" pitchFamily="34" charset="0"/>
            </a:endParaRPr>
          </a:p>
        </p:txBody>
      </p:sp>
      <p:sp>
        <p:nvSpPr>
          <p:cNvPr id="21" name="Textbox: Line 1"/>
          <p:cNvSpPr txBox="1"/>
          <p:nvPr/>
        </p:nvSpPr>
        <p:spPr>
          <a:xfrm>
            <a:off x="585162" y="1371216"/>
            <a:ext cx="8234838" cy="830997"/>
          </a:xfrm>
          <a:prstGeom prst="rect">
            <a:avLst/>
          </a:prstGeom>
          <a:noFill/>
        </p:spPr>
        <p:txBody>
          <a:bodyPr wrap="square" rtlCol="0">
            <a:spAutoFit/>
          </a:bodyPr>
          <a:lstStyle/>
          <a:p>
            <a:pPr lvl="0">
              <a:spcAft>
                <a:spcPts val="1800"/>
              </a:spcAft>
            </a:pPr>
            <a:r>
              <a:rPr lang="en-NZ" sz="2400" b="1" dirty="0" smtClean="0">
                <a:latin typeface="Segoe UI" pitchFamily="34" charset="0"/>
                <a:ea typeface="Segoe UI" pitchFamily="34" charset="0"/>
                <a:cs typeface="Segoe UI" pitchFamily="34" charset="0"/>
              </a:rPr>
              <a:t>Why </a:t>
            </a:r>
            <a:r>
              <a:rPr lang="en-NZ" sz="2400" b="1" dirty="0">
                <a:latin typeface="Segoe UI" pitchFamily="34" charset="0"/>
                <a:ea typeface="Segoe UI" pitchFamily="34" charset="0"/>
                <a:cs typeface="Segoe UI" pitchFamily="34" charset="0"/>
              </a:rPr>
              <a:t>is celebrating the Sacrament of Penance in </a:t>
            </a:r>
            <a:r>
              <a:rPr lang="en-NZ" sz="2400" b="1" dirty="0" smtClean="0">
                <a:latin typeface="Segoe UI" pitchFamily="34" charset="0"/>
                <a:ea typeface="Segoe UI" pitchFamily="34" charset="0"/>
                <a:cs typeface="Segoe UI" pitchFamily="34" charset="0"/>
              </a:rPr>
              <a:t>Lent</a:t>
            </a:r>
            <a:br>
              <a:rPr lang="en-NZ" sz="2400" b="1" dirty="0" smtClean="0">
                <a:latin typeface="Segoe UI" pitchFamily="34" charset="0"/>
                <a:ea typeface="Segoe UI" pitchFamily="34" charset="0"/>
                <a:cs typeface="Segoe UI" pitchFamily="34" charset="0"/>
              </a:rPr>
            </a:br>
            <a:r>
              <a:rPr lang="en-NZ" sz="2400" b="1" dirty="0" smtClean="0">
                <a:latin typeface="Segoe UI" pitchFamily="34" charset="0"/>
                <a:ea typeface="Segoe UI" pitchFamily="34" charset="0"/>
                <a:cs typeface="Segoe UI" pitchFamily="34" charset="0"/>
              </a:rPr>
              <a:t>a </a:t>
            </a:r>
            <a:r>
              <a:rPr lang="en-NZ" sz="2400" b="1" dirty="0">
                <a:latin typeface="Segoe UI" pitchFamily="34" charset="0"/>
                <a:ea typeface="Segoe UI" pitchFamily="34" charset="0"/>
                <a:cs typeface="Segoe UI" pitchFamily="34" charset="0"/>
              </a:rPr>
              <a:t>helpful thing to do?</a:t>
            </a:r>
            <a:endParaRPr lang="en-GB" sz="2400" b="1" dirty="0">
              <a:latin typeface="Segoe UI" pitchFamily="34" charset="0"/>
              <a:ea typeface="Segoe UI" pitchFamily="34" charset="0"/>
              <a:cs typeface="Segoe UI" pitchFamily="34" charset="0"/>
            </a:endParaRPr>
          </a:p>
        </p:txBody>
      </p:sp>
      <p:sp>
        <p:nvSpPr>
          <p:cNvPr id="27" name="Shape: Number 3"/>
          <p:cNvSpPr txBox="1"/>
          <p:nvPr/>
        </p:nvSpPr>
        <p:spPr>
          <a:xfrm>
            <a:off x="65300" y="3274360"/>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6</a:t>
            </a:r>
            <a:r>
              <a:rPr lang="en-GB" sz="2400" b="1" dirty="0" smtClean="0">
                <a:latin typeface="Segoe UI" pitchFamily="34" charset="0"/>
                <a:ea typeface="Segoe UI" pitchFamily="34" charset="0"/>
                <a:cs typeface="Segoe UI" pitchFamily="34" charset="0"/>
              </a:rPr>
              <a:t>)</a:t>
            </a:r>
            <a:endParaRPr lang="en-GB" sz="2400" b="1" dirty="0">
              <a:latin typeface="Segoe UI" pitchFamily="34" charset="0"/>
              <a:ea typeface="Segoe UI" pitchFamily="34" charset="0"/>
              <a:cs typeface="Segoe UI" pitchFamily="34" charset="0"/>
            </a:endParaRPr>
          </a:p>
        </p:txBody>
      </p:sp>
      <p:sp>
        <p:nvSpPr>
          <p:cNvPr id="28" name="Shape: Number 2"/>
          <p:cNvSpPr txBox="1"/>
          <p:nvPr/>
        </p:nvSpPr>
        <p:spPr>
          <a:xfrm>
            <a:off x="65300" y="2290312"/>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5</a:t>
            </a:r>
            <a:r>
              <a:rPr lang="en-GB" sz="2400" b="1" dirty="0" smtClean="0">
                <a:latin typeface="Segoe UI" pitchFamily="34" charset="0"/>
                <a:ea typeface="Segoe UI" pitchFamily="34" charset="0"/>
                <a:cs typeface="Segoe UI" pitchFamily="34" charset="0"/>
              </a:rPr>
              <a:t>)</a:t>
            </a:r>
            <a:endParaRPr lang="en-GB" sz="2400" b="1" dirty="0">
              <a:latin typeface="Segoe UI" pitchFamily="34" charset="0"/>
              <a:ea typeface="Segoe UI" pitchFamily="34" charset="0"/>
              <a:cs typeface="Segoe UI" pitchFamily="34" charset="0"/>
            </a:endParaRPr>
          </a:p>
        </p:txBody>
      </p:sp>
      <p:sp>
        <p:nvSpPr>
          <p:cNvPr id="29" name="Shape: Number 1"/>
          <p:cNvSpPr txBox="1"/>
          <p:nvPr/>
        </p:nvSpPr>
        <p:spPr>
          <a:xfrm>
            <a:off x="65300" y="1371217"/>
            <a:ext cx="559217" cy="461665"/>
          </a:xfrm>
          <a:prstGeom prst="rect">
            <a:avLst/>
          </a:prstGeom>
          <a:noFill/>
        </p:spPr>
        <p:txBody>
          <a:bodyPr wrap="square" rtlCol="0">
            <a:spAutoFit/>
          </a:bodyPr>
          <a:lstStyle/>
          <a:p>
            <a:r>
              <a:rPr lang="en-GB" sz="2400" b="1" dirty="0" smtClean="0">
                <a:latin typeface="Segoe UI" pitchFamily="34" charset="0"/>
                <a:ea typeface="Segoe UI" pitchFamily="34" charset="0"/>
                <a:cs typeface="Segoe UI" pitchFamily="34" charset="0"/>
              </a:rPr>
              <a:t>4)</a:t>
            </a:r>
            <a:endParaRPr lang="en-GB" sz="2400" b="1" dirty="0">
              <a:latin typeface="Segoe UI" pitchFamily="34" charset="0"/>
              <a:ea typeface="Segoe UI" pitchFamily="34" charset="0"/>
              <a:cs typeface="Segoe UI" pitchFamily="34" charset="0"/>
            </a:endParaRP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S-10B</a:t>
            </a:r>
            <a:endParaRPr lang="en-GB" sz="900" b="1" dirty="0">
              <a:solidFill>
                <a:srgbClr val="002060"/>
              </a:solidFill>
              <a:latin typeface="Arial" pitchFamily="34" charset="0"/>
              <a:cs typeface="Arial" pitchFamily="34" charset="0"/>
            </a:endParaRP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smtClean="0"/>
              <a:t>Check Up</a:t>
            </a:r>
            <a:endParaRPr lang="en-GB" sz="3600" b="1" dirty="0"/>
          </a:p>
        </p:txBody>
      </p:sp>
      <p:sp>
        <p:nvSpPr>
          <p:cNvPr id="17"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162664" y="4912504"/>
            <a:ext cx="2818715" cy="207747"/>
          </a:xfrm>
          <a:prstGeom prst="rect">
            <a:avLst/>
          </a:prstGeom>
          <a:noFill/>
        </p:spPr>
        <p:txBody>
          <a:bodyPr wrap="none" lIns="68577" tIns="34289" rIns="68577" bIns="34289" rtlCol="0">
            <a:spAutoFit/>
          </a:bodyPr>
          <a:lstStyle/>
          <a:p>
            <a:pPr algn="ctr"/>
            <a:r>
              <a:rPr lang="en-GB" sz="900" dirty="0">
                <a:latin typeface="Arial" pitchFamily="34" charset="0"/>
                <a:ea typeface="Segoe UI" pitchFamily="34" charset="0"/>
                <a:cs typeface="Arial" pitchFamily="34" charset="0"/>
              </a:rPr>
              <a:t>Click on the worksheet button to go to the worksheet</a:t>
            </a:r>
          </a:p>
        </p:txBody>
      </p:sp>
      <p:pic>
        <p:nvPicPr>
          <p:cNvPr id="26" name="Image" descr="Image result for Lent a time to do penance and repent"/>
          <p:cNvPicPr/>
          <p:nvPr/>
        </p:nvPicPr>
        <p:blipFill rotWithShape="1">
          <a:blip r:embed="rId4" cstate="print">
            <a:extLst>
              <a:ext uri="{28A0092B-C50C-407E-A947-70E740481C1C}">
                <a14:useLocalDpi xmlns:a14="http://schemas.microsoft.com/office/drawing/2010/main" val="0"/>
              </a:ext>
            </a:extLst>
          </a:blip>
          <a:srcRect b="9669"/>
          <a:stretch/>
        </p:blipFill>
        <p:spPr bwMode="auto">
          <a:xfrm>
            <a:off x="6491928" y="129269"/>
            <a:ext cx="1749664" cy="11417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83681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
                                        </p:tgtEl>
                                        <p:attrNameLst>
                                          <p:attrName>style.color</p:attrName>
                                        </p:attrNameLst>
                                      </p:cBhvr>
                                      <p:to>
                                        <a:srgbClr val="777777"/>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20"/>
                                        </p:tgtEl>
                                        <p:attrNameLst>
                                          <p:attrName>style.color</p:attrName>
                                        </p:attrNameLst>
                                      </p:cBhvr>
                                      <p:to>
                                        <a:srgbClr val="777777"/>
                                      </p:to>
                                    </p:animClr>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1" nodeType="withEffect">
                                  <p:stCondLst>
                                    <p:cond delay="0"/>
                                  </p:stCondLst>
                                  <p:childTnLst>
                                    <p:animClr clrSpc="rgb" dir="cw">
                                      <p:cBhvr override="childStyle">
                                        <p:cTn id="22" dur="100" fill="hold"/>
                                        <p:tgtEl>
                                          <p:spTgt spid="21"/>
                                        </p:tgtEl>
                                        <p:attrNameLst>
                                          <p:attrName>style.color</p:attrName>
                                        </p:attrNameLst>
                                      </p:cBhvr>
                                      <p:to>
                                        <a:schemeClr val="tx1"/>
                                      </p:to>
                                    </p:animClr>
                                  </p:childTnLst>
                                </p:cTn>
                              </p:par>
                              <p:par>
                                <p:cTn id="23" presetID="3" presetClass="emph" presetSubtype="2" fill="hold" grpId="2" nodeType="withEffect">
                                  <p:stCondLst>
                                    <p:cond delay="0"/>
                                  </p:stCondLst>
                                  <p:childTnLst>
                                    <p:animClr clrSpc="rgb" dir="cw">
                                      <p:cBhvr override="childStyle">
                                        <p:cTn id="24" dur="100" fill="hold"/>
                                        <p:tgtEl>
                                          <p:spTgt spid="20"/>
                                        </p:tgtEl>
                                        <p:attrNameLst>
                                          <p:attrName>style.color</p:attrName>
                                        </p:attrNameLst>
                                      </p:cBhvr>
                                      <p:to>
                                        <a:schemeClr val="tx1"/>
                                      </p:to>
                                    </p:animClr>
                                  </p:childTnLst>
                                </p:cTn>
                              </p:par>
                              <p:par>
                                <p:cTn id="25" presetID="3" presetClass="emph" presetSubtype="2" fill="hold" grpId="1" nodeType="withEffect">
                                  <p:stCondLst>
                                    <p:cond delay="0"/>
                                  </p:stCondLst>
                                  <p:childTnLst>
                                    <p:animClr clrSpc="rgb" dir="cw">
                                      <p:cBhvr override="childStyle">
                                        <p:cTn id="26" dur="100" fill="hold"/>
                                        <p:tgtEl>
                                          <p:spTgt spid="19"/>
                                        </p:tgtEl>
                                        <p:attrNameLst>
                                          <p:attrName>style.color</p:attrName>
                                        </p:attrNameLst>
                                      </p:cBhvr>
                                      <p:to>
                                        <a:schemeClr val="tx1"/>
                                      </p:to>
                                    </p:animClr>
                                  </p:childTnLst>
                                </p:cTn>
                              </p:par>
                              <p:par>
                                <p:cTn id="27" presetID="1" presetClass="exit" presetSubtype="0" fill="hold" grpId="4"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grpId="3"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3" presetClass="emph" presetSubtype="2" fill="hold" grpId="2" nodeType="withEffect">
                                  <p:stCondLst>
                                    <p:cond delay="0"/>
                                  </p:stCondLst>
                                  <p:childTnLst>
                                    <p:animClr clrSpc="rgb" dir="cw">
                                      <p:cBhvr override="childStyle">
                                        <p:cTn id="35" dur="100" fill="hold"/>
                                        <p:tgtEl>
                                          <p:spTgt spid="21"/>
                                        </p:tgtEl>
                                        <p:attrNameLst>
                                          <p:attrName>style.color</p:attrName>
                                        </p:attrNameLst>
                                      </p:cBhvr>
                                      <p:to>
                                        <a:schemeClr val="tx1"/>
                                      </p:to>
                                    </p:animClr>
                                  </p:childTnLst>
                                </p:cTn>
                              </p:par>
                              <p:par>
                                <p:cTn id="36" presetID="3" presetClass="emph" presetSubtype="2" fill="hold" grpId="3" nodeType="withEffect">
                                  <p:stCondLst>
                                    <p:cond delay="0"/>
                                  </p:stCondLst>
                                  <p:childTnLst>
                                    <p:animClr clrSpc="rgb" dir="cw">
                                      <p:cBhvr override="childStyle">
                                        <p:cTn id="37" dur="100" fill="hold"/>
                                        <p:tgtEl>
                                          <p:spTgt spid="20"/>
                                        </p:tgtEl>
                                        <p:attrNameLst>
                                          <p:attrName>style.color</p:attrName>
                                        </p:attrNameLst>
                                      </p:cBhvr>
                                      <p:to>
                                        <a:schemeClr val="tx1"/>
                                      </p:to>
                                    </p:animClr>
                                  </p:childTnLst>
                                </p:cTn>
                              </p:par>
                              <p:par>
                                <p:cTn id="38" presetID="3" presetClass="emph" presetSubtype="2" fill="hold" grpId="2" nodeType="withEffect">
                                  <p:stCondLst>
                                    <p:cond delay="0"/>
                                  </p:stCondLst>
                                  <p:childTnLst>
                                    <p:animClr clrSpc="rgb" dir="cw">
                                      <p:cBhvr override="childStyle">
                                        <p:cTn id="39" dur="100" fill="hold"/>
                                        <p:tgtEl>
                                          <p:spTgt spid="19"/>
                                        </p:tgtEl>
                                        <p:attrNameLst>
                                          <p:attrName>style.color</p:attrName>
                                        </p:attrNameLst>
                                      </p:cBhvr>
                                      <p:to>
                                        <a:schemeClr val="tx1"/>
                                      </p:to>
                                    </p:animClr>
                                  </p:childTnLst>
                                </p:cTn>
                              </p:par>
                              <p:par>
                                <p:cTn id="40" presetID="1" presetClass="exit" presetSubtype="0" fill="hold" grpId="5" nodeType="withEffect">
                                  <p:stCondLst>
                                    <p:cond delay="0"/>
                                  </p:stCondLst>
                                  <p:childTnLst>
                                    <p:set>
                                      <p:cBhvr>
                                        <p:cTn id="41" dur="1" fill="hold">
                                          <p:stCondLst>
                                            <p:cond delay="0"/>
                                          </p:stCondLst>
                                        </p:cTn>
                                        <p:tgtEl>
                                          <p:spTgt spid="20"/>
                                        </p:tgtEl>
                                        <p:attrNameLst>
                                          <p:attrName>style.visibility</p:attrName>
                                        </p:attrNameLst>
                                      </p:cBhvr>
                                      <p:to>
                                        <p:strVal val="hidden"/>
                                      </p:to>
                                    </p:set>
                                  </p:childTnLst>
                                </p:cTn>
                              </p:par>
                              <p:par>
                                <p:cTn id="42" presetID="1" presetClass="exit" presetSubtype="0" fill="hold" grpId="4" nodeType="withEffect">
                                  <p:stCondLst>
                                    <p:cond delay="0"/>
                                  </p:stCondLst>
                                  <p:childTnLst>
                                    <p:set>
                                      <p:cBhvr>
                                        <p:cTn id="43"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9" grpId="0"/>
      <p:bldP spid="19" grpId="1"/>
      <p:bldP spid="19" grpId="2"/>
      <p:bldP spid="19" grpId="3"/>
      <p:bldP spid="19" grpId="4"/>
      <p:bldP spid="20" grpId="0"/>
      <p:bldP spid="20" grpId="1"/>
      <p:bldP spid="20" grpId="2"/>
      <p:bldP spid="20" grpId="3"/>
      <p:bldP spid="20" grpId="4"/>
      <p:bldP spid="20" grpId="5"/>
      <p:bldP spid="21" grpId="0"/>
      <p:bldP spid="21" grpId="1"/>
      <p:bldP spid="21"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endParaRPr lang="en-GB" sz="900" b="1" dirty="0">
              <a:solidFill>
                <a:srgbClr val="002060"/>
              </a:solidFill>
              <a:latin typeface="Arial" pitchFamily="34" charset="0"/>
              <a:cs typeface="Arial" pitchFamily="34" charset="0"/>
            </a:endParaRPr>
          </a:p>
          <a:p>
            <a:pPr algn="ctr"/>
            <a:r>
              <a:rPr lang="en-GB" sz="900" b="1" dirty="0" smtClean="0">
                <a:solidFill>
                  <a:srgbClr val="002060"/>
                </a:solidFill>
                <a:latin typeface="Arial" pitchFamily="34" charset="0"/>
                <a:cs typeface="Arial" pitchFamily="34" charset="0"/>
              </a:rPr>
              <a:t>S-11</a:t>
            </a:r>
            <a:endParaRPr lang="en-GB" sz="900" b="1" dirty="0">
              <a:solidFill>
                <a:srgbClr val="002060"/>
              </a:solidFill>
              <a:latin typeface="Arial" pitchFamily="34" charset="0"/>
              <a:cs typeface="Arial" pitchFamily="34" charset="0"/>
            </a:endParaRPr>
          </a:p>
        </p:txBody>
      </p:sp>
      <p:sp>
        <p:nvSpPr>
          <p:cNvPr id="10" name="Title"/>
          <p:cNvSpPr txBox="1"/>
          <p:nvPr/>
        </p:nvSpPr>
        <p:spPr>
          <a:xfrm>
            <a:off x="0" y="-17728"/>
            <a:ext cx="9144000" cy="623248"/>
          </a:xfrm>
          <a:prstGeom prst="rect">
            <a:avLst/>
          </a:prstGeom>
          <a:noFill/>
          <a:effectLst>
            <a:softEdge rad="317500"/>
          </a:effectLst>
        </p:spPr>
        <p:txBody>
          <a:bodyPr wrap="square" lIns="68577" tIns="34289" rIns="68577" bIns="34289" rtlCol="0">
            <a:spAutoFit/>
          </a:bodyPr>
          <a:lstStyle/>
          <a:p>
            <a:pPr algn="ctr"/>
            <a:r>
              <a:rPr lang="en-GB" sz="3600" b="1" dirty="0">
                <a:solidFill>
                  <a:schemeClr val="tx2">
                    <a:lumMod val="60000"/>
                    <a:lumOff val="40000"/>
                  </a:schemeClr>
                </a:solidFill>
                <a:effectLst>
                  <a:glow>
                    <a:schemeClr val="accent1"/>
                  </a:glow>
                  <a:outerShdw blurRad="127000" dist="50800" dir="5400000" sx="103000" sy="103000" algn="ctr" rotWithShape="0">
                    <a:srgbClr val="000000">
                      <a:alpha val="19000"/>
                    </a:srgbClr>
                  </a:outerShdw>
                  <a:reflection stA="3000" endPos="65000" dist="50800" dir="5400000" sy="-100000" algn="bl" rotWithShape="0"/>
                </a:effectLst>
              </a:rPr>
              <a:t>Time for Reflection</a:t>
            </a:r>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Image" descr="C:\Users\a.kennedy\Pictures\Photos from SH\20141031_135439.jpg"/>
          <p:cNvPicPr/>
          <p:nvPr/>
        </p:nvPicPr>
        <p:blipFill rotWithShape="1">
          <a:blip r:embed="rId5" cstate="print">
            <a:extLst>
              <a:ext uri="{28A0092B-C50C-407E-A947-70E740481C1C}">
                <a14:useLocalDpi xmlns:a14="http://schemas.microsoft.com/office/drawing/2010/main" val="0"/>
              </a:ext>
            </a:extLst>
          </a:blip>
          <a:srcRect l="4202" t="11555" b="10504"/>
          <a:stretch/>
        </p:blipFill>
        <p:spPr bwMode="auto">
          <a:xfrm>
            <a:off x="2700866" y="538214"/>
            <a:ext cx="3742267" cy="4059594"/>
          </a:xfrm>
          <a:prstGeom prst="rect">
            <a:avLst/>
          </a:prstGeom>
          <a:noFill/>
          <a:ln>
            <a:noFill/>
          </a:ln>
          <a:effectLst>
            <a:softEdge rad="139700"/>
          </a:effectLst>
          <a:extLst>
            <a:ext uri="{53640926-AAD7-44D8-BBD7-CCE9431645EC}">
              <a14:shadowObscured xmlns:a14="http://schemas.microsoft.com/office/drawing/2010/main"/>
            </a:ext>
          </a:extLst>
        </p:spPr>
      </p:pic>
      <p:sp>
        <p:nvSpPr>
          <p:cNvPr id="11"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Tool instructions stop"/>
          <p:cNvSpPr txBox="1"/>
          <p:nvPr/>
        </p:nvSpPr>
        <p:spPr>
          <a:xfrm>
            <a:off x="3421593" y="4909873"/>
            <a:ext cx="2453230" cy="207747"/>
          </a:xfrm>
          <a:prstGeom prst="rect">
            <a:avLst/>
          </a:prstGeom>
          <a:noFill/>
        </p:spPr>
        <p:txBody>
          <a:bodyPr wrap="none" lIns="68577" tIns="34289" rIns="68577" bIns="34289" rtlCol="0">
            <a:spAutoFit/>
          </a:bodyPr>
          <a:lstStyle>
            <a:defPPr>
              <a:defRPr lang="en-US"/>
            </a:defPPr>
            <a:lvl1pPr algn="ctr">
              <a:defRPr sz="900">
                <a:latin typeface="Arial" panose="020B0604020202020204" pitchFamily="34" charset="0"/>
                <a:cs typeface="Arial" panose="020B0604020202020204" pitchFamily="34" charset="0"/>
              </a:defRPr>
            </a:lvl1pPr>
          </a:lstStyle>
          <a:p>
            <a:r>
              <a:rPr lang="en-GB" dirty="0"/>
              <a:t>Click the audio button to stop reflective music</a:t>
            </a:r>
          </a:p>
        </p:txBody>
      </p:sp>
      <p:sp>
        <p:nvSpPr>
          <p:cNvPr id="15" name="TextBox: Tool instructions start"/>
          <p:cNvSpPr txBox="1"/>
          <p:nvPr/>
        </p:nvSpPr>
        <p:spPr>
          <a:xfrm>
            <a:off x="3421593" y="4909873"/>
            <a:ext cx="2446818" cy="207747"/>
          </a:xfrm>
          <a:prstGeom prst="rect">
            <a:avLst/>
          </a:prstGeom>
          <a:noFill/>
        </p:spPr>
        <p:txBody>
          <a:bodyPr wrap="none" lIns="68577" tIns="34289" rIns="68577" bIns="34289" rtlCol="0">
            <a:spAutoFit/>
          </a:bodyPr>
          <a:lstStyle>
            <a:defPPr>
              <a:defRPr lang="en-US"/>
            </a:defPPr>
            <a:lvl1pPr algn="ctr">
              <a:defRPr sz="900">
                <a:latin typeface="Arial" panose="020B0604020202020204" pitchFamily="34" charset="0"/>
                <a:cs typeface="Arial" panose="020B0604020202020204" pitchFamily="34" charset="0"/>
              </a:defRPr>
            </a:lvl1pPr>
          </a:lstStyle>
          <a:p>
            <a:r>
              <a:rPr lang="en-GB" dirty="0"/>
              <a:t>Click the audio button to play reflective music</a:t>
            </a:r>
          </a:p>
        </p:txBody>
      </p:sp>
      <p:pic>
        <p:nvPicPr>
          <p:cNvPr id="2" name="Lent Y5 - 14 Concerto for clarinet &amp; strings in C major - Introduzione - extend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11662" y="794410"/>
            <a:ext cx="609600" cy="609600"/>
          </a:xfrm>
          <a:prstGeom prst="rect">
            <a:avLst/>
          </a:prstGeom>
        </p:spPr>
      </p:pic>
      <p:pic>
        <p:nvPicPr>
          <p:cNvPr id="13" name="Feedback">
            <a:hlinkClick r:id="rId7"/>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0" y="4498972"/>
            <a:ext cx="903177" cy="644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77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404614" fill="hold"/>
                                        <p:tgtEl>
                                          <p:spTgt spid="2"/>
                                        </p:tgtEl>
                                      </p:cBhvr>
                                    </p:cmd>
                                  </p:childTnLst>
                                </p:cTn>
                              </p:par>
                              <p:par>
                                <p:cTn id="18" presetID="1" presetClass="emph" presetSubtype="2" fill="hold" nodeType="withEffect">
                                  <p:stCondLst>
                                    <p:cond delay="0"/>
                                  </p:stCondLst>
                                  <p:childTnLst>
                                    <p:animClr clrSpc="rgb" dir="cw">
                                      <p:cBhvr>
                                        <p:cTn id="19" dur="1000" fill="hold"/>
                                        <p:tgtEl>
                                          <p:spTgt spid="11"/>
                                        </p:tgtEl>
                                        <p:attrNameLst>
                                          <p:attrName>fillcolor</p:attrName>
                                        </p:attrNameLst>
                                      </p:cBhvr>
                                      <p:to>
                                        <a:schemeClr val="accent2"/>
                                      </p:to>
                                    </p:animClr>
                                    <p:set>
                                      <p:cBhvr>
                                        <p:cTn id="20" dur="1000" fill="hold"/>
                                        <p:tgtEl>
                                          <p:spTgt spid="11"/>
                                        </p:tgtEl>
                                        <p:attrNameLst>
                                          <p:attrName>fill.type</p:attrName>
                                        </p:attrNameLst>
                                      </p:cBhvr>
                                      <p:to>
                                        <p:strVal val="solid"/>
                                      </p:to>
                                    </p:set>
                                    <p:set>
                                      <p:cBhvr>
                                        <p:cTn id="21" dur="1000" fill="hold"/>
                                        <p:tgtEl>
                                          <p:spTgt spid="11"/>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2"/>
                                        </p:tgtEl>
                                      </p:cBhvr>
                                    </p:cmd>
                                  </p:childTnLst>
                                </p:cTn>
                              </p:par>
                              <p:par>
                                <p:cTn id="26" presetID="10" presetClass="exit" presetSubtype="0" fill="hold" grpId="1"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 presetClass="emph" presetSubtype="2" fill="hold" nodeType="withEffect">
                                  <p:stCondLst>
                                    <p:cond delay="0"/>
                                  </p:stCondLst>
                                  <p:childTnLst>
                                    <p:animClr clrSpc="rgb" dir="cw">
                                      <p:cBhvr>
                                        <p:cTn id="33" dur="2000" fill="hold"/>
                                        <p:tgtEl>
                                          <p:spTgt spid="11"/>
                                        </p:tgtEl>
                                        <p:attrNameLst>
                                          <p:attrName>fillcolor</p:attrName>
                                        </p:attrNameLst>
                                      </p:cBhvr>
                                      <p:to>
                                        <a:schemeClr val="bg1"/>
                                      </p:to>
                                    </p:animClr>
                                    <p:set>
                                      <p:cBhvr>
                                        <p:cTn id="34" dur="2000" fill="hold"/>
                                        <p:tgtEl>
                                          <p:spTgt spid="11"/>
                                        </p:tgtEl>
                                        <p:attrNameLst>
                                          <p:attrName>fill.type</p:attrName>
                                        </p:attrNameLst>
                                      </p:cBhvr>
                                      <p:to>
                                        <p:strVal val="solid"/>
                                      </p:to>
                                    </p:set>
                                    <p:set>
                                      <p:cBhvr>
                                        <p:cTn id="3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14" grpId="0"/>
      <p:bldP spid="14" grpId="1"/>
      <p:bldP spid="15" grpId="0"/>
      <p:bldP spid="15" grpId="1"/>
      <p:bldP spid="15" grpId="2"/>
    </p:bld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6" name="Title"/>
          <p:cNvSpPr txBox="1"/>
          <p:nvPr/>
        </p:nvSpPr>
        <p:spPr>
          <a:xfrm>
            <a:off x="0" y="-17728"/>
            <a:ext cx="9144000" cy="1200329"/>
          </a:xfrm>
          <a:prstGeom prst="rect">
            <a:avLst/>
          </a:prstGeom>
          <a:noFill/>
        </p:spPr>
        <p:txBody>
          <a:bodyPr wrap="square" rtlCol="0">
            <a:spAutoFit/>
          </a:bodyPr>
          <a:lstStyle/>
          <a:p>
            <a:pPr algn="ctr"/>
            <a:r>
              <a:rPr lang="en-NZ" sz="3600" b="1" dirty="0"/>
              <a:t>Turning back to God LOOKS like, SOUNDS like, FEELS </a:t>
            </a:r>
            <a:r>
              <a:rPr lang="en-NZ" sz="3600" b="1" dirty="0" smtClean="0"/>
              <a:t>like:</a:t>
            </a:r>
            <a:endParaRPr lang="en-GB" sz="3600" b="1" dirty="0"/>
          </a:p>
        </p:txBody>
      </p:sp>
      <p:sp>
        <p:nvSpPr>
          <p:cNvPr id="18" name="TextBox: Sounds like"/>
          <p:cNvSpPr txBox="1"/>
          <p:nvPr/>
        </p:nvSpPr>
        <p:spPr>
          <a:xfrm rot="17520000">
            <a:off x="3452490" y="3595834"/>
            <a:ext cx="1586973" cy="461665"/>
          </a:xfrm>
          <a:prstGeom prst="rect">
            <a:avLst/>
          </a:prstGeom>
          <a:noFill/>
        </p:spPr>
        <p:txBody>
          <a:bodyPr wrap="none" rtlCol="0">
            <a:spAutoFit/>
          </a:bodyPr>
          <a:lstStyle/>
          <a:p>
            <a:r>
              <a:rPr lang="en-GB" sz="2400" smtClean="0"/>
              <a:t>Sounds like</a:t>
            </a:r>
            <a:endParaRPr lang="en-GB" sz="2400"/>
          </a:p>
        </p:txBody>
      </p:sp>
      <p:sp>
        <p:nvSpPr>
          <p:cNvPr id="16" name="TextBox: Feels like"/>
          <p:cNvSpPr txBox="1"/>
          <p:nvPr/>
        </p:nvSpPr>
        <p:spPr>
          <a:xfrm rot="17529496">
            <a:off x="4859912" y="2019882"/>
            <a:ext cx="1313180" cy="461665"/>
          </a:xfrm>
          <a:prstGeom prst="rect">
            <a:avLst/>
          </a:prstGeom>
          <a:noFill/>
        </p:spPr>
        <p:txBody>
          <a:bodyPr wrap="none" rtlCol="0">
            <a:spAutoFit/>
          </a:bodyPr>
          <a:lstStyle/>
          <a:p>
            <a:r>
              <a:rPr lang="en-GB" sz="2400" smtClean="0"/>
              <a:t>Feels like</a:t>
            </a:r>
            <a:endParaRPr lang="en-GB" sz="2400"/>
          </a:p>
        </p:txBody>
      </p:sp>
      <p:sp>
        <p:nvSpPr>
          <p:cNvPr id="17" name="TextBox: Looks like"/>
          <p:cNvSpPr txBox="1"/>
          <p:nvPr/>
        </p:nvSpPr>
        <p:spPr>
          <a:xfrm rot="3423120">
            <a:off x="3291316" y="2027785"/>
            <a:ext cx="1388522" cy="461665"/>
          </a:xfrm>
          <a:prstGeom prst="rect">
            <a:avLst/>
          </a:prstGeom>
          <a:noFill/>
        </p:spPr>
        <p:txBody>
          <a:bodyPr wrap="none" rtlCol="0">
            <a:spAutoFit/>
          </a:bodyPr>
          <a:lstStyle/>
          <a:p>
            <a:r>
              <a:rPr lang="en-GB" sz="2400" smtClean="0"/>
              <a:t>Looks like</a:t>
            </a:r>
            <a:endParaRPr lang="en-GB" sz="2400"/>
          </a:p>
        </p:txBody>
      </p:sp>
      <p:grpSp>
        <p:nvGrpSpPr>
          <p:cNvPr id="24" name="Shape: Y-chart"/>
          <p:cNvGrpSpPr/>
          <p:nvPr/>
        </p:nvGrpSpPr>
        <p:grpSpPr>
          <a:xfrm>
            <a:off x="3886200" y="1516107"/>
            <a:ext cx="1583107" cy="3030156"/>
            <a:chOff x="3886200" y="1516107"/>
            <a:chExt cx="1583107" cy="3030156"/>
          </a:xfrm>
        </p:grpSpPr>
        <p:cxnSp>
          <p:nvCxnSpPr>
            <p:cNvPr id="4" name="Straight Connector right"/>
            <p:cNvCxnSpPr/>
            <p:nvPr/>
          </p:nvCxnSpPr>
          <p:spPr>
            <a:xfrm flipV="1">
              <a:off x="4260273" y="1516107"/>
              <a:ext cx="1209034" cy="3030156"/>
            </a:xfrm>
            <a:prstGeom prst="line">
              <a:avLst/>
            </a:prstGeom>
            <a:ln w="177800" cap="rnd"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left"/>
            <p:cNvCxnSpPr/>
            <p:nvPr/>
          </p:nvCxnSpPr>
          <p:spPr>
            <a:xfrm flipH="1" flipV="1">
              <a:off x="3886200" y="1535917"/>
              <a:ext cx="952612" cy="1491946"/>
            </a:xfrm>
            <a:prstGeom prst="line">
              <a:avLst/>
            </a:prstGeom>
            <a:ln w="177800" cap="rnd" cmpd="sng">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 name="Shape: Title line"/>
          <p:cNvCxnSpPr/>
          <p:nvPr/>
        </p:nvCxnSpPr>
        <p:spPr>
          <a:xfrm>
            <a:off x="987425" y="1122218"/>
            <a:ext cx="71802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solidFill>
                  <a:sysClr val="windowText" lastClr="000000"/>
                </a:solidFill>
                <a:latin typeface="Arial" pitchFamily="34" charset="0"/>
                <a:cs typeface="Arial" pitchFamily="34" charset="0"/>
              </a:rPr>
              <a:t>R-2</a:t>
            </a:r>
          </a:p>
          <a:p>
            <a:pPr algn="ctr"/>
            <a:r>
              <a:rPr lang="en-GB" sz="900" b="1" dirty="0" smtClean="0">
                <a:solidFill>
                  <a:sysClr val="windowText" lastClr="000000"/>
                </a:solidFill>
                <a:latin typeface="Arial" pitchFamily="34" charset="0"/>
                <a:cs typeface="Arial" pitchFamily="34" charset="0"/>
              </a:rPr>
              <a:t>S-05</a:t>
            </a:r>
            <a:endParaRPr lang="en-GB" sz="900" b="1" dirty="0">
              <a:solidFill>
                <a:sysClr val="windowText" lastClr="000000"/>
              </a:solidFill>
              <a:latin typeface="Arial" pitchFamily="34" charset="0"/>
              <a:cs typeface="Arial" pitchFamily="34" charset="0"/>
            </a:endParaRPr>
          </a:p>
        </p:txBody>
      </p:sp>
      <p:sp>
        <p:nvSpPr>
          <p:cNvPr id="23"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25"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21" name="TextBox: Date"/>
          <p:cNvSpPr txBox="1"/>
          <p:nvPr/>
        </p:nvSpPr>
        <p:spPr>
          <a:xfrm>
            <a:off x="5852669" y="4743328"/>
            <a:ext cx="1711494" cy="338554"/>
          </a:xfrm>
          <a:prstGeom prst="rect">
            <a:avLst/>
          </a:prstGeom>
          <a:noFill/>
        </p:spPr>
        <p:txBody>
          <a:bodyPr wrap="none" rtlCol="0">
            <a:spAutoFit/>
          </a:bodyPr>
          <a:lstStyle/>
          <a:p>
            <a:r>
              <a:rPr lang="en-NZ" sz="1600" b="1" dirty="0" smtClean="0">
                <a:latin typeface="Segoe UI" pitchFamily="34" charset="0"/>
                <a:ea typeface="Segoe UI" pitchFamily="34" charset="0"/>
                <a:cs typeface="Segoe UI" pitchFamily="34" charset="0"/>
              </a:rPr>
              <a:t>Date:____________</a:t>
            </a:r>
            <a:endParaRPr lang="en-GB" sz="1600" b="1" dirty="0">
              <a:latin typeface="Segoe UI" pitchFamily="34" charset="0"/>
              <a:ea typeface="Segoe UI" pitchFamily="34" charset="0"/>
              <a:cs typeface="Segoe UI" pitchFamily="34" charset="0"/>
            </a:endParaRPr>
          </a:p>
        </p:txBody>
      </p:sp>
      <p:sp>
        <p:nvSpPr>
          <p:cNvPr id="26" name="TextBox: Name"/>
          <p:cNvSpPr txBox="1"/>
          <p:nvPr/>
        </p:nvSpPr>
        <p:spPr>
          <a:xfrm>
            <a:off x="5751068" y="4431924"/>
            <a:ext cx="2340705" cy="338554"/>
          </a:xfrm>
          <a:prstGeom prst="rect">
            <a:avLst/>
          </a:prstGeom>
          <a:noFill/>
        </p:spPr>
        <p:txBody>
          <a:bodyPr wrap="none" rtlCol="0">
            <a:spAutoFit/>
          </a:bodyPr>
          <a:lstStyle/>
          <a:p>
            <a:r>
              <a:rPr lang="en-NZ" sz="1600" b="1" dirty="0" smtClean="0">
                <a:latin typeface="Segoe UI" pitchFamily="34" charset="0"/>
                <a:ea typeface="Segoe UI" pitchFamily="34" charset="0"/>
                <a:cs typeface="Segoe UI" pitchFamily="34" charset="0"/>
              </a:rPr>
              <a:t>Name:__________________</a:t>
            </a:r>
            <a:endParaRPr lang="en-GB" sz="1600" b="1"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925099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extbox: text"/>
          <p:cNvSpPr/>
          <p:nvPr/>
        </p:nvSpPr>
        <p:spPr>
          <a:xfrm>
            <a:off x="5697539" y="1472839"/>
            <a:ext cx="3043266" cy="1138773"/>
          </a:xfrm>
          <a:prstGeom prst="rect">
            <a:avLst/>
          </a:prstGeom>
          <a:ln>
            <a:solidFill>
              <a:schemeClr val="tx1"/>
            </a:solidFill>
          </a:ln>
        </p:spPr>
        <p:txBody>
          <a:bodyPr wrap="square">
            <a:spAutoFit/>
          </a:bodyPr>
          <a:lstStyle/>
          <a:p>
            <a:r>
              <a:rPr lang="en-NZ" sz="1700" b="1" dirty="0"/>
              <a:t>In the Sacrament of Penance people celebrate God’s mercy, forgiveness and love </a:t>
            </a:r>
            <a:r>
              <a:rPr lang="en-NZ" sz="1700" b="1" dirty="0" smtClean="0"/>
              <a:t>that help </a:t>
            </a:r>
            <a:r>
              <a:rPr lang="en-NZ" sz="1700" b="1" dirty="0"/>
              <a:t>them to change their lives.</a:t>
            </a:r>
          </a:p>
        </p:txBody>
      </p:sp>
      <p:graphicFrame>
        <p:nvGraphicFramePr>
          <p:cNvPr id="23" name="Table"/>
          <p:cNvGraphicFramePr>
            <a:graphicFrameLocks noGrp="1"/>
          </p:cNvGraphicFramePr>
          <p:nvPr>
            <p:extLst>
              <p:ext uri="{D42A27DB-BD31-4B8C-83A1-F6EECF244321}">
                <p14:modId xmlns:p14="http://schemas.microsoft.com/office/powerpoint/2010/main" val="3612791840"/>
              </p:ext>
            </p:extLst>
          </p:nvPr>
        </p:nvGraphicFramePr>
        <p:xfrm>
          <a:off x="348698" y="1146196"/>
          <a:ext cx="4697238" cy="3697030"/>
        </p:xfrm>
        <a:graphic>
          <a:graphicData uri="http://schemas.openxmlformats.org/drawingml/2006/table">
            <a:tbl>
              <a:tblPr firstRow="1" bandRow="1">
                <a:tableStyleId>{5940675A-B579-460E-94D1-54222C63F5DA}</a:tableStyleId>
              </a:tblPr>
              <a:tblGrid>
                <a:gridCol w="335517">
                  <a:extLst>
                    <a:ext uri="{9D8B030D-6E8A-4147-A177-3AD203B41FA5}">
                      <a16:colId xmlns="" xmlns:a16="http://schemas.microsoft.com/office/drawing/2014/main" val="20000"/>
                    </a:ext>
                  </a:extLst>
                </a:gridCol>
                <a:gridCol w="335517">
                  <a:extLst>
                    <a:ext uri="{9D8B030D-6E8A-4147-A177-3AD203B41FA5}">
                      <a16:colId xmlns="" xmlns:a16="http://schemas.microsoft.com/office/drawing/2014/main" val="20001"/>
                    </a:ext>
                  </a:extLst>
                </a:gridCol>
                <a:gridCol w="335517">
                  <a:extLst>
                    <a:ext uri="{9D8B030D-6E8A-4147-A177-3AD203B41FA5}">
                      <a16:colId xmlns="" xmlns:a16="http://schemas.microsoft.com/office/drawing/2014/main" val="20002"/>
                    </a:ext>
                  </a:extLst>
                </a:gridCol>
                <a:gridCol w="335517">
                  <a:extLst>
                    <a:ext uri="{9D8B030D-6E8A-4147-A177-3AD203B41FA5}">
                      <a16:colId xmlns="" xmlns:a16="http://schemas.microsoft.com/office/drawing/2014/main" val="20003"/>
                    </a:ext>
                  </a:extLst>
                </a:gridCol>
                <a:gridCol w="335517">
                  <a:extLst>
                    <a:ext uri="{9D8B030D-6E8A-4147-A177-3AD203B41FA5}">
                      <a16:colId xmlns="" xmlns:a16="http://schemas.microsoft.com/office/drawing/2014/main" val="20004"/>
                    </a:ext>
                  </a:extLst>
                </a:gridCol>
                <a:gridCol w="335517">
                  <a:extLst>
                    <a:ext uri="{9D8B030D-6E8A-4147-A177-3AD203B41FA5}">
                      <a16:colId xmlns="" xmlns:a16="http://schemas.microsoft.com/office/drawing/2014/main" val="20005"/>
                    </a:ext>
                  </a:extLst>
                </a:gridCol>
                <a:gridCol w="335517">
                  <a:extLst>
                    <a:ext uri="{9D8B030D-6E8A-4147-A177-3AD203B41FA5}">
                      <a16:colId xmlns="" xmlns:a16="http://schemas.microsoft.com/office/drawing/2014/main" val="20006"/>
                    </a:ext>
                  </a:extLst>
                </a:gridCol>
                <a:gridCol w="335517">
                  <a:extLst>
                    <a:ext uri="{9D8B030D-6E8A-4147-A177-3AD203B41FA5}">
                      <a16:colId xmlns="" xmlns:a16="http://schemas.microsoft.com/office/drawing/2014/main" val="20007"/>
                    </a:ext>
                  </a:extLst>
                </a:gridCol>
                <a:gridCol w="335517">
                  <a:extLst>
                    <a:ext uri="{9D8B030D-6E8A-4147-A177-3AD203B41FA5}">
                      <a16:colId xmlns="" xmlns:a16="http://schemas.microsoft.com/office/drawing/2014/main" val="20008"/>
                    </a:ext>
                  </a:extLst>
                </a:gridCol>
                <a:gridCol w="335517"/>
                <a:gridCol w="335517">
                  <a:extLst>
                    <a:ext uri="{9D8B030D-6E8A-4147-A177-3AD203B41FA5}">
                      <a16:colId xmlns="" xmlns:a16="http://schemas.microsoft.com/office/drawing/2014/main" val="20009"/>
                    </a:ext>
                  </a:extLst>
                </a:gridCol>
                <a:gridCol w="335517"/>
                <a:gridCol w="335517"/>
                <a:gridCol w="335517"/>
              </a:tblGrid>
              <a:tr h="369703">
                <a:tc>
                  <a:txBody>
                    <a:bodyPr/>
                    <a:lstStyle/>
                    <a:p>
                      <a:pPr algn="ctr"/>
                      <a:r>
                        <a:rPr lang="en-NZ" sz="900" cap="all" dirty="0">
                          <a:effectLst/>
                          <a:latin typeface="+mn-lt"/>
                        </a:rPr>
                        <a:t>T</a:t>
                      </a:r>
                    </a:p>
                  </a:txBody>
                  <a:tcPr marL="38569" marR="38569" marT="38569" marB="38569" anchor="ctr"/>
                </a:tc>
                <a:tc>
                  <a:txBody>
                    <a:bodyPr/>
                    <a:lstStyle/>
                    <a:p>
                      <a:pPr algn="ctr"/>
                      <a:r>
                        <a:rPr lang="en-NZ" sz="900" cap="all" dirty="0">
                          <a:effectLst/>
                          <a:latin typeface="+mn-lt"/>
                        </a:rPr>
                        <a:t>V</a:t>
                      </a:r>
                    </a:p>
                  </a:txBody>
                  <a:tcPr marL="38569" marR="38569" marT="38569" marB="38569" anchor="ctr"/>
                </a:tc>
                <a:tc>
                  <a:txBody>
                    <a:bodyPr/>
                    <a:lstStyle/>
                    <a:p>
                      <a:pPr algn="ctr"/>
                      <a:r>
                        <a:rPr lang="en-NZ" sz="900" cap="all" dirty="0">
                          <a:effectLst/>
                          <a:latin typeface="+mn-lt"/>
                        </a:rPr>
                        <a:t>M</a:t>
                      </a:r>
                    </a:p>
                  </a:txBody>
                  <a:tcPr marL="38569" marR="38569" marT="38569" marB="38569" anchor="ctr"/>
                </a:tc>
                <a:tc>
                  <a:txBody>
                    <a:bodyPr/>
                    <a:lstStyle/>
                    <a:p>
                      <a:pPr algn="ctr"/>
                      <a:r>
                        <a:rPr lang="en-NZ" sz="900" cap="all">
                          <a:effectLst/>
                          <a:latin typeface="+mn-lt"/>
                        </a:rPr>
                        <a:t>S</a:t>
                      </a:r>
                    </a:p>
                  </a:txBody>
                  <a:tcPr marL="38569" marR="38569" marT="38569" marB="38569" anchor="ctr"/>
                </a:tc>
                <a:tc>
                  <a:txBody>
                    <a:bodyPr/>
                    <a:lstStyle/>
                    <a:p>
                      <a:pPr algn="ctr"/>
                      <a:r>
                        <a:rPr lang="en-NZ" sz="900" cap="all" dirty="0">
                          <a:effectLst/>
                          <a:latin typeface="+mn-lt"/>
                        </a:rPr>
                        <a:t>S</a:t>
                      </a:r>
                    </a:p>
                  </a:txBody>
                  <a:tcPr marL="38569" marR="38569" marT="38569" marB="38569" anchor="ctr"/>
                </a:tc>
                <a:tc>
                  <a:txBody>
                    <a:bodyPr/>
                    <a:lstStyle/>
                    <a:p>
                      <a:pPr algn="ctr"/>
                      <a:r>
                        <a:rPr lang="en-NZ" sz="900" cap="all">
                          <a:effectLst/>
                          <a:latin typeface="+mn-lt"/>
                        </a:rPr>
                        <a:t>Q</a:t>
                      </a:r>
                    </a:p>
                  </a:txBody>
                  <a:tcPr marL="38569" marR="38569" marT="38569" marB="38569" anchor="ctr"/>
                </a:tc>
                <a:tc>
                  <a:txBody>
                    <a:bodyPr/>
                    <a:lstStyle/>
                    <a:p>
                      <a:pPr algn="ctr"/>
                      <a:r>
                        <a:rPr lang="en-NZ" sz="900" cap="all">
                          <a:effectLst/>
                          <a:latin typeface="+mn-lt"/>
                        </a:rPr>
                        <a:t>T</a:t>
                      </a:r>
                    </a:p>
                  </a:txBody>
                  <a:tcPr marL="38569" marR="38569" marT="38569" marB="38569" anchor="ctr"/>
                </a:tc>
                <a:tc>
                  <a:txBody>
                    <a:bodyPr/>
                    <a:lstStyle/>
                    <a:p>
                      <a:pPr algn="ctr"/>
                      <a:r>
                        <a:rPr lang="en-NZ" sz="900" cap="all">
                          <a:effectLst/>
                          <a:latin typeface="+mn-lt"/>
                        </a:rPr>
                        <a:t>T</a:t>
                      </a:r>
                    </a:p>
                  </a:txBody>
                  <a:tcPr marL="38569" marR="38569" marT="38569" marB="38569" anchor="ctr"/>
                </a:tc>
                <a:tc>
                  <a:txBody>
                    <a:bodyPr/>
                    <a:lstStyle/>
                    <a:p>
                      <a:pPr algn="ctr"/>
                      <a:r>
                        <a:rPr lang="en-NZ" sz="900" cap="all">
                          <a:effectLst/>
                          <a:latin typeface="+mn-lt"/>
                        </a:rPr>
                        <a:t>H</a:t>
                      </a:r>
                    </a:p>
                  </a:txBody>
                  <a:tcPr marL="38569" marR="38569" marT="38569" marB="38569" anchor="ctr"/>
                </a:tc>
                <a:tc>
                  <a:txBody>
                    <a:bodyPr/>
                    <a:lstStyle/>
                    <a:p>
                      <a:pPr algn="ctr"/>
                      <a:r>
                        <a:rPr lang="en-NZ" sz="900" cap="all">
                          <a:effectLst/>
                          <a:latin typeface="+mn-lt"/>
                        </a:rPr>
                        <a:t>E</a:t>
                      </a:r>
                    </a:p>
                  </a:txBody>
                  <a:tcPr marL="38569" marR="38569" marT="38569" marB="38569" anchor="ctr"/>
                </a:tc>
                <a:tc>
                  <a:txBody>
                    <a:bodyPr/>
                    <a:lstStyle/>
                    <a:p>
                      <a:pPr algn="ctr"/>
                      <a:r>
                        <a:rPr lang="en-NZ" sz="900" cap="all">
                          <a:effectLst/>
                          <a:latin typeface="+mn-lt"/>
                        </a:rPr>
                        <a:t>M</a:t>
                      </a:r>
                    </a:p>
                  </a:txBody>
                  <a:tcPr marL="38569" marR="38569" marT="38569" marB="38569" anchor="ctr"/>
                </a:tc>
                <a:tc>
                  <a:txBody>
                    <a:bodyPr/>
                    <a:lstStyle/>
                    <a:p>
                      <a:pPr algn="ctr"/>
                      <a:r>
                        <a:rPr lang="en-NZ" sz="900" cap="all">
                          <a:effectLst/>
                          <a:latin typeface="+mn-lt"/>
                        </a:rPr>
                        <a:t>Q</a:t>
                      </a:r>
                    </a:p>
                  </a:txBody>
                  <a:tcPr marL="38569" marR="38569" marT="38569" marB="38569" anchor="ctr"/>
                </a:tc>
                <a:tc>
                  <a:txBody>
                    <a:bodyPr/>
                    <a:lstStyle/>
                    <a:p>
                      <a:pPr algn="ctr"/>
                      <a:r>
                        <a:rPr lang="en-NZ" sz="900" cap="all">
                          <a:effectLst/>
                          <a:latin typeface="+mn-lt"/>
                        </a:rPr>
                        <a:t>V</a:t>
                      </a:r>
                    </a:p>
                  </a:txBody>
                  <a:tcPr marL="38569" marR="38569" marT="38569" marB="38569" anchor="ctr"/>
                </a:tc>
                <a:tc>
                  <a:txBody>
                    <a:bodyPr/>
                    <a:lstStyle/>
                    <a:p>
                      <a:pPr algn="ctr"/>
                      <a:r>
                        <a:rPr lang="en-NZ" sz="900" cap="all">
                          <a:effectLst/>
                          <a:latin typeface="+mn-lt"/>
                        </a:rPr>
                        <a:t>D</a:t>
                      </a:r>
                    </a:p>
                  </a:txBody>
                  <a:tcPr marL="38569" marR="38569" marT="38569" marB="38569" anchor="ctr"/>
                </a:tc>
                <a:extLst>
                  <a:ext uri="{0D108BD9-81ED-4DB2-BD59-A6C34878D82A}">
                    <a16:rowId xmlns="" xmlns:a16="http://schemas.microsoft.com/office/drawing/2014/main" val="10001"/>
                  </a:ext>
                </a:extLst>
              </a:tr>
              <a:tr h="369703">
                <a:tc>
                  <a:txBody>
                    <a:bodyPr/>
                    <a:lstStyle/>
                    <a:p>
                      <a:pPr algn="ctr"/>
                      <a:r>
                        <a:rPr lang="en-NZ" sz="900" cap="all">
                          <a:effectLst/>
                          <a:latin typeface="+mn-lt"/>
                        </a:rPr>
                        <a:t>U</a:t>
                      </a:r>
                    </a:p>
                  </a:txBody>
                  <a:tcPr marL="38569" marR="38569" marT="38569" marB="38569" anchor="ctr"/>
                </a:tc>
                <a:tc>
                  <a:txBody>
                    <a:bodyPr/>
                    <a:lstStyle/>
                    <a:p>
                      <a:pPr algn="ctr"/>
                      <a:r>
                        <a:rPr lang="en-NZ" sz="900" cap="all">
                          <a:effectLst/>
                          <a:latin typeface="+mn-lt"/>
                        </a:rPr>
                        <a:t>B</a:t>
                      </a:r>
                    </a:p>
                  </a:txBody>
                  <a:tcPr marL="38569" marR="38569" marT="38569" marB="38569" anchor="ctr"/>
                </a:tc>
                <a:tc>
                  <a:txBody>
                    <a:bodyPr/>
                    <a:lstStyle/>
                    <a:p>
                      <a:pPr algn="ctr"/>
                      <a:r>
                        <a:rPr lang="en-NZ" sz="900" cap="all" dirty="0">
                          <a:effectLst/>
                          <a:latin typeface="+mn-lt"/>
                        </a:rPr>
                        <a:t>R</a:t>
                      </a:r>
                    </a:p>
                  </a:txBody>
                  <a:tcPr marL="38569" marR="38569" marT="38569" marB="38569" anchor="ctr"/>
                </a:tc>
                <a:tc>
                  <a:txBody>
                    <a:bodyPr/>
                    <a:lstStyle/>
                    <a:p>
                      <a:pPr algn="ctr"/>
                      <a:r>
                        <a:rPr lang="en-NZ" sz="900" cap="all" dirty="0">
                          <a:effectLst/>
                          <a:latin typeface="+mn-lt"/>
                        </a:rPr>
                        <a:t>E</a:t>
                      </a:r>
                    </a:p>
                  </a:txBody>
                  <a:tcPr marL="38569" marR="38569" marT="38569" marB="38569" anchor="ctr"/>
                </a:tc>
                <a:tc>
                  <a:txBody>
                    <a:bodyPr/>
                    <a:lstStyle/>
                    <a:p>
                      <a:pPr algn="ctr"/>
                      <a:r>
                        <a:rPr lang="en-NZ" sz="900" cap="all" dirty="0">
                          <a:effectLst/>
                          <a:latin typeface="+mn-lt"/>
                        </a:rPr>
                        <a:t>Q</a:t>
                      </a:r>
                    </a:p>
                  </a:txBody>
                  <a:tcPr marL="38569" marR="38569" marT="38569" marB="38569" anchor="ctr"/>
                </a:tc>
                <a:tc>
                  <a:txBody>
                    <a:bodyPr/>
                    <a:lstStyle/>
                    <a:p>
                      <a:pPr algn="ctr"/>
                      <a:r>
                        <a:rPr lang="en-NZ" sz="900" cap="all">
                          <a:effectLst/>
                          <a:latin typeface="+mn-lt"/>
                        </a:rPr>
                        <a:t>A</a:t>
                      </a:r>
                    </a:p>
                  </a:txBody>
                  <a:tcPr marL="38569" marR="38569" marT="38569" marB="38569" anchor="ctr"/>
                </a:tc>
                <a:tc>
                  <a:txBody>
                    <a:bodyPr/>
                    <a:lstStyle/>
                    <a:p>
                      <a:pPr algn="ctr"/>
                      <a:r>
                        <a:rPr lang="en-NZ" sz="900" cap="all" dirty="0">
                          <a:effectLst/>
                          <a:latin typeface="+mn-lt"/>
                        </a:rPr>
                        <a:t>P</a:t>
                      </a:r>
                    </a:p>
                  </a:txBody>
                  <a:tcPr marL="38569" marR="38569" marT="38569" marB="38569" anchor="ctr"/>
                </a:tc>
                <a:tc>
                  <a:txBody>
                    <a:bodyPr/>
                    <a:lstStyle/>
                    <a:p>
                      <a:pPr algn="ctr"/>
                      <a:r>
                        <a:rPr lang="en-NZ" sz="900" cap="all">
                          <a:effectLst/>
                          <a:latin typeface="+mn-lt"/>
                        </a:rPr>
                        <a:t>E</a:t>
                      </a:r>
                    </a:p>
                  </a:txBody>
                  <a:tcPr marL="38569" marR="38569" marT="38569" marB="38569" anchor="ctr"/>
                </a:tc>
                <a:tc>
                  <a:txBody>
                    <a:bodyPr/>
                    <a:lstStyle/>
                    <a:p>
                      <a:pPr algn="ctr"/>
                      <a:r>
                        <a:rPr lang="en-NZ" sz="900" cap="all">
                          <a:effectLst/>
                          <a:latin typeface="+mn-lt"/>
                        </a:rPr>
                        <a:t>N</a:t>
                      </a:r>
                    </a:p>
                  </a:txBody>
                  <a:tcPr marL="38569" marR="38569" marT="38569" marB="38569" anchor="ctr"/>
                </a:tc>
                <a:tc>
                  <a:txBody>
                    <a:bodyPr/>
                    <a:lstStyle/>
                    <a:p>
                      <a:pPr algn="ctr"/>
                      <a:r>
                        <a:rPr lang="en-NZ" sz="900" cap="all">
                          <a:effectLst/>
                          <a:latin typeface="+mn-lt"/>
                        </a:rPr>
                        <a:t>A</a:t>
                      </a:r>
                    </a:p>
                  </a:txBody>
                  <a:tcPr marL="38569" marR="38569" marT="38569" marB="38569" anchor="ctr"/>
                </a:tc>
                <a:tc>
                  <a:txBody>
                    <a:bodyPr/>
                    <a:lstStyle/>
                    <a:p>
                      <a:pPr algn="ctr"/>
                      <a:r>
                        <a:rPr lang="en-NZ" sz="900" cap="all">
                          <a:effectLst/>
                          <a:latin typeface="+mn-lt"/>
                        </a:rPr>
                        <a:t>N</a:t>
                      </a:r>
                    </a:p>
                  </a:txBody>
                  <a:tcPr marL="38569" marR="38569" marT="38569" marB="38569" anchor="ctr"/>
                </a:tc>
                <a:tc>
                  <a:txBody>
                    <a:bodyPr/>
                    <a:lstStyle/>
                    <a:p>
                      <a:pPr algn="ctr"/>
                      <a:r>
                        <a:rPr lang="en-NZ" sz="900" cap="all">
                          <a:effectLst/>
                          <a:latin typeface="+mn-lt"/>
                        </a:rPr>
                        <a:t>C</a:t>
                      </a:r>
                    </a:p>
                  </a:txBody>
                  <a:tcPr marL="38569" marR="38569" marT="38569" marB="38569" anchor="ctr"/>
                </a:tc>
                <a:tc>
                  <a:txBody>
                    <a:bodyPr/>
                    <a:lstStyle/>
                    <a:p>
                      <a:pPr algn="ctr"/>
                      <a:r>
                        <a:rPr lang="en-NZ" sz="900" cap="all">
                          <a:effectLst/>
                          <a:latin typeface="+mn-lt"/>
                        </a:rPr>
                        <a:t>E</a:t>
                      </a:r>
                    </a:p>
                  </a:txBody>
                  <a:tcPr marL="38569" marR="38569" marT="38569" marB="38569" anchor="ctr"/>
                </a:tc>
                <a:tc>
                  <a:txBody>
                    <a:bodyPr/>
                    <a:lstStyle/>
                    <a:p>
                      <a:pPr algn="ctr"/>
                      <a:r>
                        <a:rPr lang="en-NZ" sz="900" cap="all">
                          <a:effectLst/>
                          <a:latin typeface="+mn-lt"/>
                        </a:rPr>
                        <a:t>S</a:t>
                      </a:r>
                    </a:p>
                  </a:txBody>
                  <a:tcPr marL="38569" marR="38569" marT="38569" marB="38569" anchor="ctr"/>
                </a:tc>
                <a:extLst>
                  <a:ext uri="{0D108BD9-81ED-4DB2-BD59-A6C34878D82A}">
                    <a16:rowId xmlns="" xmlns:a16="http://schemas.microsoft.com/office/drawing/2014/main" val="10002"/>
                  </a:ext>
                </a:extLst>
              </a:tr>
              <a:tr h="369703">
                <a:tc>
                  <a:txBody>
                    <a:bodyPr/>
                    <a:lstStyle/>
                    <a:p>
                      <a:pPr algn="ctr"/>
                      <a:r>
                        <a:rPr lang="en-NZ" sz="900" cap="all">
                          <a:effectLst/>
                          <a:latin typeface="+mn-lt"/>
                        </a:rPr>
                        <a:t>X</a:t>
                      </a:r>
                    </a:p>
                  </a:txBody>
                  <a:tcPr marL="38569" marR="38569" marT="38569" marB="38569" anchor="ctr"/>
                </a:tc>
                <a:tc>
                  <a:txBody>
                    <a:bodyPr/>
                    <a:lstStyle/>
                    <a:p>
                      <a:pPr algn="ctr"/>
                      <a:r>
                        <a:rPr lang="en-NZ" sz="900" cap="all">
                          <a:effectLst/>
                          <a:latin typeface="+mn-lt"/>
                        </a:rPr>
                        <a:t>Z</a:t>
                      </a:r>
                    </a:p>
                  </a:txBody>
                  <a:tcPr marL="38569" marR="38569" marT="38569" marB="38569" anchor="ctr"/>
                </a:tc>
                <a:tc>
                  <a:txBody>
                    <a:bodyPr/>
                    <a:lstStyle/>
                    <a:p>
                      <a:pPr algn="ctr"/>
                      <a:r>
                        <a:rPr lang="en-NZ" sz="900" cap="all" dirty="0">
                          <a:effectLst/>
                          <a:latin typeface="+mn-lt"/>
                        </a:rPr>
                        <a:t>V</a:t>
                      </a:r>
                    </a:p>
                  </a:txBody>
                  <a:tcPr marL="38569" marR="38569" marT="38569" marB="38569" anchor="ctr"/>
                </a:tc>
                <a:tc>
                  <a:txBody>
                    <a:bodyPr/>
                    <a:lstStyle/>
                    <a:p>
                      <a:pPr algn="ctr"/>
                      <a:r>
                        <a:rPr lang="en-NZ" sz="900" cap="all" dirty="0">
                          <a:effectLst/>
                          <a:latin typeface="+mn-lt"/>
                        </a:rPr>
                        <a:t>C</a:t>
                      </a:r>
                    </a:p>
                  </a:txBody>
                  <a:tcPr marL="38569" marR="38569" marT="38569" marB="38569" anchor="ctr"/>
                </a:tc>
                <a:tc>
                  <a:txBody>
                    <a:bodyPr/>
                    <a:lstStyle/>
                    <a:p>
                      <a:pPr algn="ctr"/>
                      <a:r>
                        <a:rPr lang="en-NZ" sz="900" cap="all">
                          <a:effectLst/>
                          <a:latin typeface="+mn-lt"/>
                        </a:rPr>
                        <a:t>H</a:t>
                      </a:r>
                    </a:p>
                  </a:txBody>
                  <a:tcPr marL="38569" marR="38569" marT="38569" marB="38569" anchor="ctr"/>
                </a:tc>
                <a:tc>
                  <a:txBody>
                    <a:bodyPr/>
                    <a:lstStyle/>
                    <a:p>
                      <a:pPr algn="ctr"/>
                      <a:r>
                        <a:rPr lang="en-NZ" sz="900" cap="all" dirty="0">
                          <a:effectLst/>
                          <a:latin typeface="+mn-lt"/>
                        </a:rPr>
                        <a:t>A</a:t>
                      </a:r>
                    </a:p>
                  </a:txBody>
                  <a:tcPr marL="38569" marR="38569" marT="38569" marB="38569" anchor="ctr"/>
                </a:tc>
                <a:tc>
                  <a:txBody>
                    <a:bodyPr/>
                    <a:lstStyle/>
                    <a:p>
                      <a:pPr algn="ctr"/>
                      <a:r>
                        <a:rPr lang="en-NZ" sz="900" cap="all" dirty="0">
                          <a:effectLst/>
                          <a:latin typeface="+mn-lt"/>
                        </a:rPr>
                        <a:t>N</a:t>
                      </a:r>
                    </a:p>
                  </a:txBody>
                  <a:tcPr marL="38569" marR="38569" marT="38569" marB="38569" anchor="ctr"/>
                </a:tc>
                <a:tc>
                  <a:txBody>
                    <a:bodyPr/>
                    <a:lstStyle/>
                    <a:p>
                      <a:pPr algn="ctr"/>
                      <a:r>
                        <a:rPr lang="en-NZ" sz="900" cap="all" dirty="0">
                          <a:effectLst/>
                          <a:latin typeface="+mn-lt"/>
                        </a:rPr>
                        <a:t>G</a:t>
                      </a:r>
                    </a:p>
                  </a:txBody>
                  <a:tcPr marL="38569" marR="38569" marT="38569" marB="38569" anchor="ctr"/>
                </a:tc>
                <a:tc>
                  <a:txBody>
                    <a:bodyPr/>
                    <a:lstStyle/>
                    <a:p>
                      <a:pPr algn="ctr"/>
                      <a:r>
                        <a:rPr lang="en-NZ" sz="900" cap="all">
                          <a:effectLst/>
                          <a:latin typeface="+mn-lt"/>
                        </a:rPr>
                        <a:t>E</a:t>
                      </a:r>
                    </a:p>
                  </a:txBody>
                  <a:tcPr marL="38569" marR="38569" marT="38569" marB="38569" anchor="ctr"/>
                </a:tc>
                <a:tc>
                  <a:txBody>
                    <a:bodyPr/>
                    <a:lstStyle/>
                    <a:p>
                      <a:pPr algn="ctr"/>
                      <a:r>
                        <a:rPr lang="en-NZ" sz="900" cap="all">
                          <a:effectLst/>
                          <a:latin typeface="+mn-lt"/>
                        </a:rPr>
                        <a:t>X</a:t>
                      </a:r>
                    </a:p>
                  </a:txBody>
                  <a:tcPr marL="38569" marR="38569" marT="38569" marB="38569" anchor="ctr"/>
                </a:tc>
                <a:tc>
                  <a:txBody>
                    <a:bodyPr/>
                    <a:lstStyle/>
                    <a:p>
                      <a:pPr algn="ctr"/>
                      <a:r>
                        <a:rPr lang="en-NZ" sz="900" cap="all">
                          <a:effectLst/>
                          <a:latin typeface="+mn-lt"/>
                        </a:rPr>
                        <a:t>X</a:t>
                      </a:r>
                    </a:p>
                  </a:txBody>
                  <a:tcPr marL="38569" marR="38569" marT="38569" marB="38569" anchor="ctr"/>
                </a:tc>
                <a:tc>
                  <a:txBody>
                    <a:bodyPr/>
                    <a:lstStyle/>
                    <a:p>
                      <a:pPr algn="ctr"/>
                      <a:r>
                        <a:rPr lang="en-NZ" sz="900" cap="all">
                          <a:effectLst/>
                          <a:latin typeface="+mn-lt"/>
                        </a:rPr>
                        <a:t>S</a:t>
                      </a:r>
                    </a:p>
                  </a:txBody>
                  <a:tcPr marL="38569" marR="38569" marT="38569" marB="38569" anchor="ctr"/>
                </a:tc>
                <a:tc>
                  <a:txBody>
                    <a:bodyPr/>
                    <a:lstStyle/>
                    <a:p>
                      <a:pPr algn="ctr"/>
                      <a:r>
                        <a:rPr lang="en-NZ" sz="900" cap="all">
                          <a:effectLst/>
                          <a:latin typeface="+mn-lt"/>
                        </a:rPr>
                        <a:t>M</a:t>
                      </a:r>
                    </a:p>
                  </a:txBody>
                  <a:tcPr marL="38569" marR="38569" marT="38569" marB="38569" anchor="ctr"/>
                </a:tc>
                <a:tc>
                  <a:txBody>
                    <a:bodyPr/>
                    <a:lstStyle/>
                    <a:p>
                      <a:pPr algn="ctr"/>
                      <a:r>
                        <a:rPr lang="en-NZ" sz="900" cap="all">
                          <a:effectLst/>
                          <a:latin typeface="+mn-lt"/>
                        </a:rPr>
                        <a:t>A</a:t>
                      </a:r>
                    </a:p>
                  </a:txBody>
                  <a:tcPr marL="38569" marR="38569" marT="38569" marB="38569" anchor="ctr"/>
                </a:tc>
                <a:extLst>
                  <a:ext uri="{0D108BD9-81ED-4DB2-BD59-A6C34878D82A}">
                    <a16:rowId xmlns="" xmlns:a16="http://schemas.microsoft.com/office/drawing/2014/main" val="10003"/>
                  </a:ext>
                </a:extLst>
              </a:tr>
              <a:tr h="369703">
                <a:tc>
                  <a:txBody>
                    <a:bodyPr/>
                    <a:lstStyle/>
                    <a:p>
                      <a:pPr algn="ctr"/>
                      <a:r>
                        <a:rPr lang="en-NZ" sz="900" cap="all">
                          <a:effectLst/>
                          <a:latin typeface="+mn-lt"/>
                        </a:rPr>
                        <a:t>B</a:t>
                      </a:r>
                    </a:p>
                  </a:txBody>
                  <a:tcPr marL="38569" marR="38569" marT="38569" marB="38569" anchor="ctr"/>
                </a:tc>
                <a:tc>
                  <a:txBody>
                    <a:bodyPr/>
                    <a:lstStyle/>
                    <a:p>
                      <a:pPr algn="ctr"/>
                      <a:r>
                        <a:rPr lang="en-NZ" sz="900" cap="all">
                          <a:effectLst/>
                          <a:latin typeface="+mn-lt"/>
                        </a:rPr>
                        <a:t>I</a:t>
                      </a:r>
                    </a:p>
                  </a:txBody>
                  <a:tcPr marL="38569" marR="38569" marT="38569" marB="38569" anchor="ctr"/>
                </a:tc>
                <a:tc>
                  <a:txBody>
                    <a:bodyPr/>
                    <a:lstStyle/>
                    <a:p>
                      <a:pPr algn="ctr"/>
                      <a:r>
                        <a:rPr lang="en-NZ" sz="900" cap="all">
                          <a:effectLst/>
                          <a:latin typeface="+mn-lt"/>
                        </a:rPr>
                        <a:t>L</a:t>
                      </a:r>
                    </a:p>
                  </a:txBody>
                  <a:tcPr marL="38569" marR="38569" marT="38569" marB="38569" anchor="ctr"/>
                </a:tc>
                <a:tc>
                  <a:txBody>
                    <a:bodyPr/>
                    <a:lstStyle/>
                    <a:p>
                      <a:pPr algn="ctr"/>
                      <a:r>
                        <a:rPr lang="en-NZ" sz="900" cap="all">
                          <a:effectLst/>
                          <a:latin typeface="+mn-lt"/>
                        </a:rPr>
                        <a:t>T</a:t>
                      </a:r>
                    </a:p>
                  </a:txBody>
                  <a:tcPr marL="38569" marR="38569" marT="38569" marB="38569" anchor="ctr"/>
                </a:tc>
                <a:tc>
                  <a:txBody>
                    <a:bodyPr/>
                    <a:lstStyle/>
                    <a:p>
                      <a:pPr algn="ctr"/>
                      <a:r>
                        <a:rPr lang="en-NZ" sz="900" cap="all">
                          <a:effectLst/>
                          <a:latin typeface="+mn-lt"/>
                        </a:rPr>
                        <a:t>O</a:t>
                      </a:r>
                    </a:p>
                  </a:txBody>
                  <a:tcPr marL="38569" marR="38569" marT="38569" marB="38569" anchor="ctr"/>
                </a:tc>
                <a:tc>
                  <a:txBody>
                    <a:bodyPr/>
                    <a:lstStyle/>
                    <a:p>
                      <a:pPr algn="ctr"/>
                      <a:r>
                        <a:rPr lang="en-NZ" sz="900" cap="all">
                          <a:effectLst/>
                          <a:latin typeface="+mn-lt"/>
                        </a:rPr>
                        <a:t>G</a:t>
                      </a:r>
                    </a:p>
                  </a:txBody>
                  <a:tcPr marL="38569" marR="38569" marT="38569" marB="38569" anchor="ctr"/>
                </a:tc>
                <a:tc>
                  <a:txBody>
                    <a:bodyPr/>
                    <a:lstStyle/>
                    <a:p>
                      <a:pPr algn="ctr"/>
                      <a:r>
                        <a:rPr lang="en-NZ" sz="900" cap="all">
                          <a:effectLst/>
                          <a:latin typeface="+mn-lt"/>
                        </a:rPr>
                        <a:t>C</a:t>
                      </a:r>
                    </a:p>
                  </a:txBody>
                  <a:tcPr marL="38569" marR="38569" marT="38569" marB="38569" anchor="ctr"/>
                </a:tc>
                <a:tc>
                  <a:txBody>
                    <a:bodyPr/>
                    <a:lstStyle/>
                    <a:p>
                      <a:pPr algn="ctr"/>
                      <a:r>
                        <a:rPr lang="en-NZ" sz="900" cap="all">
                          <a:effectLst/>
                          <a:latin typeface="+mn-lt"/>
                        </a:rPr>
                        <a:t>T</a:t>
                      </a:r>
                    </a:p>
                  </a:txBody>
                  <a:tcPr marL="38569" marR="38569" marT="38569" marB="38569" anchor="ctr"/>
                </a:tc>
                <a:tc>
                  <a:txBody>
                    <a:bodyPr/>
                    <a:lstStyle/>
                    <a:p>
                      <a:pPr algn="ctr"/>
                      <a:r>
                        <a:rPr lang="en-NZ" sz="900" cap="all" dirty="0">
                          <a:effectLst/>
                          <a:latin typeface="+mn-lt"/>
                        </a:rPr>
                        <a:t>O</a:t>
                      </a:r>
                    </a:p>
                  </a:txBody>
                  <a:tcPr marL="38569" marR="38569" marT="38569" marB="38569" anchor="ctr"/>
                </a:tc>
                <a:tc>
                  <a:txBody>
                    <a:bodyPr/>
                    <a:lstStyle/>
                    <a:p>
                      <a:pPr algn="ctr"/>
                      <a:r>
                        <a:rPr lang="en-NZ" sz="900" cap="all" dirty="0">
                          <a:effectLst/>
                          <a:latin typeface="+mn-lt"/>
                        </a:rPr>
                        <a:t>M</a:t>
                      </a:r>
                    </a:p>
                  </a:txBody>
                  <a:tcPr marL="38569" marR="38569" marT="38569" marB="38569" anchor="ctr"/>
                </a:tc>
                <a:tc>
                  <a:txBody>
                    <a:bodyPr/>
                    <a:lstStyle/>
                    <a:p>
                      <a:pPr algn="ctr"/>
                      <a:r>
                        <a:rPr lang="en-NZ" sz="900" cap="all">
                          <a:effectLst/>
                          <a:latin typeface="+mn-lt"/>
                        </a:rPr>
                        <a:t>E</a:t>
                      </a:r>
                    </a:p>
                  </a:txBody>
                  <a:tcPr marL="38569" marR="38569" marT="38569" marB="38569" anchor="ctr"/>
                </a:tc>
                <a:tc>
                  <a:txBody>
                    <a:bodyPr/>
                    <a:lstStyle/>
                    <a:p>
                      <a:pPr algn="ctr"/>
                      <a:r>
                        <a:rPr lang="en-NZ" sz="900" cap="all">
                          <a:effectLst/>
                          <a:latin typeface="+mn-lt"/>
                        </a:rPr>
                        <a:t>M</a:t>
                      </a:r>
                    </a:p>
                  </a:txBody>
                  <a:tcPr marL="38569" marR="38569" marT="38569" marB="38569" anchor="ctr"/>
                </a:tc>
                <a:tc>
                  <a:txBody>
                    <a:bodyPr/>
                    <a:lstStyle/>
                    <a:p>
                      <a:pPr algn="ctr"/>
                      <a:r>
                        <a:rPr lang="en-NZ" sz="900" cap="all">
                          <a:effectLst/>
                          <a:latin typeface="+mn-lt"/>
                        </a:rPr>
                        <a:t>P</a:t>
                      </a:r>
                    </a:p>
                  </a:txBody>
                  <a:tcPr marL="38569" marR="38569" marT="38569" marB="38569" anchor="ctr"/>
                </a:tc>
                <a:tc>
                  <a:txBody>
                    <a:bodyPr/>
                    <a:lstStyle/>
                    <a:p>
                      <a:pPr algn="ctr"/>
                      <a:r>
                        <a:rPr lang="en-NZ" sz="900" cap="all">
                          <a:effectLst/>
                          <a:latin typeface="+mn-lt"/>
                        </a:rPr>
                        <a:t>C</a:t>
                      </a:r>
                    </a:p>
                  </a:txBody>
                  <a:tcPr marL="38569" marR="38569" marT="38569" marB="38569" anchor="ctr"/>
                </a:tc>
                <a:extLst>
                  <a:ext uri="{0D108BD9-81ED-4DB2-BD59-A6C34878D82A}">
                    <a16:rowId xmlns="" xmlns:a16="http://schemas.microsoft.com/office/drawing/2014/main" val="10004"/>
                  </a:ext>
                </a:extLst>
              </a:tr>
              <a:tr h="369703">
                <a:tc>
                  <a:txBody>
                    <a:bodyPr/>
                    <a:lstStyle/>
                    <a:p>
                      <a:pPr algn="ctr"/>
                      <a:r>
                        <a:rPr lang="en-NZ" sz="900" cap="all">
                          <a:effectLst/>
                          <a:latin typeface="+mn-lt"/>
                        </a:rPr>
                        <a:t>L</a:t>
                      </a:r>
                    </a:p>
                  </a:txBody>
                  <a:tcPr marL="38569" marR="38569" marT="38569" marB="38569" anchor="ctr"/>
                </a:tc>
                <a:tc>
                  <a:txBody>
                    <a:bodyPr/>
                    <a:lstStyle/>
                    <a:p>
                      <a:pPr algn="ctr"/>
                      <a:r>
                        <a:rPr lang="en-NZ" sz="900" cap="all">
                          <a:effectLst/>
                          <a:latin typeface="+mn-lt"/>
                        </a:rPr>
                        <a:t>F</a:t>
                      </a:r>
                    </a:p>
                  </a:txBody>
                  <a:tcPr marL="38569" marR="38569" marT="38569" marB="38569" anchor="ctr"/>
                </a:tc>
                <a:tc>
                  <a:txBody>
                    <a:bodyPr/>
                    <a:lstStyle/>
                    <a:p>
                      <a:pPr algn="ctr"/>
                      <a:r>
                        <a:rPr lang="en-NZ" sz="900" cap="all">
                          <a:effectLst/>
                          <a:latin typeface="+mn-lt"/>
                        </a:rPr>
                        <a:t>O</a:t>
                      </a:r>
                    </a:p>
                  </a:txBody>
                  <a:tcPr marL="38569" marR="38569" marT="38569" marB="38569" anchor="ctr"/>
                </a:tc>
                <a:tc>
                  <a:txBody>
                    <a:bodyPr/>
                    <a:lstStyle/>
                    <a:p>
                      <a:pPr algn="ctr"/>
                      <a:r>
                        <a:rPr lang="en-NZ" sz="900" cap="all" dirty="0">
                          <a:effectLst/>
                          <a:latin typeface="+mn-lt"/>
                        </a:rPr>
                        <a:t>R</a:t>
                      </a:r>
                    </a:p>
                  </a:txBody>
                  <a:tcPr marL="38569" marR="38569" marT="38569" marB="38569" anchor="ctr"/>
                </a:tc>
                <a:tc>
                  <a:txBody>
                    <a:bodyPr/>
                    <a:lstStyle/>
                    <a:p>
                      <a:pPr algn="ctr"/>
                      <a:r>
                        <a:rPr lang="en-NZ" sz="900" cap="all" dirty="0">
                          <a:effectLst/>
                          <a:latin typeface="+mn-lt"/>
                        </a:rPr>
                        <a:t>G</a:t>
                      </a:r>
                    </a:p>
                  </a:txBody>
                  <a:tcPr marL="38569" marR="38569" marT="38569" marB="38569" anchor="ctr"/>
                </a:tc>
                <a:tc>
                  <a:txBody>
                    <a:bodyPr/>
                    <a:lstStyle/>
                    <a:p>
                      <a:pPr algn="ctr"/>
                      <a:r>
                        <a:rPr lang="en-NZ" sz="900" cap="all" dirty="0">
                          <a:effectLst/>
                          <a:latin typeface="+mn-lt"/>
                        </a:rPr>
                        <a:t>I</a:t>
                      </a:r>
                    </a:p>
                  </a:txBody>
                  <a:tcPr marL="38569" marR="38569" marT="38569" marB="38569" anchor="ctr"/>
                </a:tc>
                <a:tc>
                  <a:txBody>
                    <a:bodyPr/>
                    <a:lstStyle/>
                    <a:p>
                      <a:pPr algn="ctr"/>
                      <a:r>
                        <a:rPr lang="en-NZ" sz="900" cap="all">
                          <a:effectLst/>
                          <a:latin typeface="+mn-lt"/>
                        </a:rPr>
                        <a:t>V</a:t>
                      </a:r>
                    </a:p>
                  </a:txBody>
                  <a:tcPr marL="38569" marR="38569" marT="38569" marB="38569" anchor="ctr"/>
                </a:tc>
                <a:tc>
                  <a:txBody>
                    <a:bodyPr/>
                    <a:lstStyle/>
                    <a:p>
                      <a:pPr algn="ctr"/>
                      <a:r>
                        <a:rPr lang="en-NZ" sz="900" cap="all">
                          <a:effectLst/>
                          <a:latin typeface="+mn-lt"/>
                        </a:rPr>
                        <a:t>E</a:t>
                      </a:r>
                    </a:p>
                  </a:txBody>
                  <a:tcPr marL="38569" marR="38569" marT="38569" marB="38569" anchor="ctr"/>
                </a:tc>
                <a:tc>
                  <a:txBody>
                    <a:bodyPr/>
                    <a:lstStyle/>
                    <a:p>
                      <a:pPr algn="ctr"/>
                      <a:r>
                        <a:rPr lang="en-NZ" sz="900" cap="all">
                          <a:effectLst/>
                          <a:latin typeface="+mn-lt"/>
                        </a:rPr>
                        <a:t>N</a:t>
                      </a:r>
                    </a:p>
                  </a:txBody>
                  <a:tcPr marL="38569" marR="38569" marT="38569" marB="38569" anchor="ctr"/>
                </a:tc>
                <a:tc>
                  <a:txBody>
                    <a:bodyPr/>
                    <a:lstStyle/>
                    <a:p>
                      <a:pPr algn="ctr"/>
                      <a:r>
                        <a:rPr lang="en-NZ" sz="900" cap="all">
                          <a:effectLst/>
                          <a:latin typeface="+mn-lt"/>
                        </a:rPr>
                        <a:t>E</a:t>
                      </a:r>
                    </a:p>
                  </a:txBody>
                  <a:tcPr marL="38569" marR="38569" marT="38569" marB="38569" anchor="ctr"/>
                </a:tc>
                <a:tc>
                  <a:txBody>
                    <a:bodyPr/>
                    <a:lstStyle/>
                    <a:p>
                      <a:pPr algn="ctr"/>
                      <a:r>
                        <a:rPr lang="en-NZ" sz="900" cap="all" dirty="0">
                          <a:effectLst/>
                          <a:latin typeface="+mn-lt"/>
                        </a:rPr>
                        <a:t>S</a:t>
                      </a:r>
                    </a:p>
                  </a:txBody>
                  <a:tcPr marL="38569" marR="38569" marT="38569" marB="38569" anchor="ctr"/>
                </a:tc>
                <a:tc>
                  <a:txBody>
                    <a:bodyPr/>
                    <a:lstStyle/>
                    <a:p>
                      <a:pPr algn="ctr"/>
                      <a:r>
                        <a:rPr lang="en-NZ" sz="900" cap="all">
                          <a:effectLst/>
                          <a:latin typeface="+mn-lt"/>
                        </a:rPr>
                        <a:t>S</a:t>
                      </a:r>
                    </a:p>
                  </a:txBody>
                  <a:tcPr marL="38569" marR="38569" marT="38569" marB="38569" anchor="ctr"/>
                </a:tc>
                <a:tc>
                  <a:txBody>
                    <a:bodyPr/>
                    <a:lstStyle/>
                    <a:p>
                      <a:pPr algn="ctr"/>
                      <a:r>
                        <a:rPr lang="en-NZ" sz="900" cap="all">
                          <a:effectLst/>
                          <a:latin typeface="+mn-lt"/>
                        </a:rPr>
                        <a:t>E</a:t>
                      </a:r>
                    </a:p>
                  </a:txBody>
                  <a:tcPr marL="38569" marR="38569" marT="38569" marB="38569" anchor="ctr"/>
                </a:tc>
                <a:tc>
                  <a:txBody>
                    <a:bodyPr/>
                    <a:lstStyle/>
                    <a:p>
                      <a:pPr algn="ctr"/>
                      <a:r>
                        <a:rPr lang="en-NZ" sz="900" cap="all">
                          <a:effectLst/>
                          <a:latin typeface="+mn-lt"/>
                        </a:rPr>
                        <a:t>R</a:t>
                      </a:r>
                    </a:p>
                  </a:txBody>
                  <a:tcPr marL="38569" marR="38569" marT="38569" marB="38569" anchor="ctr"/>
                </a:tc>
                <a:extLst>
                  <a:ext uri="{0D108BD9-81ED-4DB2-BD59-A6C34878D82A}">
                    <a16:rowId xmlns="" xmlns:a16="http://schemas.microsoft.com/office/drawing/2014/main" val="10005"/>
                  </a:ext>
                </a:extLst>
              </a:tr>
              <a:tr h="369703">
                <a:tc>
                  <a:txBody>
                    <a:bodyPr/>
                    <a:lstStyle/>
                    <a:p>
                      <a:pPr algn="ctr"/>
                      <a:r>
                        <a:rPr lang="en-NZ" sz="900" cap="all">
                          <a:effectLst/>
                          <a:latin typeface="+mn-lt"/>
                        </a:rPr>
                        <a:t>C</a:t>
                      </a:r>
                    </a:p>
                  </a:txBody>
                  <a:tcPr marL="38569" marR="38569" marT="38569" marB="38569" anchor="ctr"/>
                </a:tc>
                <a:tc>
                  <a:txBody>
                    <a:bodyPr/>
                    <a:lstStyle/>
                    <a:p>
                      <a:pPr algn="ctr"/>
                      <a:r>
                        <a:rPr lang="en-NZ" sz="900" cap="all">
                          <a:effectLst/>
                          <a:latin typeface="+mn-lt"/>
                        </a:rPr>
                        <a:t>E</a:t>
                      </a:r>
                    </a:p>
                  </a:txBody>
                  <a:tcPr marL="38569" marR="38569" marT="38569" marB="38569" anchor="ctr"/>
                </a:tc>
                <a:tc>
                  <a:txBody>
                    <a:bodyPr/>
                    <a:lstStyle/>
                    <a:p>
                      <a:pPr algn="ctr"/>
                      <a:r>
                        <a:rPr lang="en-NZ" sz="900" cap="all">
                          <a:effectLst/>
                          <a:latin typeface="+mn-lt"/>
                        </a:rPr>
                        <a:t>L</a:t>
                      </a:r>
                    </a:p>
                  </a:txBody>
                  <a:tcPr marL="38569" marR="38569" marT="38569" marB="38569" anchor="ctr"/>
                </a:tc>
                <a:tc>
                  <a:txBody>
                    <a:bodyPr/>
                    <a:lstStyle/>
                    <a:p>
                      <a:pPr algn="ctr"/>
                      <a:r>
                        <a:rPr lang="en-NZ" sz="900" cap="all">
                          <a:effectLst/>
                          <a:latin typeface="+mn-lt"/>
                        </a:rPr>
                        <a:t>E</a:t>
                      </a:r>
                    </a:p>
                  </a:txBody>
                  <a:tcPr marL="38569" marR="38569" marT="38569" marB="38569" anchor="ctr"/>
                </a:tc>
                <a:tc>
                  <a:txBody>
                    <a:bodyPr/>
                    <a:lstStyle/>
                    <a:p>
                      <a:pPr algn="ctr"/>
                      <a:r>
                        <a:rPr lang="en-NZ" sz="900" cap="all" dirty="0">
                          <a:effectLst/>
                          <a:latin typeface="+mn-lt"/>
                        </a:rPr>
                        <a:t>B</a:t>
                      </a:r>
                    </a:p>
                  </a:txBody>
                  <a:tcPr marL="38569" marR="38569" marT="38569" marB="38569" anchor="ctr"/>
                </a:tc>
                <a:tc>
                  <a:txBody>
                    <a:bodyPr/>
                    <a:lstStyle/>
                    <a:p>
                      <a:pPr algn="ctr"/>
                      <a:r>
                        <a:rPr lang="en-NZ" sz="900" cap="all">
                          <a:effectLst/>
                          <a:latin typeface="+mn-lt"/>
                        </a:rPr>
                        <a:t>R</a:t>
                      </a:r>
                    </a:p>
                  </a:txBody>
                  <a:tcPr marL="38569" marR="38569" marT="38569" marB="38569" anchor="ctr"/>
                </a:tc>
                <a:tc>
                  <a:txBody>
                    <a:bodyPr/>
                    <a:lstStyle/>
                    <a:p>
                      <a:pPr algn="ctr"/>
                      <a:r>
                        <a:rPr lang="en-NZ" sz="900" cap="all">
                          <a:effectLst/>
                          <a:latin typeface="+mn-lt"/>
                        </a:rPr>
                        <a:t>A</a:t>
                      </a:r>
                    </a:p>
                  </a:txBody>
                  <a:tcPr marL="38569" marR="38569" marT="38569" marB="38569" anchor="ctr"/>
                </a:tc>
                <a:tc>
                  <a:txBody>
                    <a:bodyPr/>
                    <a:lstStyle/>
                    <a:p>
                      <a:pPr algn="ctr"/>
                      <a:r>
                        <a:rPr lang="en-NZ" sz="900" cap="all">
                          <a:effectLst/>
                          <a:latin typeface="+mn-lt"/>
                        </a:rPr>
                        <a:t>T</a:t>
                      </a:r>
                    </a:p>
                  </a:txBody>
                  <a:tcPr marL="38569" marR="38569" marT="38569" marB="38569" anchor="ctr"/>
                </a:tc>
                <a:tc>
                  <a:txBody>
                    <a:bodyPr/>
                    <a:lstStyle/>
                    <a:p>
                      <a:pPr algn="ctr"/>
                      <a:r>
                        <a:rPr lang="en-NZ" sz="900" cap="all">
                          <a:effectLst/>
                          <a:latin typeface="+mn-lt"/>
                        </a:rPr>
                        <a:t>E</a:t>
                      </a:r>
                    </a:p>
                  </a:txBody>
                  <a:tcPr marL="38569" marR="38569" marT="38569" marB="38569" anchor="ctr"/>
                </a:tc>
                <a:tc>
                  <a:txBody>
                    <a:bodyPr/>
                    <a:lstStyle/>
                    <a:p>
                      <a:pPr algn="ctr"/>
                      <a:r>
                        <a:rPr lang="en-NZ" sz="900" cap="all">
                          <a:effectLst/>
                          <a:latin typeface="+mn-lt"/>
                        </a:rPr>
                        <a:t>R</a:t>
                      </a:r>
                    </a:p>
                  </a:txBody>
                  <a:tcPr marL="38569" marR="38569" marT="38569" marB="38569" anchor="ctr"/>
                </a:tc>
                <a:tc>
                  <a:txBody>
                    <a:bodyPr/>
                    <a:lstStyle/>
                    <a:p>
                      <a:pPr algn="ctr"/>
                      <a:r>
                        <a:rPr lang="en-NZ" sz="900" cap="all" dirty="0">
                          <a:effectLst/>
                          <a:latin typeface="+mn-lt"/>
                        </a:rPr>
                        <a:t>R</a:t>
                      </a:r>
                    </a:p>
                  </a:txBody>
                  <a:tcPr marL="38569" marR="38569" marT="38569" marB="38569" anchor="ctr"/>
                </a:tc>
                <a:tc>
                  <a:txBody>
                    <a:bodyPr/>
                    <a:lstStyle/>
                    <a:p>
                      <a:pPr algn="ctr"/>
                      <a:r>
                        <a:rPr lang="en-NZ" sz="900" cap="all">
                          <a:effectLst/>
                          <a:latin typeface="+mn-lt"/>
                        </a:rPr>
                        <a:t>O</a:t>
                      </a:r>
                    </a:p>
                  </a:txBody>
                  <a:tcPr marL="38569" marR="38569" marT="38569" marB="38569" anchor="ctr"/>
                </a:tc>
                <a:tc>
                  <a:txBody>
                    <a:bodyPr/>
                    <a:lstStyle/>
                    <a:p>
                      <a:pPr algn="ctr"/>
                      <a:r>
                        <a:rPr lang="en-NZ" sz="900" cap="all">
                          <a:effectLst/>
                          <a:latin typeface="+mn-lt"/>
                        </a:rPr>
                        <a:t>O</a:t>
                      </a:r>
                    </a:p>
                  </a:txBody>
                  <a:tcPr marL="38569" marR="38569" marT="38569" marB="38569" anchor="ctr"/>
                </a:tc>
                <a:tc>
                  <a:txBody>
                    <a:bodyPr/>
                    <a:lstStyle/>
                    <a:p>
                      <a:pPr algn="ctr"/>
                      <a:r>
                        <a:rPr lang="en-NZ" sz="900" cap="all">
                          <a:effectLst/>
                          <a:latin typeface="+mn-lt"/>
                        </a:rPr>
                        <a:t>A</a:t>
                      </a:r>
                    </a:p>
                  </a:txBody>
                  <a:tcPr marL="38569" marR="38569" marT="38569" marB="38569" anchor="ctr"/>
                </a:tc>
              </a:tr>
              <a:tr h="369703">
                <a:tc>
                  <a:txBody>
                    <a:bodyPr/>
                    <a:lstStyle/>
                    <a:p>
                      <a:pPr algn="ctr"/>
                      <a:r>
                        <a:rPr lang="en-NZ" sz="900" cap="all">
                          <a:effectLst/>
                          <a:latin typeface="+mn-lt"/>
                        </a:rPr>
                        <a:t>H</a:t>
                      </a:r>
                    </a:p>
                  </a:txBody>
                  <a:tcPr marL="38569" marR="38569" marT="38569" marB="38569" anchor="ctr"/>
                </a:tc>
                <a:tc>
                  <a:txBody>
                    <a:bodyPr/>
                    <a:lstStyle/>
                    <a:p>
                      <a:pPr algn="ctr"/>
                      <a:r>
                        <a:rPr lang="en-NZ" sz="900" cap="all">
                          <a:effectLst/>
                          <a:latin typeface="+mn-lt"/>
                        </a:rPr>
                        <a:t>W</a:t>
                      </a:r>
                    </a:p>
                  </a:txBody>
                  <a:tcPr marL="38569" marR="38569" marT="38569" marB="38569" anchor="ctr"/>
                </a:tc>
                <a:tc>
                  <a:txBody>
                    <a:bodyPr/>
                    <a:lstStyle/>
                    <a:p>
                      <a:pPr algn="ctr"/>
                      <a:r>
                        <a:rPr lang="en-NZ" sz="900" cap="all">
                          <a:effectLst/>
                          <a:latin typeface="+mn-lt"/>
                        </a:rPr>
                        <a:t>K</a:t>
                      </a:r>
                    </a:p>
                  </a:txBody>
                  <a:tcPr marL="38569" marR="38569" marT="38569" marB="38569" anchor="ctr"/>
                </a:tc>
                <a:tc>
                  <a:txBody>
                    <a:bodyPr/>
                    <a:lstStyle/>
                    <a:p>
                      <a:pPr algn="ctr"/>
                      <a:r>
                        <a:rPr lang="en-NZ" sz="900" cap="all">
                          <a:effectLst/>
                          <a:latin typeface="+mn-lt"/>
                        </a:rPr>
                        <a:t>K</a:t>
                      </a:r>
                    </a:p>
                  </a:txBody>
                  <a:tcPr marL="38569" marR="38569" marT="38569" marB="38569" anchor="ctr"/>
                </a:tc>
                <a:tc>
                  <a:txBody>
                    <a:bodyPr/>
                    <a:lstStyle/>
                    <a:p>
                      <a:pPr algn="ctr"/>
                      <a:r>
                        <a:rPr lang="en-NZ" sz="900" cap="all">
                          <a:effectLst/>
                          <a:latin typeface="+mn-lt"/>
                        </a:rPr>
                        <a:t>T</a:t>
                      </a:r>
                    </a:p>
                  </a:txBody>
                  <a:tcPr marL="38569" marR="38569" marT="38569" marB="38569" anchor="ctr"/>
                </a:tc>
                <a:tc>
                  <a:txBody>
                    <a:bodyPr/>
                    <a:lstStyle/>
                    <a:p>
                      <a:pPr algn="ctr"/>
                      <a:r>
                        <a:rPr lang="en-NZ" sz="900" cap="all">
                          <a:effectLst/>
                          <a:latin typeface="+mn-lt"/>
                        </a:rPr>
                        <a:t>H</a:t>
                      </a:r>
                    </a:p>
                  </a:txBody>
                  <a:tcPr marL="38569" marR="38569" marT="38569" marB="38569" anchor="ctr"/>
                </a:tc>
                <a:tc>
                  <a:txBody>
                    <a:bodyPr/>
                    <a:lstStyle/>
                    <a:p>
                      <a:pPr algn="ctr"/>
                      <a:r>
                        <a:rPr lang="en-NZ" sz="900" cap="all">
                          <a:effectLst/>
                          <a:latin typeface="+mn-lt"/>
                        </a:rPr>
                        <a:t>E</a:t>
                      </a:r>
                    </a:p>
                  </a:txBody>
                  <a:tcPr marL="38569" marR="38569" marT="38569" marB="38569" anchor="ctr"/>
                </a:tc>
                <a:tc>
                  <a:txBody>
                    <a:bodyPr/>
                    <a:lstStyle/>
                    <a:p>
                      <a:pPr algn="ctr"/>
                      <a:r>
                        <a:rPr lang="en-NZ" sz="900" cap="all" dirty="0" err="1">
                          <a:effectLst/>
                          <a:latin typeface="+mn-lt"/>
                        </a:rPr>
                        <a:t>I</a:t>
                      </a:r>
                      <a:endParaRPr lang="en-NZ" sz="900" cap="all" dirty="0">
                        <a:effectLst/>
                        <a:latin typeface="+mn-lt"/>
                      </a:endParaRPr>
                    </a:p>
                  </a:txBody>
                  <a:tcPr marL="38569" marR="38569" marT="38569" marB="38569" anchor="ctr"/>
                </a:tc>
                <a:tc>
                  <a:txBody>
                    <a:bodyPr/>
                    <a:lstStyle/>
                    <a:p>
                      <a:pPr algn="ctr"/>
                      <a:r>
                        <a:rPr lang="en-NZ" sz="900" cap="all" dirty="0">
                          <a:effectLst/>
                          <a:latin typeface="+mn-lt"/>
                        </a:rPr>
                        <a:t>R</a:t>
                      </a:r>
                    </a:p>
                  </a:txBody>
                  <a:tcPr marL="38569" marR="38569" marT="38569" marB="38569" anchor="ctr"/>
                </a:tc>
                <a:tc>
                  <a:txBody>
                    <a:bodyPr/>
                    <a:lstStyle/>
                    <a:p>
                      <a:pPr algn="ctr"/>
                      <a:r>
                        <a:rPr lang="en-NZ" sz="900" cap="all">
                          <a:effectLst/>
                          <a:latin typeface="+mn-lt"/>
                        </a:rPr>
                        <a:t>C</a:t>
                      </a:r>
                    </a:p>
                  </a:txBody>
                  <a:tcPr marL="38569" marR="38569" marT="38569" marB="38569" anchor="ctr"/>
                </a:tc>
                <a:tc>
                  <a:txBody>
                    <a:bodyPr/>
                    <a:lstStyle/>
                    <a:p>
                      <a:pPr algn="ctr"/>
                      <a:r>
                        <a:rPr lang="en-NZ" sz="900" cap="all">
                          <a:effectLst/>
                          <a:latin typeface="+mn-lt"/>
                        </a:rPr>
                        <a:t>H</a:t>
                      </a:r>
                    </a:p>
                  </a:txBody>
                  <a:tcPr marL="38569" marR="38569" marT="38569" marB="38569" anchor="ctr"/>
                </a:tc>
                <a:tc>
                  <a:txBody>
                    <a:bodyPr/>
                    <a:lstStyle/>
                    <a:p>
                      <a:pPr algn="ctr"/>
                      <a:r>
                        <a:rPr lang="en-NZ" sz="900" cap="all">
                          <a:effectLst/>
                          <a:latin typeface="+mn-lt"/>
                        </a:rPr>
                        <a:t>P</a:t>
                      </a:r>
                    </a:p>
                  </a:txBody>
                  <a:tcPr marL="38569" marR="38569" marT="38569" marB="38569" anchor="ctr"/>
                </a:tc>
                <a:tc>
                  <a:txBody>
                    <a:bodyPr/>
                    <a:lstStyle/>
                    <a:p>
                      <a:pPr algn="ctr"/>
                      <a:r>
                        <a:rPr lang="en-NZ" sz="900" cap="all" dirty="0">
                          <a:effectLst/>
                          <a:latin typeface="+mn-lt"/>
                        </a:rPr>
                        <a:t>P</a:t>
                      </a:r>
                    </a:p>
                  </a:txBody>
                  <a:tcPr marL="38569" marR="38569" marT="38569" marB="38569" anchor="ctr"/>
                </a:tc>
                <a:tc>
                  <a:txBody>
                    <a:bodyPr/>
                    <a:lstStyle/>
                    <a:p>
                      <a:pPr algn="ctr"/>
                      <a:r>
                        <a:rPr lang="en-NZ" sz="900" cap="all" dirty="0">
                          <a:effectLst/>
                          <a:latin typeface="+mn-lt"/>
                        </a:rPr>
                        <a:t>M</a:t>
                      </a:r>
                    </a:p>
                  </a:txBody>
                  <a:tcPr marL="38569" marR="38569" marT="38569" marB="38569" anchor="ctr"/>
                </a:tc>
              </a:tr>
              <a:tr h="369703">
                <a:tc>
                  <a:txBody>
                    <a:bodyPr/>
                    <a:lstStyle/>
                    <a:p>
                      <a:pPr algn="ctr"/>
                      <a:r>
                        <a:rPr lang="en-NZ" sz="900" cap="all">
                          <a:effectLst/>
                          <a:latin typeface="+mn-lt"/>
                        </a:rPr>
                        <a:t>E</a:t>
                      </a:r>
                    </a:p>
                  </a:txBody>
                  <a:tcPr marL="38569" marR="38569" marT="38569" marB="38569" anchor="ctr"/>
                </a:tc>
                <a:tc>
                  <a:txBody>
                    <a:bodyPr/>
                    <a:lstStyle/>
                    <a:p>
                      <a:pPr algn="ctr"/>
                      <a:r>
                        <a:rPr lang="en-NZ" sz="900" cap="all">
                          <a:effectLst/>
                          <a:latin typeface="+mn-lt"/>
                        </a:rPr>
                        <a:t>W</a:t>
                      </a:r>
                    </a:p>
                  </a:txBody>
                  <a:tcPr marL="38569" marR="38569" marT="38569" marB="38569" anchor="ctr"/>
                </a:tc>
                <a:tc>
                  <a:txBody>
                    <a:bodyPr/>
                    <a:lstStyle/>
                    <a:p>
                      <a:pPr algn="ctr"/>
                      <a:r>
                        <a:rPr lang="en-NZ" sz="900" cap="all">
                          <a:effectLst/>
                          <a:latin typeface="+mn-lt"/>
                        </a:rPr>
                        <a:t>N</a:t>
                      </a:r>
                    </a:p>
                  </a:txBody>
                  <a:tcPr marL="38569" marR="38569" marT="38569" marB="38569" anchor="ctr"/>
                </a:tc>
                <a:tc>
                  <a:txBody>
                    <a:bodyPr/>
                    <a:lstStyle/>
                    <a:p>
                      <a:pPr algn="ctr"/>
                      <a:r>
                        <a:rPr lang="en-NZ" sz="900" cap="all">
                          <a:effectLst/>
                          <a:latin typeface="+mn-lt"/>
                        </a:rPr>
                        <a:t>E</a:t>
                      </a:r>
                    </a:p>
                  </a:txBody>
                  <a:tcPr marL="38569" marR="38569" marT="38569" marB="38569" anchor="ctr"/>
                </a:tc>
                <a:tc>
                  <a:txBody>
                    <a:bodyPr/>
                    <a:lstStyle/>
                    <a:p>
                      <a:pPr algn="ctr"/>
                      <a:r>
                        <a:rPr lang="en-NZ" sz="900" cap="all">
                          <a:effectLst/>
                          <a:latin typeface="+mn-lt"/>
                        </a:rPr>
                        <a:t>O</a:t>
                      </a:r>
                    </a:p>
                  </a:txBody>
                  <a:tcPr marL="38569" marR="38569" marT="38569" marB="38569" anchor="ctr"/>
                </a:tc>
                <a:tc>
                  <a:txBody>
                    <a:bodyPr/>
                    <a:lstStyle/>
                    <a:p>
                      <a:pPr algn="ctr"/>
                      <a:r>
                        <a:rPr lang="en-NZ" sz="900" cap="all">
                          <a:effectLst/>
                          <a:latin typeface="+mn-lt"/>
                        </a:rPr>
                        <a:t>V</a:t>
                      </a:r>
                    </a:p>
                  </a:txBody>
                  <a:tcPr marL="38569" marR="38569" marT="38569" marB="38569" anchor="ctr"/>
                </a:tc>
                <a:tc>
                  <a:txBody>
                    <a:bodyPr/>
                    <a:lstStyle/>
                    <a:p>
                      <a:pPr algn="ctr"/>
                      <a:r>
                        <a:rPr lang="en-NZ" sz="900" cap="all">
                          <a:effectLst/>
                          <a:latin typeface="+mn-lt"/>
                        </a:rPr>
                        <a:t>Z</a:t>
                      </a:r>
                    </a:p>
                  </a:txBody>
                  <a:tcPr marL="38569" marR="38569" marT="38569" marB="38569" anchor="ctr"/>
                </a:tc>
                <a:tc>
                  <a:txBody>
                    <a:bodyPr/>
                    <a:lstStyle/>
                    <a:p>
                      <a:pPr algn="ctr"/>
                      <a:r>
                        <a:rPr lang="en-NZ" sz="900" cap="all">
                          <a:effectLst/>
                          <a:latin typeface="+mn-lt"/>
                        </a:rPr>
                        <a:t>H</a:t>
                      </a:r>
                    </a:p>
                  </a:txBody>
                  <a:tcPr marL="38569" marR="38569" marT="38569" marB="38569" anchor="ctr"/>
                </a:tc>
                <a:tc>
                  <a:txBody>
                    <a:bodyPr/>
                    <a:lstStyle/>
                    <a:p>
                      <a:pPr algn="ctr"/>
                      <a:r>
                        <a:rPr lang="en-NZ" sz="900" cap="all">
                          <a:effectLst/>
                          <a:latin typeface="+mn-lt"/>
                        </a:rPr>
                        <a:t>A</a:t>
                      </a:r>
                    </a:p>
                  </a:txBody>
                  <a:tcPr marL="38569" marR="38569" marT="38569" marB="38569" anchor="ctr"/>
                </a:tc>
                <a:tc>
                  <a:txBody>
                    <a:bodyPr/>
                    <a:lstStyle/>
                    <a:p>
                      <a:pPr algn="ctr"/>
                      <a:r>
                        <a:rPr lang="en-NZ" sz="900" cap="all">
                          <a:effectLst/>
                          <a:latin typeface="+mn-lt"/>
                        </a:rPr>
                        <a:t>Y</a:t>
                      </a:r>
                    </a:p>
                  </a:txBody>
                  <a:tcPr marL="38569" marR="38569" marT="38569" marB="38569" anchor="ctr"/>
                </a:tc>
                <a:tc>
                  <a:txBody>
                    <a:bodyPr/>
                    <a:lstStyle/>
                    <a:p>
                      <a:pPr algn="ctr"/>
                      <a:r>
                        <a:rPr lang="en-NZ" sz="900" cap="all" dirty="0">
                          <a:effectLst/>
                          <a:latin typeface="+mn-lt"/>
                        </a:rPr>
                        <a:t>T</a:t>
                      </a:r>
                    </a:p>
                  </a:txBody>
                  <a:tcPr marL="38569" marR="38569" marT="38569" marB="38569" anchor="ctr"/>
                </a:tc>
                <a:tc>
                  <a:txBody>
                    <a:bodyPr/>
                    <a:lstStyle/>
                    <a:p>
                      <a:pPr algn="ctr"/>
                      <a:r>
                        <a:rPr lang="en-NZ" sz="900" cap="all">
                          <a:effectLst/>
                          <a:latin typeface="+mn-lt"/>
                        </a:rPr>
                        <a:t>M</a:t>
                      </a:r>
                    </a:p>
                  </a:txBody>
                  <a:tcPr marL="38569" marR="38569" marT="38569" marB="38569" anchor="ctr"/>
                </a:tc>
                <a:tc>
                  <a:txBody>
                    <a:bodyPr/>
                    <a:lstStyle/>
                    <a:p>
                      <a:pPr algn="ctr"/>
                      <a:r>
                        <a:rPr lang="en-NZ" sz="900" cap="all">
                          <a:effectLst/>
                          <a:latin typeface="+mn-lt"/>
                        </a:rPr>
                        <a:t>L</a:t>
                      </a:r>
                    </a:p>
                  </a:txBody>
                  <a:tcPr marL="38569" marR="38569" marT="38569" marB="38569" anchor="ctr"/>
                </a:tc>
                <a:tc>
                  <a:txBody>
                    <a:bodyPr/>
                    <a:lstStyle/>
                    <a:p>
                      <a:pPr algn="ctr"/>
                      <a:r>
                        <a:rPr lang="en-NZ" sz="900" cap="all" dirty="0">
                          <a:effectLst/>
                          <a:latin typeface="+mn-lt"/>
                        </a:rPr>
                        <a:t>E</a:t>
                      </a:r>
                    </a:p>
                  </a:txBody>
                  <a:tcPr marL="38569" marR="38569" marT="38569" marB="38569" anchor="ctr"/>
                </a:tc>
              </a:tr>
              <a:tr h="369703">
                <a:tc>
                  <a:txBody>
                    <a:bodyPr/>
                    <a:lstStyle/>
                    <a:p>
                      <a:pPr algn="ctr"/>
                      <a:r>
                        <a:rPr lang="en-NZ" sz="900" cap="all">
                          <a:effectLst/>
                          <a:latin typeface="+mn-lt"/>
                        </a:rPr>
                        <a:t>L</a:t>
                      </a:r>
                    </a:p>
                  </a:txBody>
                  <a:tcPr marL="38569" marR="38569" marT="38569" marB="38569" anchor="ctr"/>
                </a:tc>
                <a:tc>
                  <a:txBody>
                    <a:bodyPr/>
                    <a:lstStyle/>
                    <a:p>
                      <a:pPr algn="ctr"/>
                      <a:r>
                        <a:rPr lang="en-NZ" sz="900" cap="all">
                          <a:effectLst/>
                          <a:latin typeface="+mn-lt"/>
                        </a:rPr>
                        <a:t>I</a:t>
                      </a:r>
                    </a:p>
                  </a:txBody>
                  <a:tcPr marL="38569" marR="38569" marT="38569" marB="38569" anchor="ctr"/>
                </a:tc>
                <a:tc>
                  <a:txBody>
                    <a:bodyPr/>
                    <a:lstStyle/>
                    <a:p>
                      <a:pPr algn="ctr"/>
                      <a:r>
                        <a:rPr lang="en-NZ" sz="900" cap="all">
                          <a:effectLst/>
                          <a:latin typeface="+mn-lt"/>
                        </a:rPr>
                        <a:t>J</a:t>
                      </a:r>
                    </a:p>
                  </a:txBody>
                  <a:tcPr marL="38569" marR="38569" marT="38569" marB="38569" anchor="ctr"/>
                </a:tc>
                <a:tc>
                  <a:txBody>
                    <a:bodyPr/>
                    <a:lstStyle/>
                    <a:p>
                      <a:pPr algn="ctr"/>
                      <a:r>
                        <a:rPr lang="en-NZ" sz="900" cap="all">
                          <a:effectLst/>
                          <a:latin typeface="+mn-lt"/>
                        </a:rPr>
                        <a:t>J</a:t>
                      </a:r>
                    </a:p>
                  </a:txBody>
                  <a:tcPr marL="38569" marR="38569" marT="38569" marB="38569" anchor="ctr"/>
                </a:tc>
                <a:tc>
                  <a:txBody>
                    <a:bodyPr/>
                    <a:lstStyle/>
                    <a:p>
                      <a:pPr algn="ctr"/>
                      <a:r>
                        <a:rPr lang="en-NZ" sz="900" cap="all">
                          <a:effectLst/>
                          <a:latin typeface="+mn-lt"/>
                        </a:rPr>
                        <a:t>O</a:t>
                      </a:r>
                    </a:p>
                  </a:txBody>
                  <a:tcPr marL="38569" marR="38569" marT="38569" marB="38569" anchor="ctr"/>
                </a:tc>
                <a:tc>
                  <a:txBody>
                    <a:bodyPr/>
                    <a:lstStyle/>
                    <a:p>
                      <a:pPr algn="ctr"/>
                      <a:r>
                        <a:rPr lang="en-NZ" sz="900" cap="all">
                          <a:effectLst/>
                          <a:latin typeface="+mn-lt"/>
                        </a:rPr>
                        <a:t>I</a:t>
                      </a:r>
                    </a:p>
                  </a:txBody>
                  <a:tcPr marL="38569" marR="38569" marT="38569" marB="38569" anchor="ctr"/>
                </a:tc>
                <a:tc>
                  <a:txBody>
                    <a:bodyPr/>
                    <a:lstStyle/>
                    <a:p>
                      <a:pPr algn="ctr"/>
                      <a:r>
                        <a:rPr lang="en-NZ" sz="900" cap="all">
                          <a:effectLst/>
                          <a:latin typeface="+mn-lt"/>
                        </a:rPr>
                        <a:t>A</a:t>
                      </a:r>
                    </a:p>
                  </a:txBody>
                  <a:tcPr marL="38569" marR="38569" marT="38569" marB="38569" anchor="ctr"/>
                </a:tc>
                <a:tc>
                  <a:txBody>
                    <a:bodyPr/>
                    <a:lstStyle/>
                    <a:p>
                      <a:pPr algn="ctr"/>
                      <a:r>
                        <a:rPr lang="en-NZ" sz="900" cap="all">
                          <a:effectLst/>
                          <a:latin typeface="+mn-lt"/>
                        </a:rPr>
                        <a:t>N</a:t>
                      </a:r>
                    </a:p>
                  </a:txBody>
                  <a:tcPr marL="38569" marR="38569" marT="38569" marB="38569" anchor="ctr"/>
                </a:tc>
                <a:tc>
                  <a:txBody>
                    <a:bodyPr/>
                    <a:lstStyle/>
                    <a:p>
                      <a:pPr algn="ctr"/>
                      <a:r>
                        <a:rPr lang="en-NZ" sz="900" cap="all">
                          <a:effectLst/>
                          <a:latin typeface="+mn-lt"/>
                        </a:rPr>
                        <a:t>D</a:t>
                      </a:r>
                    </a:p>
                  </a:txBody>
                  <a:tcPr marL="38569" marR="38569" marT="38569" marB="38569" anchor="ctr"/>
                </a:tc>
                <a:tc>
                  <a:txBody>
                    <a:bodyPr/>
                    <a:lstStyle/>
                    <a:p>
                      <a:pPr algn="ctr"/>
                      <a:r>
                        <a:rPr lang="en-NZ" sz="900" cap="all">
                          <a:effectLst/>
                          <a:latin typeface="+mn-lt"/>
                        </a:rPr>
                        <a:t>O</a:t>
                      </a:r>
                    </a:p>
                  </a:txBody>
                  <a:tcPr marL="38569" marR="38569" marT="38569" marB="38569" anchor="ctr"/>
                </a:tc>
                <a:tc>
                  <a:txBody>
                    <a:bodyPr/>
                    <a:lstStyle/>
                    <a:p>
                      <a:pPr algn="ctr"/>
                      <a:r>
                        <a:rPr lang="en-NZ" sz="900" cap="all" dirty="0">
                          <a:effectLst/>
                          <a:latin typeface="+mn-lt"/>
                        </a:rPr>
                        <a:t>H</a:t>
                      </a:r>
                    </a:p>
                  </a:txBody>
                  <a:tcPr marL="38569" marR="38569" marT="38569" marB="38569" anchor="ctr"/>
                </a:tc>
                <a:tc>
                  <a:txBody>
                    <a:bodyPr/>
                    <a:lstStyle/>
                    <a:p>
                      <a:pPr algn="ctr"/>
                      <a:r>
                        <a:rPr lang="en-NZ" sz="900" cap="all">
                          <a:effectLst/>
                          <a:latin typeface="+mn-lt"/>
                        </a:rPr>
                        <a:t>O</a:t>
                      </a:r>
                    </a:p>
                  </a:txBody>
                  <a:tcPr marL="38569" marR="38569" marT="38569" marB="38569" anchor="ctr"/>
                </a:tc>
                <a:tc>
                  <a:txBody>
                    <a:bodyPr/>
                    <a:lstStyle/>
                    <a:p>
                      <a:pPr algn="ctr"/>
                      <a:r>
                        <a:rPr lang="en-NZ" sz="900" cap="all">
                          <a:effectLst/>
                          <a:latin typeface="+mn-lt"/>
                        </a:rPr>
                        <a:t>E</a:t>
                      </a:r>
                    </a:p>
                  </a:txBody>
                  <a:tcPr marL="38569" marR="38569" marT="38569" marB="38569" anchor="ctr"/>
                </a:tc>
                <a:tc>
                  <a:txBody>
                    <a:bodyPr/>
                    <a:lstStyle/>
                    <a:p>
                      <a:pPr algn="ctr"/>
                      <a:r>
                        <a:rPr lang="en-NZ" sz="900" cap="all">
                          <a:effectLst/>
                          <a:latin typeface="+mn-lt"/>
                        </a:rPr>
                        <a:t>N</a:t>
                      </a:r>
                    </a:p>
                  </a:txBody>
                  <a:tcPr marL="38569" marR="38569" marT="38569" marB="38569" anchor="ctr"/>
                </a:tc>
              </a:tr>
              <a:tr h="369703">
                <a:tc>
                  <a:txBody>
                    <a:bodyPr/>
                    <a:lstStyle/>
                    <a:p>
                      <a:pPr algn="ctr"/>
                      <a:r>
                        <a:rPr lang="en-NZ" sz="900" cap="all" dirty="0">
                          <a:effectLst/>
                          <a:latin typeface="+mn-lt"/>
                        </a:rPr>
                        <a:t>P</a:t>
                      </a:r>
                    </a:p>
                  </a:txBody>
                  <a:tcPr marL="38569" marR="38569" marT="38569" marB="38569" anchor="ctr"/>
                </a:tc>
                <a:tc>
                  <a:txBody>
                    <a:bodyPr/>
                    <a:lstStyle/>
                    <a:p>
                      <a:pPr algn="ctr"/>
                      <a:r>
                        <a:rPr lang="en-NZ" sz="900" cap="all" dirty="0">
                          <a:effectLst/>
                          <a:latin typeface="+mn-lt"/>
                        </a:rPr>
                        <a:t>U</a:t>
                      </a:r>
                    </a:p>
                  </a:txBody>
                  <a:tcPr marL="38569" marR="38569" marT="38569" marB="38569" anchor="ctr"/>
                </a:tc>
                <a:tc>
                  <a:txBody>
                    <a:bodyPr/>
                    <a:lstStyle/>
                    <a:p>
                      <a:pPr algn="ctr"/>
                      <a:r>
                        <a:rPr lang="en-NZ" sz="900" cap="all" dirty="0">
                          <a:effectLst/>
                          <a:latin typeface="+mn-lt"/>
                        </a:rPr>
                        <a:t>R</a:t>
                      </a:r>
                    </a:p>
                  </a:txBody>
                  <a:tcPr marL="38569" marR="38569" marT="38569" marB="38569" anchor="ctr"/>
                </a:tc>
                <a:tc>
                  <a:txBody>
                    <a:bodyPr/>
                    <a:lstStyle/>
                    <a:p>
                      <a:pPr algn="ctr"/>
                      <a:r>
                        <a:rPr lang="en-NZ" sz="900" cap="all" dirty="0">
                          <a:effectLst/>
                          <a:latin typeface="+mn-lt"/>
                        </a:rPr>
                        <a:t>L</a:t>
                      </a:r>
                    </a:p>
                  </a:txBody>
                  <a:tcPr marL="38569" marR="38569" marT="38569" marB="38569" anchor="ctr"/>
                </a:tc>
                <a:tc>
                  <a:txBody>
                    <a:bodyPr/>
                    <a:lstStyle/>
                    <a:p>
                      <a:pPr algn="ctr"/>
                      <a:r>
                        <a:rPr lang="en-NZ" sz="900" cap="all" dirty="0">
                          <a:effectLst/>
                          <a:latin typeface="+mn-lt"/>
                        </a:rPr>
                        <a:t>H</a:t>
                      </a:r>
                    </a:p>
                  </a:txBody>
                  <a:tcPr marL="38569" marR="38569" marT="38569" marB="38569" anchor="ctr"/>
                </a:tc>
                <a:tc>
                  <a:txBody>
                    <a:bodyPr/>
                    <a:lstStyle/>
                    <a:p>
                      <a:pPr algn="ctr"/>
                      <a:r>
                        <a:rPr lang="en-NZ" sz="900" cap="all" dirty="0">
                          <a:effectLst/>
                          <a:latin typeface="+mn-lt"/>
                        </a:rPr>
                        <a:t>H</a:t>
                      </a:r>
                    </a:p>
                  </a:txBody>
                  <a:tcPr marL="38569" marR="38569" marT="38569" marB="38569" anchor="ctr"/>
                </a:tc>
                <a:tc>
                  <a:txBody>
                    <a:bodyPr/>
                    <a:lstStyle/>
                    <a:p>
                      <a:pPr algn="ctr"/>
                      <a:r>
                        <a:rPr lang="en-NZ" sz="900" cap="all">
                          <a:effectLst/>
                          <a:latin typeface="+mn-lt"/>
                        </a:rPr>
                        <a:t>G</a:t>
                      </a:r>
                    </a:p>
                  </a:txBody>
                  <a:tcPr marL="38569" marR="38569" marT="38569" marB="38569" anchor="ctr"/>
                </a:tc>
                <a:tc>
                  <a:txBody>
                    <a:bodyPr/>
                    <a:lstStyle/>
                    <a:p>
                      <a:pPr algn="ctr"/>
                      <a:r>
                        <a:rPr lang="en-NZ" sz="900" cap="all">
                          <a:effectLst/>
                          <a:latin typeface="+mn-lt"/>
                        </a:rPr>
                        <a:t>O</a:t>
                      </a:r>
                    </a:p>
                  </a:txBody>
                  <a:tcPr marL="38569" marR="38569" marT="38569" marB="38569" anchor="ctr"/>
                </a:tc>
                <a:tc>
                  <a:txBody>
                    <a:bodyPr/>
                    <a:lstStyle/>
                    <a:p>
                      <a:pPr algn="ctr"/>
                      <a:r>
                        <a:rPr lang="en-NZ" sz="900" cap="all">
                          <a:effectLst/>
                          <a:latin typeface="+mn-lt"/>
                        </a:rPr>
                        <a:t>D</a:t>
                      </a:r>
                    </a:p>
                  </a:txBody>
                  <a:tcPr marL="38569" marR="38569" marT="38569" marB="38569" anchor="ctr"/>
                </a:tc>
                <a:tc>
                  <a:txBody>
                    <a:bodyPr/>
                    <a:lstStyle/>
                    <a:p>
                      <a:pPr algn="ctr"/>
                      <a:r>
                        <a:rPr lang="en-NZ" sz="900" cap="all">
                          <a:effectLst/>
                          <a:latin typeface="+mn-lt"/>
                        </a:rPr>
                        <a:t>S</a:t>
                      </a:r>
                    </a:p>
                  </a:txBody>
                  <a:tcPr marL="38569" marR="38569" marT="38569" marB="38569" anchor="ctr"/>
                </a:tc>
                <a:tc>
                  <a:txBody>
                    <a:bodyPr/>
                    <a:lstStyle/>
                    <a:p>
                      <a:pPr algn="ctr"/>
                      <a:r>
                        <a:rPr lang="en-NZ" sz="900" cap="all" dirty="0">
                          <a:effectLst/>
                          <a:latin typeface="+mn-lt"/>
                        </a:rPr>
                        <a:t>E</a:t>
                      </a:r>
                    </a:p>
                  </a:txBody>
                  <a:tcPr marL="38569" marR="38569" marT="38569" marB="38569" anchor="ctr"/>
                </a:tc>
                <a:tc>
                  <a:txBody>
                    <a:bodyPr/>
                    <a:lstStyle/>
                    <a:p>
                      <a:pPr algn="ctr"/>
                      <a:r>
                        <a:rPr lang="en-NZ" sz="900" cap="all">
                          <a:effectLst/>
                          <a:latin typeface="+mn-lt"/>
                        </a:rPr>
                        <a:t>E</a:t>
                      </a:r>
                    </a:p>
                  </a:txBody>
                  <a:tcPr marL="38569" marR="38569" marT="38569" marB="38569" anchor="ctr"/>
                </a:tc>
                <a:tc>
                  <a:txBody>
                    <a:bodyPr/>
                    <a:lstStyle/>
                    <a:p>
                      <a:pPr algn="ctr"/>
                      <a:r>
                        <a:rPr lang="en-NZ" sz="900" cap="all">
                          <a:effectLst/>
                          <a:latin typeface="+mn-lt"/>
                        </a:rPr>
                        <a:t>F</a:t>
                      </a:r>
                    </a:p>
                  </a:txBody>
                  <a:tcPr marL="38569" marR="38569" marT="38569" marB="38569" anchor="ctr"/>
                </a:tc>
                <a:tc>
                  <a:txBody>
                    <a:bodyPr/>
                    <a:lstStyle/>
                    <a:p>
                      <a:pPr algn="ctr"/>
                      <a:r>
                        <a:rPr lang="en-NZ" sz="900" cap="all" dirty="0">
                          <a:effectLst/>
                          <a:latin typeface="+mn-lt"/>
                        </a:rPr>
                        <a:t>T</a:t>
                      </a:r>
                    </a:p>
                  </a:txBody>
                  <a:tcPr marL="38569" marR="38569" marT="38569" marB="38569" anchor="ctr"/>
                </a:tc>
              </a:tr>
            </a:tbl>
          </a:graphicData>
        </a:graphic>
      </p:graphicFrame>
      <p:sp>
        <p:nvSpPr>
          <p:cNvPr id="52" name="Title"/>
          <p:cNvSpPr txBox="1"/>
          <p:nvPr/>
        </p:nvSpPr>
        <p:spPr>
          <a:xfrm>
            <a:off x="3557" y="3377"/>
            <a:ext cx="9144000" cy="623246"/>
          </a:xfrm>
          <a:prstGeom prst="rect">
            <a:avLst/>
          </a:prstGeom>
          <a:noFill/>
        </p:spPr>
        <p:txBody>
          <a:bodyPr wrap="square" lIns="68577" tIns="34289" rIns="68577" bIns="34289" rtlCol="0">
            <a:spAutoFit/>
          </a:bodyPr>
          <a:lstStyle/>
          <a:p>
            <a:pPr algn="ctr"/>
            <a:r>
              <a:rPr lang="en-NZ" sz="3600" b="1" dirty="0"/>
              <a:t>Celebrating the Sacrament of Penance</a:t>
            </a:r>
            <a:endParaRPr lang="en-GB" sz="3600" b="1" dirty="0"/>
          </a:p>
        </p:txBody>
      </p:sp>
      <p:sp>
        <p:nvSpPr>
          <p:cNvPr id="73"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solidFill>
                  <a:sysClr val="windowText" lastClr="000000"/>
                </a:solidFill>
                <a:latin typeface="Arial" pitchFamily="34" charset="0"/>
                <a:cs typeface="Arial" pitchFamily="34" charset="0"/>
              </a:rPr>
              <a:t>R-2</a:t>
            </a:r>
          </a:p>
          <a:p>
            <a:pPr algn="ctr"/>
            <a:r>
              <a:rPr lang="en-GB" sz="900" b="1" dirty="0" smtClean="0">
                <a:solidFill>
                  <a:sysClr val="windowText" lastClr="000000"/>
                </a:solidFill>
                <a:latin typeface="Arial" pitchFamily="34" charset="0"/>
                <a:cs typeface="Arial" pitchFamily="34" charset="0"/>
              </a:rPr>
              <a:t>S-09</a:t>
            </a:r>
            <a:endParaRPr lang="en-GB" sz="900" b="1" dirty="0">
              <a:solidFill>
                <a:sysClr val="windowText" lastClr="000000"/>
              </a:solidFill>
              <a:latin typeface="Arial" pitchFamily="34" charset="0"/>
              <a:cs typeface="Arial" pitchFamily="34" charset="0"/>
            </a:endParaRPr>
          </a:p>
        </p:txBody>
      </p:sp>
      <p:pic>
        <p:nvPicPr>
          <p:cNvPr id="84" name="Image" descr="http://www.madalenetulsa.org/uploads/aaadbd7cffca7bb0462cad9d1808db830ec76aa8/bozr5z1q7gitolu3o9fvfgay0ol.jpg"/>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796001" y="2715446"/>
            <a:ext cx="2610546" cy="1523184"/>
          </a:xfrm>
          <a:prstGeom prst="rect">
            <a:avLst/>
          </a:prstGeom>
          <a:noFill/>
          <a:ln>
            <a:noFill/>
          </a:ln>
        </p:spPr>
      </p:pic>
      <p:sp>
        <p:nvSpPr>
          <p:cNvPr id="57" name="Action Button: Up">
            <a:hlinkClick r:id="rId5"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64"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10" name="TextBox: Date"/>
          <p:cNvSpPr txBox="1"/>
          <p:nvPr/>
        </p:nvSpPr>
        <p:spPr>
          <a:xfrm>
            <a:off x="5852669" y="4743328"/>
            <a:ext cx="1711494" cy="338554"/>
          </a:xfrm>
          <a:prstGeom prst="rect">
            <a:avLst/>
          </a:prstGeom>
          <a:noFill/>
        </p:spPr>
        <p:txBody>
          <a:bodyPr wrap="none" rtlCol="0">
            <a:spAutoFit/>
          </a:bodyPr>
          <a:lstStyle/>
          <a:p>
            <a:r>
              <a:rPr lang="en-NZ" sz="1600" b="1" dirty="0" smtClean="0">
                <a:latin typeface="Segoe UI" pitchFamily="34" charset="0"/>
                <a:ea typeface="Segoe UI" pitchFamily="34" charset="0"/>
                <a:cs typeface="Segoe UI" pitchFamily="34" charset="0"/>
              </a:rPr>
              <a:t>Date:____________</a:t>
            </a:r>
            <a:endParaRPr lang="en-GB" sz="1600" b="1" dirty="0">
              <a:latin typeface="Segoe UI" pitchFamily="34" charset="0"/>
              <a:ea typeface="Segoe UI" pitchFamily="34" charset="0"/>
              <a:cs typeface="Segoe UI" pitchFamily="34" charset="0"/>
            </a:endParaRPr>
          </a:p>
        </p:txBody>
      </p:sp>
      <p:sp>
        <p:nvSpPr>
          <p:cNvPr id="11" name="TextBox: Name"/>
          <p:cNvSpPr txBox="1"/>
          <p:nvPr/>
        </p:nvSpPr>
        <p:spPr>
          <a:xfrm>
            <a:off x="5751068" y="4431924"/>
            <a:ext cx="2340705" cy="338554"/>
          </a:xfrm>
          <a:prstGeom prst="rect">
            <a:avLst/>
          </a:prstGeom>
          <a:noFill/>
        </p:spPr>
        <p:txBody>
          <a:bodyPr wrap="none" rtlCol="0">
            <a:spAutoFit/>
          </a:bodyPr>
          <a:lstStyle/>
          <a:p>
            <a:r>
              <a:rPr lang="en-NZ" sz="1600" b="1" dirty="0" smtClean="0">
                <a:latin typeface="Segoe UI" pitchFamily="34" charset="0"/>
                <a:ea typeface="Segoe UI" pitchFamily="34" charset="0"/>
                <a:cs typeface="Segoe UI" pitchFamily="34" charset="0"/>
              </a:rPr>
              <a:t>Name:__________________</a:t>
            </a:r>
            <a:endParaRPr lang="en-GB" sz="1600" b="1"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802937784"/>
      </p:ext>
    </p:extLst>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4" name="Textbox: Line 6"/>
          <p:cNvSpPr txBox="1"/>
          <p:nvPr/>
        </p:nvSpPr>
        <p:spPr>
          <a:xfrm>
            <a:off x="585158" y="3880957"/>
            <a:ext cx="7874842" cy="307777"/>
          </a:xfrm>
          <a:prstGeom prst="rect">
            <a:avLst/>
          </a:prstGeom>
          <a:noFill/>
        </p:spPr>
        <p:txBody>
          <a:bodyPr wrap="square" rtlCol="0">
            <a:spAutoFit/>
          </a:bodyPr>
          <a:lstStyle/>
          <a:p>
            <a:pPr lvl="0">
              <a:spcAft>
                <a:spcPts val="1800"/>
              </a:spcAft>
            </a:pPr>
            <a:r>
              <a:rPr lang="en-NZ" sz="1400" dirty="0">
                <a:latin typeface="Segoe UI" pitchFamily="34" charset="0"/>
                <a:ea typeface="Segoe UI" pitchFamily="34" charset="0"/>
                <a:cs typeface="Segoe UI" pitchFamily="34" charset="0"/>
              </a:rPr>
              <a:t>Questions I would like to ask about the topics in this </a:t>
            </a:r>
            <a:r>
              <a:rPr lang="en-NZ" sz="1400" dirty="0" smtClean="0">
                <a:latin typeface="Segoe UI" pitchFamily="34" charset="0"/>
                <a:ea typeface="Segoe UI" pitchFamily="34" charset="0"/>
                <a:cs typeface="Segoe UI" pitchFamily="34" charset="0"/>
              </a:rPr>
              <a:t>resource </a:t>
            </a:r>
            <a:r>
              <a:rPr lang="en-NZ" sz="1400" dirty="0">
                <a:latin typeface="Segoe UI" pitchFamily="34" charset="0"/>
                <a:ea typeface="Segoe UI" pitchFamily="34" charset="0"/>
                <a:cs typeface="Segoe UI" pitchFamily="34" charset="0"/>
              </a:rPr>
              <a:t>are …</a:t>
            </a:r>
          </a:p>
        </p:txBody>
      </p:sp>
      <p:sp>
        <p:nvSpPr>
          <p:cNvPr id="35" name="Textbox: Line 5"/>
          <p:cNvSpPr txBox="1"/>
          <p:nvPr/>
        </p:nvSpPr>
        <p:spPr>
          <a:xfrm>
            <a:off x="600591" y="3229367"/>
            <a:ext cx="8280942" cy="307777"/>
          </a:xfrm>
          <a:prstGeom prst="rect">
            <a:avLst/>
          </a:prstGeom>
          <a:noFill/>
        </p:spPr>
        <p:txBody>
          <a:bodyPr wrap="square" rtlCol="0">
            <a:spAutoFit/>
          </a:bodyPr>
          <a:lstStyle/>
          <a:p>
            <a:pPr lvl="0">
              <a:spcAft>
                <a:spcPts val="1800"/>
              </a:spcAft>
            </a:pPr>
            <a:r>
              <a:rPr lang="en-NZ" sz="1400" dirty="0" smtClean="0">
                <a:latin typeface="Segoe UI" pitchFamily="34" charset="0"/>
                <a:ea typeface="Segoe UI" pitchFamily="34" charset="0"/>
                <a:cs typeface="Segoe UI" pitchFamily="34" charset="0"/>
              </a:rPr>
              <a:t>Which </a:t>
            </a:r>
            <a:r>
              <a:rPr lang="en-NZ" sz="1400" dirty="0">
                <a:latin typeface="Segoe UI" pitchFamily="34" charset="0"/>
                <a:ea typeface="Segoe UI" pitchFamily="34" charset="0"/>
                <a:cs typeface="Segoe UI" pitchFamily="34" charset="0"/>
              </a:rPr>
              <a:t>activity do you think helped you to learn best in this </a:t>
            </a:r>
            <a:r>
              <a:rPr lang="en-NZ" sz="1400" dirty="0" smtClean="0">
                <a:latin typeface="Segoe UI" pitchFamily="34" charset="0"/>
                <a:ea typeface="Segoe UI" pitchFamily="34" charset="0"/>
                <a:cs typeface="Segoe UI" pitchFamily="34" charset="0"/>
              </a:rPr>
              <a:t>resource?</a:t>
            </a:r>
            <a:endParaRPr lang="en-NZ" sz="1400" dirty="0">
              <a:latin typeface="Segoe UI" pitchFamily="34" charset="0"/>
              <a:ea typeface="Segoe UI" pitchFamily="34" charset="0"/>
              <a:cs typeface="Segoe UI" pitchFamily="34" charset="0"/>
            </a:endParaRPr>
          </a:p>
        </p:txBody>
      </p:sp>
      <p:sp>
        <p:nvSpPr>
          <p:cNvPr id="22" name="Textbox: Line 4"/>
          <p:cNvSpPr txBox="1"/>
          <p:nvPr/>
        </p:nvSpPr>
        <p:spPr>
          <a:xfrm>
            <a:off x="584658" y="2577777"/>
            <a:ext cx="8558842" cy="307777"/>
          </a:xfrm>
          <a:prstGeom prst="rect">
            <a:avLst/>
          </a:prstGeom>
          <a:noFill/>
        </p:spPr>
        <p:txBody>
          <a:bodyPr wrap="square" rtlCol="0">
            <a:spAutoFit/>
          </a:bodyPr>
          <a:lstStyle/>
          <a:p>
            <a:pPr>
              <a:spcAft>
                <a:spcPts val="1800"/>
              </a:spcAft>
            </a:pPr>
            <a:r>
              <a:rPr lang="en-NZ" sz="1400" dirty="0">
                <a:latin typeface="Segoe UI" pitchFamily="34" charset="0"/>
                <a:ea typeface="Segoe UI" pitchFamily="34" charset="0"/>
                <a:cs typeface="Segoe UI" pitchFamily="34" charset="0"/>
              </a:rPr>
              <a:t>Why is celebrating the Sacrament of Penance in </a:t>
            </a:r>
            <a:r>
              <a:rPr lang="en-NZ" sz="1400" dirty="0" smtClean="0">
                <a:latin typeface="Segoe UI" pitchFamily="34" charset="0"/>
                <a:ea typeface="Segoe UI" pitchFamily="34" charset="0"/>
                <a:cs typeface="Segoe UI" pitchFamily="34" charset="0"/>
              </a:rPr>
              <a:t>Lent a </a:t>
            </a:r>
            <a:r>
              <a:rPr lang="en-NZ" sz="1400" dirty="0">
                <a:latin typeface="Segoe UI" pitchFamily="34" charset="0"/>
                <a:ea typeface="Segoe UI" pitchFamily="34" charset="0"/>
                <a:cs typeface="Segoe UI" pitchFamily="34" charset="0"/>
              </a:rPr>
              <a:t>helpful thing to do</a:t>
            </a:r>
            <a:r>
              <a:rPr lang="en-NZ" sz="1400" dirty="0" smtClean="0">
                <a:latin typeface="Segoe UI" pitchFamily="34" charset="0"/>
                <a:ea typeface="Segoe UI" pitchFamily="34" charset="0"/>
                <a:cs typeface="Segoe UI" pitchFamily="34" charset="0"/>
              </a:rPr>
              <a:t>?</a:t>
            </a:r>
            <a:endParaRPr lang="en-GB" sz="1400" dirty="0">
              <a:latin typeface="Segoe UI" pitchFamily="34" charset="0"/>
              <a:ea typeface="Segoe UI" pitchFamily="34" charset="0"/>
              <a:cs typeface="Segoe UI" pitchFamily="34" charset="0"/>
            </a:endParaRPr>
          </a:p>
        </p:txBody>
      </p:sp>
      <p:sp>
        <p:nvSpPr>
          <p:cNvPr id="19" name="Textbox: Line 3"/>
          <p:cNvSpPr txBox="1"/>
          <p:nvPr/>
        </p:nvSpPr>
        <p:spPr>
          <a:xfrm>
            <a:off x="585158" y="1926187"/>
            <a:ext cx="8558842" cy="307777"/>
          </a:xfrm>
          <a:prstGeom prst="rect">
            <a:avLst/>
          </a:prstGeom>
          <a:noFill/>
        </p:spPr>
        <p:txBody>
          <a:bodyPr wrap="square" rtlCol="0">
            <a:spAutoFit/>
          </a:bodyPr>
          <a:lstStyle/>
          <a:p>
            <a:pPr lvl="0">
              <a:spcAft>
                <a:spcPts val="1800"/>
              </a:spcAft>
            </a:pPr>
            <a:r>
              <a:rPr lang="en-NZ" sz="1400" dirty="0">
                <a:latin typeface="Segoe UI" pitchFamily="34" charset="0"/>
                <a:ea typeface="Segoe UI" pitchFamily="34" charset="0"/>
                <a:cs typeface="Segoe UI" pitchFamily="34" charset="0"/>
              </a:rPr>
              <a:t>Why is Lent a good time for penance and sacrifice?</a:t>
            </a:r>
          </a:p>
        </p:txBody>
      </p:sp>
      <p:sp>
        <p:nvSpPr>
          <p:cNvPr id="20" name="Textbox: Line 2"/>
          <p:cNvSpPr txBox="1"/>
          <p:nvPr/>
        </p:nvSpPr>
        <p:spPr>
          <a:xfrm>
            <a:off x="585161" y="1274597"/>
            <a:ext cx="8054840" cy="307777"/>
          </a:xfrm>
          <a:prstGeom prst="rect">
            <a:avLst/>
          </a:prstGeom>
          <a:noFill/>
        </p:spPr>
        <p:txBody>
          <a:bodyPr wrap="square" rtlCol="0">
            <a:spAutoFit/>
          </a:bodyPr>
          <a:lstStyle/>
          <a:p>
            <a:pPr lvl="0">
              <a:spcAft>
                <a:spcPts val="1800"/>
              </a:spcAft>
            </a:pPr>
            <a:r>
              <a:rPr lang="en-NZ" sz="1400" dirty="0">
                <a:latin typeface="Segoe UI" pitchFamily="34" charset="0"/>
                <a:ea typeface="Segoe UI" pitchFamily="34" charset="0"/>
                <a:cs typeface="Segoe UI" pitchFamily="34" charset="0"/>
              </a:rPr>
              <a:t>Examples of turning back to God are…</a:t>
            </a:r>
          </a:p>
        </p:txBody>
      </p:sp>
      <p:sp>
        <p:nvSpPr>
          <p:cNvPr id="21" name="Textbox: Line 1"/>
          <p:cNvSpPr txBox="1"/>
          <p:nvPr/>
        </p:nvSpPr>
        <p:spPr>
          <a:xfrm>
            <a:off x="584658" y="623007"/>
            <a:ext cx="8234837" cy="307777"/>
          </a:xfrm>
          <a:prstGeom prst="rect">
            <a:avLst/>
          </a:prstGeom>
          <a:noFill/>
        </p:spPr>
        <p:txBody>
          <a:bodyPr wrap="square" rtlCol="0">
            <a:spAutoFit/>
          </a:bodyPr>
          <a:lstStyle/>
          <a:p>
            <a:pPr lvl="0">
              <a:spcAft>
                <a:spcPts val="1800"/>
              </a:spcAft>
            </a:pPr>
            <a:r>
              <a:rPr lang="en-NZ" sz="1400" dirty="0">
                <a:latin typeface="Segoe UI" pitchFamily="34" charset="0"/>
                <a:ea typeface="Segoe UI" pitchFamily="34" charset="0"/>
                <a:cs typeface="Segoe UI" pitchFamily="34" charset="0"/>
              </a:rPr>
              <a:t>Repentance means …</a:t>
            </a:r>
          </a:p>
        </p:txBody>
      </p:sp>
      <p:sp>
        <p:nvSpPr>
          <p:cNvPr id="36" name="Shape: Number 6"/>
          <p:cNvSpPr txBox="1"/>
          <p:nvPr/>
        </p:nvSpPr>
        <p:spPr>
          <a:xfrm>
            <a:off x="64800" y="3880957"/>
            <a:ext cx="559217" cy="307777"/>
          </a:xfrm>
          <a:prstGeom prst="rect">
            <a:avLst/>
          </a:prstGeom>
          <a:noFill/>
        </p:spPr>
        <p:txBody>
          <a:bodyPr wrap="square" rtlCol="0">
            <a:spAutoFit/>
          </a:bodyPr>
          <a:lstStyle/>
          <a:p>
            <a:r>
              <a:rPr lang="en-GB" sz="1400" dirty="0" smtClean="0">
                <a:latin typeface="Segoe UI" pitchFamily="34" charset="0"/>
                <a:ea typeface="Segoe UI" pitchFamily="34" charset="0"/>
                <a:cs typeface="Segoe UI" pitchFamily="34" charset="0"/>
              </a:rPr>
              <a:t>6)</a:t>
            </a:r>
            <a:endParaRPr lang="en-GB" sz="1400" dirty="0">
              <a:latin typeface="Segoe UI" pitchFamily="34" charset="0"/>
              <a:ea typeface="Segoe UI" pitchFamily="34" charset="0"/>
              <a:cs typeface="Segoe UI" pitchFamily="34" charset="0"/>
            </a:endParaRPr>
          </a:p>
        </p:txBody>
      </p:sp>
      <p:sp>
        <p:nvSpPr>
          <p:cNvPr id="37" name="Shape: Number 5"/>
          <p:cNvSpPr txBox="1"/>
          <p:nvPr/>
        </p:nvSpPr>
        <p:spPr>
          <a:xfrm>
            <a:off x="64900" y="3229367"/>
            <a:ext cx="559217" cy="307777"/>
          </a:xfrm>
          <a:prstGeom prst="rect">
            <a:avLst/>
          </a:prstGeom>
          <a:noFill/>
        </p:spPr>
        <p:txBody>
          <a:bodyPr wrap="square" rtlCol="0">
            <a:spAutoFit/>
          </a:bodyPr>
          <a:lstStyle/>
          <a:p>
            <a:r>
              <a:rPr lang="en-GB" sz="1400" dirty="0" smtClean="0">
                <a:latin typeface="Segoe UI" pitchFamily="34" charset="0"/>
                <a:ea typeface="Segoe UI" pitchFamily="34" charset="0"/>
                <a:cs typeface="Segoe UI" pitchFamily="34" charset="0"/>
              </a:rPr>
              <a:t>5)</a:t>
            </a:r>
            <a:endParaRPr lang="en-GB" sz="1400" dirty="0">
              <a:latin typeface="Segoe UI" pitchFamily="34" charset="0"/>
              <a:ea typeface="Segoe UI" pitchFamily="34" charset="0"/>
              <a:cs typeface="Segoe UI" pitchFamily="34" charset="0"/>
            </a:endParaRPr>
          </a:p>
        </p:txBody>
      </p:sp>
      <p:sp>
        <p:nvSpPr>
          <p:cNvPr id="23" name="Shape: Number 4"/>
          <p:cNvSpPr txBox="1"/>
          <p:nvPr/>
        </p:nvSpPr>
        <p:spPr>
          <a:xfrm>
            <a:off x="65000" y="2577777"/>
            <a:ext cx="559217" cy="307777"/>
          </a:xfrm>
          <a:prstGeom prst="rect">
            <a:avLst/>
          </a:prstGeom>
          <a:noFill/>
        </p:spPr>
        <p:txBody>
          <a:bodyPr wrap="square" rtlCol="0">
            <a:spAutoFit/>
          </a:bodyPr>
          <a:lstStyle/>
          <a:p>
            <a:r>
              <a:rPr lang="en-GB" sz="1400" dirty="0">
                <a:latin typeface="Segoe UI" pitchFamily="34" charset="0"/>
                <a:ea typeface="Segoe UI" pitchFamily="34" charset="0"/>
                <a:cs typeface="Segoe UI" pitchFamily="34" charset="0"/>
              </a:rPr>
              <a:t>4</a:t>
            </a:r>
            <a:r>
              <a:rPr lang="en-GB" sz="1400" dirty="0" smtClean="0">
                <a:latin typeface="Segoe UI" pitchFamily="34" charset="0"/>
                <a:ea typeface="Segoe UI" pitchFamily="34" charset="0"/>
                <a:cs typeface="Segoe UI" pitchFamily="34" charset="0"/>
              </a:rPr>
              <a:t>)</a:t>
            </a:r>
            <a:endParaRPr lang="en-GB" sz="1400" dirty="0">
              <a:latin typeface="Segoe UI" pitchFamily="34" charset="0"/>
              <a:ea typeface="Segoe UI" pitchFamily="34" charset="0"/>
              <a:cs typeface="Segoe UI" pitchFamily="34" charset="0"/>
            </a:endParaRPr>
          </a:p>
        </p:txBody>
      </p:sp>
      <p:sp>
        <p:nvSpPr>
          <p:cNvPr id="27" name="Shape: Number 3"/>
          <p:cNvSpPr txBox="1"/>
          <p:nvPr/>
        </p:nvSpPr>
        <p:spPr>
          <a:xfrm>
            <a:off x="65100" y="1926187"/>
            <a:ext cx="559217" cy="307777"/>
          </a:xfrm>
          <a:prstGeom prst="rect">
            <a:avLst/>
          </a:prstGeom>
          <a:noFill/>
        </p:spPr>
        <p:txBody>
          <a:bodyPr wrap="square" rtlCol="0">
            <a:spAutoFit/>
          </a:bodyPr>
          <a:lstStyle/>
          <a:p>
            <a:r>
              <a:rPr lang="en-GB" sz="1400" dirty="0" smtClean="0">
                <a:latin typeface="Segoe UI" pitchFamily="34" charset="0"/>
                <a:ea typeface="Segoe UI" pitchFamily="34" charset="0"/>
                <a:cs typeface="Segoe UI" pitchFamily="34" charset="0"/>
              </a:rPr>
              <a:t>3)</a:t>
            </a:r>
            <a:endParaRPr lang="en-GB" sz="1400" dirty="0">
              <a:latin typeface="Segoe UI" pitchFamily="34" charset="0"/>
              <a:ea typeface="Segoe UI" pitchFamily="34" charset="0"/>
              <a:cs typeface="Segoe UI" pitchFamily="34" charset="0"/>
            </a:endParaRPr>
          </a:p>
        </p:txBody>
      </p:sp>
      <p:sp>
        <p:nvSpPr>
          <p:cNvPr id="28" name="Shape: Number 2"/>
          <p:cNvSpPr txBox="1"/>
          <p:nvPr/>
        </p:nvSpPr>
        <p:spPr>
          <a:xfrm>
            <a:off x="65200" y="1274597"/>
            <a:ext cx="559217" cy="307777"/>
          </a:xfrm>
          <a:prstGeom prst="rect">
            <a:avLst/>
          </a:prstGeom>
          <a:noFill/>
        </p:spPr>
        <p:txBody>
          <a:bodyPr wrap="square" rtlCol="0">
            <a:spAutoFit/>
          </a:bodyPr>
          <a:lstStyle/>
          <a:p>
            <a:r>
              <a:rPr lang="en-GB" sz="1400" dirty="0" smtClean="0">
                <a:latin typeface="Segoe UI" pitchFamily="34" charset="0"/>
                <a:ea typeface="Segoe UI" pitchFamily="34" charset="0"/>
                <a:cs typeface="Segoe UI" pitchFamily="34" charset="0"/>
              </a:rPr>
              <a:t>2)</a:t>
            </a:r>
            <a:endParaRPr lang="en-GB" sz="1400" dirty="0">
              <a:latin typeface="Segoe UI" pitchFamily="34" charset="0"/>
              <a:ea typeface="Segoe UI" pitchFamily="34" charset="0"/>
              <a:cs typeface="Segoe UI" pitchFamily="34" charset="0"/>
            </a:endParaRPr>
          </a:p>
        </p:txBody>
      </p:sp>
      <p:sp>
        <p:nvSpPr>
          <p:cNvPr id="29" name="Shape: Number 1"/>
          <p:cNvSpPr txBox="1"/>
          <p:nvPr/>
        </p:nvSpPr>
        <p:spPr>
          <a:xfrm>
            <a:off x="65300" y="623007"/>
            <a:ext cx="559217" cy="307777"/>
          </a:xfrm>
          <a:prstGeom prst="rect">
            <a:avLst/>
          </a:prstGeom>
          <a:noFill/>
        </p:spPr>
        <p:txBody>
          <a:bodyPr wrap="square" rtlCol="0">
            <a:spAutoFit/>
          </a:bodyPr>
          <a:lstStyle/>
          <a:p>
            <a:r>
              <a:rPr lang="en-GB" sz="1400" dirty="0" smtClean="0">
                <a:latin typeface="Segoe UI" pitchFamily="34" charset="0"/>
                <a:ea typeface="Segoe UI" pitchFamily="34" charset="0"/>
                <a:cs typeface="Segoe UI" pitchFamily="34" charset="0"/>
              </a:rPr>
              <a:t>1)</a:t>
            </a:r>
            <a:endParaRPr lang="en-GB" sz="1400" dirty="0">
              <a:latin typeface="Segoe UI" pitchFamily="34" charset="0"/>
              <a:ea typeface="Segoe UI" pitchFamily="34" charset="0"/>
              <a:cs typeface="Segoe UI" pitchFamily="34" charset="0"/>
            </a:endParaRP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R-2</a:t>
            </a:r>
          </a:p>
          <a:p>
            <a:pPr algn="ctr"/>
            <a:r>
              <a:rPr lang="en-GB" sz="900" b="1" dirty="0" smtClean="0">
                <a:latin typeface="Arial" pitchFamily="34" charset="0"/>
                <a:cs typeface="Arial" pitchFamily="34" charset="0"/>
              </a:rPr>
              <a:t>S-10</a:t>
            </a:r>
            <a:endParaRPr lang="en-GB" sz="900" b="1" dirty="0">
              <a:latin typeface="Arial" pitchFamily="34" charset="0"/>
              <a:cs typeface="Arial" pitchFamily="34" charset="0"/>
            </a:endParaRP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smtClean="0"/>
              <a:t>Check Up</a:t>
            </a:r>
            <a:endParaRPr lang="en-GB" sz="3600" b="1" dirty="0"/>
          </a:p>
        </p:txBody>
      </p:sp>
      <p:sp>
        <p:nvSpPr>
          <p:cNvPr id="39"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Textbox: Tool instructions"/>
          <p:cNvSpPr txBox="1"/>
          <p:nvPr/>
        </p:nvSpPr>
        <p:spPr>
          <a:xfrm>
            <a:off x="3293457" y="4912668"/>
            <a:ext cx="2557110"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presentation</a:t>
            </a:r>
            <a:endParaRPr lang="en-GB" sz="900" dirty="0">
              <a:latin typeface="Arial" pitchFamily="34" charset="0"/>
              <a:ea typeface="Segoe UI" pitchFamily="34" charset="0"/>
              <a:cs typeface="Arial" pitchFamily="34" charset="0"/>
            </a:endParaRPr>
          </a:p>
        </p:txBody>
      </p:sp>
      <p:sp>
        <p:nvSpPr>
          <p:cNvPr id="41"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pic>
        <p:nvPicPr>
          <p:cNvPr id="31" name="Image" descr="Image result for Lent a time to do penance and repent"/>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9669"/>
          <a:stretch/>
        </p:blipFill>
        <p:spPr bwMode="auto">
          <a:xfrm>
            <a:off x="6491928" y="129269"/>
            <a:ext cx="1749664" cy="1141784"/>
          </a:xfrm>
          <a:prstGeom prst="rect">
            <a:avLst/>
          </a:prstGeom>
          <a:noFill/>
          <a:ln>
            <a:noFill/>
          </a:ln>
          <a:extLst>
            <a:ext uri="{53640926-AAD7-44D8-BBD7-CCE9431645EC}">
              <a14:shadowObscured xmlns:a14="http://schemas.microsoft.com/office/drawing/2010/main"/>
            </a:ext>
          </a:extLst>
        </p:spPr>
      </p:pic>
      <p:sp>
        <p:nvSpPr>
          <p:cNvPr id="24" name="TextBox: Date"/>
          <p:cNvSpPr txBox="1"/>
          <p:nvPr/>
        </p:nvSpPr>
        <p:spPr>
          <a:xfrm>
            <a:off x="5852669" y="4743328"/>
            <a:ext cx="1711494" cy="338554"/>
          </a:xfrm>
          <a:prstGeom prst="rect">
            <a:avLst/>
          </a:prstGeom>
          <a:noFill/>
        </p:spPr>
        <p:txBody>
          <a:bodyPr wrap="none" rtlCol="0">
            <a:spAutoFit/>
          </a:bodyPr>
          <a:lstStyle/>
          <a:p>
            <a:r>
              <a:rPr lang="en-NZ" sz="1600" b="1" dirty="0" smtClean="0">
                <a:latin typeface="Segoe UI" pitchFamily="34" charset="0"/>
                <a:ea typeface="Segoe UI" pitchFamily="34" charset="0"/>
                <a:cs typeface="Segoe UI" pitchFamily="34" charset="0"/>
              </a:rPr>
              <a:t>Date:____________</a:t>
            </a:r>
            <a:endParaRPr lang="en-GB" sz="1600" b="1" dirty="0">
              <a:latin typeface="Segoe UI" pitchFamily="34" charset="0"/>
              <a:ea typeface="Segoe UI" pitchFamily="34" charset="0"/>
              <a:cs typeface="Segoe UI" pitchFamily="34" charset="0"/>
            </a:endParaRPr>
          </a:p>
        </p:txBody>
      </p:sp>
      <p:sp>
        <p:nvSpPr>
          <p:cNvPr id="25" name="TextBox: Name"/>
          <p:cNvSpPr txBox="1"/>
          <p:nvPr/>
        </p:nvSpPr>
        <p:spPr>
          <a:xfrm>
            <a:off x="5751068" y="4431924"/>
            <a:ext cx="2340705" cy="338554"/>
          </a:xfrm>
          <a:prstGeom prst="rect">
            <a:avLst/>
          </a:prstGeom>
          <a:noFill/>
        </p:spPr>
        <p:txBody>
          <a:bodyPr wrap="none" rtlCol="0">
            <a:spAutoFit/>
          </a:bodyPr>
          <a:lstStyle/>
          <a:p>
            <a:r>
              <a:rPr lang="en-NZ" sz="1600" b="1" dirty="0" smtClean="0">
                <a:latin typeface="Segoe UI" pitchFamily="34" charset="0"/>
                <a:ea typeface="Segoe UI" pitchFamily="34" charset="0"/>
                <a:cs typeface="Segoe UI" pitchFamily="34" charset="0"/>
              </a:rPr>
              <a:t>Name:__________________</a:t>
            </a:r>
            <a:endParaRPr lang="en-GB" sz="1600" b="1"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033548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Border 2"/>
          <p:cNvSpPr/>
          <p:nvPr/>
        </p:nvSpPr>
        <p:spPr>
          <a:xfrm>
            <a:off x="909158" y="2782354"/>
            <a:ext cx="8090842" cy="881032"/>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5" name="Shape: Border 1"/>
          <p:cNvSpPr/>
          <p:nvPr/>
        </p:nvSpPr>
        <p:spPr>
          <a:xfrm>
            <a:off x="909160" y="1775533"/>
            <a:ext cx="8090840" cy="803613"/>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0" name="Textbox: Line 2"/>
          <p:cNvSpPr txBox="1"/>
          <p:nvPr/>
        </p:nvSpPr>
        <p:spPr>
          <a:xfrm>
            <a:off x="909161" y="2709279"/>
            <a:ext cx="8090839" cy="954107"/>
          </a:xfrm>
          <a:prstGeom prst="rect">
            <a:avLst/>
          </a:prstGeom>
          <a:noFill/>
        </p:spPr>
        <p:txBody>
          <a:bodyPr wrap="square" rtlCol="0">
            <a:spAutoFit/>
          </a:bodyPr>
          <a:lstStyle/>
          <a:p>
            <a:pPr lvl="0">
              <a:spcAft>
                <a:spcPts val="1800"/>
              </a:spcAft>
            </a:pPr>
            <a:r>
              <a:rPr lang="en-NZ" sz="2800" i="1" dirty="0" smtClean="0">
                <a:latin typeface="+mj-lt"/>
                <a:ea typeface="Segoe UI" pitchFamily="34" charset="0"/>
                <a:cs typeface="Segoe UI" pitchFamily="34" charset="0"/>
              </a:rPr>
              <a:t>explain </a:t>
            </a:r>
            <a:r>
              <a:rPr lang="en-NZ" sz="2800" i="1" dirty="0">
                <a:latin typeface="+mj-lt"/>
                <a:ea typeface="Segoe UI" pitchFamily="34" charset="0"/>
                <a:cs typeface="Segoe UI" pitchFamily="34" charset="0"/>
              </a:rPr>
              <a:t>why people choose to do some form of penance during </a:t>
            </a:r>
            <a:r>
              <a:rPr lang="en-NZ" sz="2800" i="1" dirty="0" smtClean="0">
                <a:latin typeface="+mj-lt"/>
                <a:ea typeface="Segoe UI" pitchFamily="34" charset="0"/>
                <a:cs typeface="Segoe UI" pitchFamily="34" charset="0"/>
              </a:rPr>
              <a:t>Lent</a:t>
            </a:r>
            <a:endParaRPr lang="en-GB" sz="2800" i="1" dirty="0">
              <a:latin typeface="+mj-lt"/>
              <a:ea typeface="Segoe UI" pitchFamily="34" charset="0"/>
              <a:cs typeface="Segoe UI" pitchFamily="34" charset="0"/>
            </a:endParaRPr>
          </a:p>
        </p:txBody>
      </p:sp>
      <p:sp>
        <p:nvSpPr>
          <p:cNvPr id="21" name="Textbox: Line 1"/>
          <p:cNvSpPr txBox="1"/>
          <p:nvPr/>
        </p:nvSpPr>
        <p:spPr>
          <a:xfrm>
            <a:off x="909161" y="1710201"/>
            <a:ext cx="8234839" cy="954107"/>
          </a:xfrm>
          <a:prstGeom prst="rect">
            <a:avLst/>
          </a:prstGeom>
          <a:noFill/>
        </p:spPr>
        <p:txBody>
          <a:bodyPr wrap="square" rtlCol="0">
            <a:spAutoFit/>
          </a:bodyPr>
          <a:lstStyle/>
          <a:p>
            <a:pPr lvl="0">
              <a:spcAft>
                <a:spcPts val="1800"/>
              </a:spcAft>
            </a:pPr>
            <a:r>
              <a:rPr lang="en-NZ" sz="2800" i="1" dirty="0" smtClean="0">
                <a:latin typeface="+mj-lt"/>
                <a:ea typeface="Segoe UI" pitchFamily="34" charset="0"/>
                <a:cs typeface="Segoe UI" pitchFamily="34" charset="0"/>
              </a:rPr>
              <a:t>recognise </a:t>
            </a:r>
            <a:r>
              <a:rPr lang="en-NZ" sz="2800" i="1" dirty="0">
                <a:latin typeface="+mj-lt"/>
                <a:ea typeface="Segoe UI" pitchFamily="34" charset="0"/>
                <a:cs typeface="Segoe UI" pitchFamily="34" charset="0"/>
              </a:rPr>
              <a:t>that Lent is a season when Christians are reminded to repent and turn back to God </a:t>
            </a:r>
            <a:r>
              <a:rPr lang="en-NZ" sz="2800" i="1" dirty="0" err="1">
                <a:latin typeface="+mj-lt"/>
                <a:ea typeface="Segoe UI" pitchFamily="34" charset="0"/>
                <a:cs typeface="Segoe UI" pitchFamily="34" charset="0"/>
              </a:rPr>
              <a:t>Te</a:t>
            </a:r>
            <a:r>
              <a:rPr lang="en-NZ" sz="2800" i="1" dirty="0">
                <a:latin typeface="+mj-lt"/>
                <a:ea typeface="Segoe UI" pitchFamily="34" charset="0"/>
                <a:cs typeface="Segoe UI" pitchFamily="34" charset="0"/>
              </a:rPr>
              <a:t> </a:t>
            </a:r>
            <a:r>
              <a:rPr lang="en-NZ" sz="2800" i="1" dirty="0" err="1" smtClean="0">
                <a:latin typeface="+mj-lt"/>
                <a:ea typeface="Segoe UI" pitchFamily="34" charset="0"/>
                <a:cs typeface="Segoe UI" pitchFamily="34" charset="0"/>
              </a:rPr>
              <a:t>Atua</a:t>
            </a:r>
            <a:r>
              <a:rPr lang="en-NZ" sz="2800" i="1" dirty="0" smtClean="0">
                <a:latin typeface="+mj-lt"/>
                <a:ea typeface="Segoe UI" pitchFamily="34" charset="0"/>
                <a:cs typeface="Segoe UI" pitchFamily="34" charset="0"/>
              </a:rPr>
              <a:t>.</a:t>
            </a:r>
            <a:endParaRPr lang="en-GB" sz="2800" i="1" dirty="0">
              <a:latin typeface="+mj-lt"/>
              <a:ea typeface="Segoe UI" pitchFamily="34" charset="0"/>
              <a:cs typeface="Segoe UI" pitchFamily="34" charset="0"/>
            </a:endParaRPr>
          </a:p>
        </p:txBody>
      </p:sp>
      <p:sp>
        <p:nvSpPr>
          <p:cNvPr id="28" name="Shape: Number 2"/>
          <p:cNvSpPr txBox="1"/>
          <p:nvPr/>
        </p:nvSpPr>
        <p:spPr>
          <a:xfrm>
            <a:off x="389299" y="2710930"/>
            <a:ext cx="559217" cy="523220"/>
          </a:xfrm>
          <a:prstGeom prst="rect">
            <a:avLst/>
          </a:prstGeom>
          <a:noFill/>
        </p:spPr>
        <p:txBody>
          <a:bodyPr wrap="square" rtlCol="0">
            <a:spAutoFit/>
          </a:bodyPr>
          <a:lstStyle/>
          <a:p>
            <a:r>
              <a:rPr lang="en-GB" sz="2800" i="1" dirty="0" smtClean="0">
                <a:latin typeface="Segoe UI" pitchFamily="34" charset="0"/>
                <a:ea typeface="Segoe UI" pitchFamily="34" charset="0"/>
                <a:cs typeface="Segoe UI" pitchFamily="34" charset="0"/>
              </a:rPr>
              <a:t>2)</a:t>
            </a:r>
            <a:endParaRPr lang="en-GB" sz="2800" i="1" dirty="0">
              <a:latin typeface="Segoe UI" pitchFamily="34" charset="0"/>
              <a:ea typeface="Segoe UI" pitchFamily="34" charset="0"/>
              <a:cs typeface="Segoe UI" pitchFamily="34" charset="0"/>
            </a:endParaRPr>
          </a:p>
        </p:txBody>
      </p:sp>
      <p:sp>
        <p:nvSpPr>
          <p:cNvPr id="29" name="Shape: Number 1"/>
          <p:cNvSpPr txBox="1"/>
          <p:nvPr/>
        </p:nvSpPr>
        <p:spPr>
          <a:xfrm>
            <a:off x="389299" y="1710202"/>
            <a:ext cx="559217" cy="523220"/>
          </a:xfrm>
          <a:prstGeom prst="rect">
            <a:avLst/>
          </a:prstGeom>
          <a:noFill/>
        </p:spPr>
        <p:txBody>
          <a:bodyPr wrap="square" rtlCol="0">
            <a:spAutoFit/>
          </a:bodyPr>
          <a:lstStyle/>
          <a:p>
            <a:r>
              <a:rPr lang="en-GB" sz="2800" i="1" dirty="0" smtClean="0">
                <a:latin typeface="Segoe UI" pitchFamily="34" charset="0"/>
                <a:ea typeface="Segoe UI" pitchFamily="34" charset="0"/>
                <a:cs typeface="Segoe UI" pitchFamily="34" charset="0"/>
              </a:rPr>
              <a:t>1)</a:t>
            </a:r>
            <a:endParaRPr lang="en-GB" sz="2800" i="1" dirty="0">
              <a:latin typeface="Segoe UI" pitchFamily="34" charset="0"/>
              <a:ea typeface="Segoe UI" pitchFamily="34" charset="0"/>
              <a:cs typeface="Segoe UI" pitchFamily="34" charset="0"/>
            </a:endParaRP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Tool instructions"/>
          <p:cNvSpPr txBox="1"/>
          <p:nvPr/>
        </p:nvSpPr>
        <p:spPr>
          <a:xfrm>
            <a:off x="3402451" y="4912668"/>
            <a:ext cx="2339102"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in each caption space to reveal text</a:t>
            </a:r>
            <a:endParaRPr lang="en-GB" sz="900" dirty="0">
              <a:latin typeface="Arial" pitchFamily="34" charset="0"/>
              <a:ea typeface="Segoe UI" pitchFamily="34" charset="0"/>
              <a:cs typeface="Arial" pitchFamily="34" charset="0"/>
            </a:endParaRP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US" sz="3600" b="1" dirty="0"/>
              <a:t>Learning Intentions</a:t>
            </a:r>
            <a:endParaRPr lang="en-GB" sz="3600" b="1" dirty="0"/>
          </a:p>
        </p:txBody>
      </p:sp>
      <p:sp>
        <p:nvSpPr>
          <p:cNvPr id="18" name="TextBox Top"/>
          <p:cNvSpPr txBox="1"/>
          <p:nvPr/>
        </p:nvSpPr>
        <p:spPr>
          <a:xfrm>
            <a:off x="869238" y="1108818"/>
            <a:ext cx="5852160" cy="523220"/>
          </a:xfrm>
          <a:prstGeom prst="rect">
            <a:avLst/>
          </a:prstGeom>
          <a:noFill/>
        </p:spPr>
        <p:txBody>
          <a:bodyPr wrap="square" rtlCol="0">
            <a:spAutoFit/>
          </a:bodyPr>
          <a:lstStyle/>
          <a:p>
            <a:r>
              <a:rPr lang="en-NZ" sz="2800" dirty="0" smtClean="0"/>
              <a:t>The </a:t>
            </a:r>
            <a:r>
              <a:rPr lang="en-NZ" sz="2800" dirty="0"/>
              <a:t>c</a:t>
            </a:r>
            <a:r>
              <a:rPr lang="en-NZ" sz="2800" dirty="0" smtClean="0"/>
              <a:t>hildren will:</a:t>
            </a:r>
            <a:endParaRPr lang="en-NZ" sz="2800" dirty="0"/>
          </a:p>
        </p:txBody>
      </p:sp>
      <p:pic>
        <p:nvPicPr>
          <p:cNvPr id="16" name="Image" descr="Image result for Lent a time to do penance and repent"/>
          <p:cNvPicPr/>
          <p:nvPr/>
        </p:nvPicPr>
        <p:blipFill rotWithShape="1">
          <a:blip r:embed="rId3" cstate="print">
            <a:extLst>
              <a:ext uri="{28A0092B-C50C-407E-A947-70E740481C1C}">
                <a14:useLocalDpi xmlns:a14="http://schemas.microsoft.com/office/drawing/2010/main" val="0"/>
              </a:ext>
            </a:extLst>
          </a:blip>
          <a:srcRect b="9669"/>
          <a:stretch/>
        </p:blipFill>
        <p:spPr bwMode="auto">
          <a:xfrm>
            <a:off x="6618402" y="564012"/>
            <a:ext cx="1595017" cy="104086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82527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
                                        </p:tgtEl>
                                        <p:attrNameLst>
                                          <p:attrName>style.color</p:attrName>
                                        </p:attrNameLst>
                                      </p:cBhvr>
                                      <p:to>
                                        <a:srgbClr val="777777"/>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31"/>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100" fill="hold"/>
                                        <p:tgtEl>
                                          <p:spTgt spid="21"/>
                                        </p:tgtEl>
                                        <p:attrNameLst>
                                          <p:attrName>style.color</p:attrName>
                                        </p:attrNameLst>
                                      </p:cBhvr>
                                      <p:to>
                                        <a:schemeClr val="tx1"/>
                                      </p:to>
                                    </p:animClr>
                                  </p:childTnLst>
                                </p:cTn>
                              </p:par>
                              <p:par>
                                <p:cTn id="15" presetID="3" presetClass="emph" presetSubtype="2" fill="hold" grpId="1" nodeType="withEffect">
                                  <p:stCondLst>
                                    <p:cond delay="0"/>
                                  </p:stCondLst>
                                  <p:childTnLst>
                                    <p:animClr clrSpc="rgb" dir="cw">
                                      <p:cBhvr override="childStyle">
                                        <p:cTn id="16" dur="100" fill="hold"/>
                                        <p:tgtEl>
                                          <p:spTgt spid="20"/>
                                        </p:tgtEl>
                                        <p:attrNameLst>
                                          <p:attrName>style.color</p:attrName>
                                        </p:attrNameLst>
                                      </p:cBhvr>
                                      <p:to>
                                        <a:schemeClr val="tx1"/>
                                      </p:to>
                                    </p:animClr>
                                  </p:childTnLst>
                                </p:cTn>
                              </p:par>
                              <p:par>
                                <p:cTn id="17" presetID="1" presetClass="exit" presetSubtype="0" fill="hold" grpId="3"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9" restart="whenNotActive" fill="hold" evtFilter="cancelBubble" nodeType="interactiveSeq">
                <p:stCondLst>
                  <p:cond evt="onClick" delay="0">
                    <p:tgtEl>
                      <p:spTgt spid="32"/>
                    </p:tgtEl>
                  </p:cond>
                </p:stCondLst>
                <p:endSync evt="end" delay="0">
                  <p:rtn val="all"/>
                </p:endSync>
                <p:childTnLst>
                  <p:par>
                    <p:cTn id="20" fill="hold">
                      <p:stCondLst>
                        <p:cond delay="0"/>
                      </p:stCondLst>
                      <p:childTnLst>
                        <p:par>
                          <p:cTn id="21" fill="hold">
                            <p:stCondLst>
                              <p:cond delay="0"/>
                            </p:stCondLst>
                            <p:childTnLst>
                              <p:par>
                                <p:cTn id="22" presetID="3" presetClass="emph" presetSubtype="2" fill="hold" grpId="2" nodeType="withEffect">
                                  <p:stCondLst>
                                    <p:cond delay="0"/>
                                  </p:stCondLst>
                                  <p:childTnLst>
                                    <p:animClr clrSpc="rgb" dir="cw">
                                      <p:cBhvr override="childStyle">
                                        <p:cTn id="23" dur="100" fill="hold"/>
                                        <p:tgtEl>
                                          <p:spTgt spid="21"/>
                                        </p:tgtEl>
                                        <p:attrNameLst>
                                          <p:attrName>style.color</p:attrName>
                                        </p:attrNameLst>
                                      </p:cBhvr>
                                      <p:to>
                                        <a:schemeClr val="tx1"/>
                                      </p:to>
                                    </p:animClr>
                                  </p:childTnLst>
                                </p:cTn>
                              </p:par>
                              <p:par>
                                <p:cTn id="24" presetID="3" presetClass="emph" presetSubtype="2" fill="hold" grpId="2" nodeType="withEffect">
                                  <p:stCondLst>
                                    <p:cond delay="0"/>
                                  </p:stCondLst>
                                  <p:childTnLst>
                                    <p:animClr clrSpc="rgb" dir="cw">
                                      <p:cBhvr override="childStyle">
                                        <p:cTn id="25" dur="100" fill="hold"/>
                                        <p:tgtEl>
                                          <p:spTgt spid="20"/>
                                        </p:tgtEl>
                                        <p:attrNameLst>
                                          <p:attrName>style.color</p:attrName>
                                        </p:attrNameLst>
                                      </p:cBhvr>
                                      <p:to>
                                        <a:schemeClr val="tx1"/>
                                      </p:to>
                                    </p:animClr>
                                  </p:childTnLst>
                                </p:cTn>
                              </p:par>
                              <p:par>
                                <p:cTn id="26" presetID="1" presetClass="exit" presetSubtype="0" fill="hold" grpId="4" nodeType="withEffect">
                                  <p:stCondLst>
                                    <p:cond delay="0"/>
                                  </p:stCondLst>
                                  <p:childTnLst>
                                    <p:set>
                                      <p:cBhvr>
                                        <p:cTn id="2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0" grpId="0"/>
      <p:bldP spid="20" grpId="1"/>
      <p:bldP spid="20" grpId="2"/>
      <p:bldP spid="20" grpId="3"/>
      <p:bldP spid="20" grpId="4"/>
      <p:bldP spid="21" grpId="0"/>
      <p:bldP spid="21" grpId="1"/>
      <p:bldP spid="21"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endParaRPr lang="en-GB" sz="900" b="1" dirty="0">
              <a:solidFill>
                <a:srgbClr val="002060"/>
              </a:solidFill>
              <a:latin typeface="Arial" pitchFamily="34" charset="0"/>
              <a:cs typeface="Arial" pitchFamily="34" charset="0"/>
            </a:endParaRPr>
          </a:p>
          <a:p>
            <a:pPr algn="ctr"/>
            <a:r>
              <a:rPr lang="en-GB" sz="900" b="1" dirty="0" smtClean="0">
                <a:solidFill>
                  <a:srgbClr val="002060"/>
                </a:solidFill>
                <a:latin typeface="Arial" pitchFamily="34" charset="0"/>
                <a:cs typeface="Arial" pitchFamily="34" charset="0"/>
              </a:rPr>
              <a:t>S-03</a:t>
            </a:r>
            <a:endParaRPr lang="en-GB" sz="900" b="1" dirty="0">
              <a:solidFill>
                <a:srgbClr val="002060"/>
              </a:solidFill>
              <a:latin typeface="Arial" pitchFamily="34" charset="0"/>
              <a:cs typeface="Arial" pitchFamily="34" charset="0"/>
            </a:endParaRP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NZ" sz="3600" b="1" dirty="0"/>
              <a:t>Recapping on the Season of Lent</a:t>
            </a:r>
            <a:endParaRPr lang="en-GB" sz="3600" b="1" dirty="0"/>
          </a:p>
        </p:txBody>
      </p:sp>
      <p:sp>
        <p:nvSpPr>
          <p:cNvPr id="13" name="Action Button: Video">
            <a:hlinkClick r:id="rId3" highlightClick="1"/>
          </p:cNvPr>
          <p:cNvSpPr/>
          <p:nvPr/>
        </p:nvSpPr>
        <p:spPr>
          <a:xfrm>
            <a:off x="7101333"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4" name="Textbox: Tool instructions"/>
          <p:cNvSpPr txBox="1"/>
          <p:nvPr/>
        </p:nvSpPr>
        <p:spPr>
          <a:xfrm>
            <a:off x="3412074" y="4912668"/>
            <a:ext cx="231986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on the video button to play the video</a:t>
            </a:r>
            <a:endParaRPr lang="en-GB" sz="900" dirty="0">
              <a:latin typeface="Arial" pitchFamily="34" charset="0"/>
              <a:ea typeface="Segoe UI" pitchFamily="34" charset="0"/>
              <a:cs typeface="Arial" pitchFamily="34" charset="0"/>
            </a:endParaRPr>
          </a:p>
        </p:txBody>
      </p:sp>
      <p:pic>
        <p:nvPicPr>
          <p:cNvPr id="10" name="Image" descr="http://stcuthbertschurch.com/wp-content/uploads/2014/04/LA_AWD.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1966" y="672156"/>
            <a:ext cx="3920067" cy="3891647"/>
          </a:xfrm>
          <a:prstGeom prst="rect">
            <a:avLst/>
          </a:prstGeom>
          <a:noFill/>
          <a:ln>
            <a:noFill/>
          </a:ln>
        </p:spPr>
      </p:pic>
    </p:spTree>
    <p:extLst>
      <p:ext uri="{BB962C8B-B14F-4D97-AF65-F5344CB8AC3E}">
        <p14:creationId xmlns:p14="http://schemas.microsoft.com/office/powerpoint/2010/main" val="69060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cNvSpPr txBox="1"/>
          <p:nvPr/>
        </p:nvSpPr>
        <p:spPr>
          <a:xfrm>
            <a:off x="0" y="-17728"/>
            <a:ext cx="9144000" cy="1200329"/>
          </a:xfrm>
          <a:prstGeom prst="rect">
            <a:avLst/>
          </a:prstGeom>
          <a:noFill/>
        </p:spPr>
        <p:txBody>
          <a:bodyPr wrap="square" rtlCol="0">
            <a:spAutoFit/>
          </a:bodyPr>
          <a:lstStyle/>
          <a:p>
            <a:pPr algn="ctr"/>
            <a:r>
              <a:rPr lang="en-NZ" sz="3600" b="1" dirty="0"/>
              <a:t>Take time to think about how you are following Jesus</a:t>
            </a:r>
            <a:endParaRPr lang="en-GB" sz="3600" b="1" dirty="0"/>
          </a:p>
        </p:txBody>
      </p:sp>
      <p:sp>
        <p:nvSpPr>
          <p:cNvPr id="3" name="Shape: Pop-up window"/>
          <p:cNvSpPr/>
          <p:nvPr/>
        </p:nvSpPr>
        <p:spPr>
          <a:xfrm>
            <a:off x="3513664" y="1452282"/>
            <a:ext cx="5571067" cy="2857251"/>
          </a:xfrm>
          <a:prstGeom prst="roundRect">
            <a:avLst>
              <a:gd name="adj" fmla="val 45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solidFill>
                  <a:schemeClr val="tx1"/>
                </a:solidFill>
              </a:rPr>
              <a:t>Think about </a:t>
            </a:r>
            <a:r>
              <a:rPr lang="en-NZ" sz="2400" b="1" dirty="0" smtClean="0">
                <a:solidFill>
                  <a:schemeClr val="tx1"/>
                </a:solidFill>
              </a:rPr>
              <a:t>:</a:t>
            </a:r>
            <a:br>
              <a:rPr lang="en-NZ" sz="2400" b="1" dirty="0" smtClean="0">
                <a:solidFill>
                  <a:schemeClr val="tx1"/>
                </a:solidFill>
              </a:rPr>
            </a:br>
            <a:endParaRPr lang="en-NZ" sz="2400" b="1" dirty="0">
              <a:solidFill>
                <a:schemeClr val="tx1"/>
              </a:solidFill>
            </a:endParaRPr>
          </a:p>
          <a:p>
            <a:pPr marL="285750" indent="-285750">
              <a:buFont typeface="Arial" panose="020B0604020202020204" pitchFamily="34" charset="0"/>
              <a:buChar char="•"/>
            </a:pPr>
            <a:r>
              <a:rPr lang="en-NZ" i="1" dirty="0">
                <a:solidFill>
                  <a:schemeClr val="tx1"/>
                </a:solidFill>
              </a:rPr>
              <a:t>Is there something I am doing that I know is not right?</a:t>
            </a:r>
          </a:p>
          <a:p>
            <a:pPr marL="285750" indent="-285750">
              <a:buFont typeface="Arial" panose="020B0604020202020204" pitchFamily="34" charset="0"/>
              <a:buChar char="•"/>
            </a:pPr>
            <a:r>
              <a:rPr lang="en-NZ" i="1" dirty="0">
                <a:solidFill>
                  <a:schemeClr val="tx1"/>
                </a:solidFill>
              </a:rPr>
              <a:t>Lent is a good time to own up to this.</a:t>
            </a:r>
          </a:p>
          <a:p>
            <a:pPr marL="285750" indent="-285750">
              <a:buFont typeface="Arial" panose="020B0604020202020204" pitchFamily="34" charset="0"/>
              <a:buChar char="•"/>
            </a:pPr>
            <a:r>
              <a:rPr lang="en-NZ" i="1" dirty="0">
                <a:solidFill>
                  <a:schemeClr val="tx1"/>
                </a:solidFill>
              </a:rPr>
              <a:t>Lent would be a good time to change this. </a:t>
            </a:r>
          </a:p>
          <a:p>
            <a:pPr marL="285750" indent="-285750">
              <a:buFont typeface="Arial" panose="020B0604020202020204" pitchFamily="34" charset="0"/>
              <a:buChar char="•"/>
            </a:pPr>
            <a:r>
              <a:rPr lang="en-NZ" i="1" dirty="0">
                <a:solidFill>
                  <a:schemeClr val="tx1"/>
                </a:solidFill>
              </a:rPr>
              <a:t>Ask God to help you to turn away from what </a:t>
            </a:r>
            <a:r>
              <a:rPr lang="en-NZ" i="1" dirty="0" smtClean="0">
                <a:solidFill>
                  <a:schemeClr val="tx1"/>
                </a:solidFill>
              </a:rPr>
              <a:t>is</a:t>
            </a:r>
            <a:br>
              <a:rPr lang="en-NZ" i="1" dirty="0" smtClean="0">
                <a:solidFill>
                  <a:schemeClr val="tx1"/>
                </a:solidFill>
              </a:rPr>
            </a:br>
            <a:r>
              <a:rPr lang="en-NZ" i="1" dirty="0" smtClean="0">
                <a:solidFill>
                  <a:schemeClr val="tx1"/>
                </a:solidFill>
              </a:rPr>
              <a:t>not </a:t>
            </a:r>
            <a:r>
              <a:rPr lang="en-NZ" i="1" dirty="0">
                <a:solidFill>
                  <a:schemeClr val="tx1"/>
                </a:solidFill>
              </a:rPr>
              <a:t>right.</a:t>
            </a:r>
          </a:p>
          <a:p>
            <a:pPr marL="285750" indent="-285750">
              <a:buFont typeface="Arial" panose="020B0604020202020204" pitchFamily="34" charset="0"/>
              <a:buChar char="•"/>
            </a:pPr>
            <a:r>
              <a:rPr lang="en-NZ" i="1" dirty="0">
                <a:solidFill>
                  <a:schemeClr val="tx1"/>
                </a:solidFill>
              </a:rPr>
              <a:t>Ask for the strength to turn back to God.</a:t>
            </a:r>
          </a:p>
        </p:txBody>
      </p:sp>
      <p:sp>
        <p:nvSpPr>
          <p:cNvPr id="12" name="Shape: Close button"/>
          <p:cNvSpPr/>
          <p:nvPr/>
        </p:nvSpPr>
        <p:spPr>
          <a:xfrm>
            <a:off x="8820000" y="1484954"/>
            <a:ext cx="224727" cy="213547"/>
          </a:xfrm>
          <a:prstGeom prst="roundRect">
            <a:avLst>
              <a:gd name="adj" fmla="val 4121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solidFill>
                  <a:schemeClr val="bg1"/>
                </a:solidFill>
              </a:rPr>
              <a:t>X</a:t>
            </a:r>
            <a:endParaRPr lang="en-GB" dirty="0">
              <a:solidFill>
                <a:schemeClr val="bg1"/>
              </a:solidFill>
            </a:endParaRPr>
          </a:p>
        </p:txBody>
      </p:sp>
      <p:sp>
        <p:nvSpPr>
          <p:cNvPr id="9" name="Action Button: Information">
            <a:hlinkClick r:id="" action="ppaction://noaction" highlightClick="1"/>
          </p:cNvPr>
          <p:cNvSpPr/>
          <p:nvPr/>
        </p:nvSpPr>
        <p:spPr>
          <a:xfrm>
            <a:off x="7092000" y="4680000"/>
            <a:ext cx="360000" cy="36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S-04</a:t>
            </a:r>
            <a:endParaRPr lang="en-GB" sz="900" b="1" dirty="0">
              <a:solidFill>
                <a:srgbClr val="002060"/>
              </a:solidFill>
              <a:latin typeface="Arial" pitchFamily="34" charset="0"/>
              <a:cs typeface="Arial" pitchFamily="34" charset="0"/>
            </a:endParaRP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Tool instructions"/>
          <p:cNvSpPr txBox="1"/>
          <p:nvPr/>
        </p:nvSpPr>
        <p:spPr>
          <a:xfrm>
            <a:off x="3508259" y="4912668"/>
            <a:ext cx="2127505"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I-button to reveal information</a:t>
            </a:r>
            <a:endParaRPr lang="en-GB" sz="900" dirty="0">
              <a:latin typeface="Arial" pitchFamily="34" charset="0"/>
              <a:ea typeface="Segoe UI" pitchFamily="34" charset="0"/>
              <a:cs typeface="Arial" pitchFamily="34" charset="0"/>
            </a:endParaRPr>
          </a:p>
        </p:txBody>
      </p:sp>
      <p:grpSp>
        <p:nvGrpSpPr>
          <p:cNvPr id="2" name="Collage"/>
          <p:cNvGrpSpPr/>
          <p:nvPr/>
        </p:nvGrpSpPr>
        <p:grpSpPr>
          <a:xfrm>
            <a:off x="199787" y="1147131"/>
            <a:ext cx="3191953" cy="3885352"/>
            <a:chOff x="749829" y="1056004"/>
            <a:chExt cx="4204970" cy="5118431"/>
          </a:xfrm>
        </p:grpSpPr>
        <p:pic>
          <p:nvPicPr>
            <p:cNvPr id="14" name="Image 1" descr="C:\Users\a.kennedy\Pictures\St Joseph's Port Chalmers\20150902_100013.jpg"/>
            <p:cNvPicPr/>
            <p:nvPr/>
          </p:nvPicPr>
          <p:blipFill rotWithShape="1">
            <a:blip r:embed="rId3" cstate="print">
              <a:extLst>
                <a:ext uri="{28A0092B-C50C-407E-A947-70E740481C1C}">
                  <a14:useLocalDpi xmlns:a14="http://schemas.microsoft.com/office/drawing/2010/main" val="0"/>
                </a:ext>
              </a:extLst>
            </a:blip>
            <a:srcRect t="12239"/>
            <a:stretch/>
          </p:blipFill>
          <p:spPr bwMode="auto">
            <a:xfrm>
              <a:off x="749829" y="1056004"/>
              <a:ext cx="2276475" cy="2663825"/>
            </a:xfrm>
            <a:prstGeom prst="rect">
              <a:avLst/>
            </a:prstGeom>
            <a:noFill/>
            <a:ln>
              <a:noFill/>
            </a:ln>
            <a:extLst>
              <a:ext uri="{53640926-AAD7-44D8-BBD7-CCE9431645EC}">
                <a14:shadowObscured xmlns:a14="http://schemas.microsoft.com/office/drawing/2010/main"/>
              </a:ext>
            </a:extLst>
          </p:spPr>
        </p:pic>
        <p:pic>
          <p:nvPicPr>
            <p:cNvPr id="15" name="Image 2" descr="C:\Users\a.kennedy\Pictures\St Joseph's Port Chalmers\20150902_09595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6304" y="1056004"/>
              <a:ext cx="1928495" cy="2571750"/>
            </a:xfrm>
            <a:prstGeom prst="rect">
              <a:avLst/>
            </a:prstGeom>
            <a:noFill/>
            <a:ln>
              <a:noFill/>
            </a:ln>
          </p:spPr>
        </p:pic>
        <p:pic>
          <p:nvPicPr>
            <p:cNvPr id="17" name="Image 3" descr="C:\Users\a.kennedy\Pictures\St Joseph's Port Chalmers\20150902_095849.jpg"/>
            <p:cNvPicPr/>
            <p:nvPr/>
          </p:nvPicPr>
          <p:blipFill rotWithShape="1">
            <a:blip r:embed="rId5" cstate="print">
              <a:extLst>
                <a:ext uri="{28A0092B-C50C-407E-A947-70E740481C1C}">
                  <a14:useLocalDpi xmlns:a14="http://schemas.microsoft.com/office/drawing/2010/main" val="0"/>
                </a:ext>
              </a:extLst>
            </a:blip>
            <a:srcRect l="9887" t="8332" b="4722"/>
            <a:stretch/>
          </p:blipFill>
          <p:spPr bwMode="auto">
            <a:xfrm flipH="1">
              <a:off x="2754781" y="3344255"/>
              <a:ext cx="2200017" cy="2830180"/>
            </a:xfrm>
            <a:prstGeom prst="rect">
              <a:avLst/>
            </a:prstGeom>
            <a:noFill/>
            <a:ln>
              <a:noFill/>
            </a:ln>
            <a:extLst>
              <a:ext uri="{53640926-AAD7-44D8-BBD7-CCE9431645EC}">
                <a14:shadowObscured xmlns:a14="http://schemas.microsoft.com/office/drawing/2010/main"/>
              </a:ext>
            </a:extLst>
          </p:spPr>
        </p:pic>
        <p:pic>
          <p:nvPicPr>
            <p:cNvPr id="16" name="Image 4" descr="C:\Users\a.kennedy\Pictures\St Joseph's Port Chalmers\20150902_095917.jpg"/>
            <p:cNvPicPr/>
            <p:nvPr/>
          </p:nvPicPr>
          <p:blipFill rotWithShape="1">
            <a:blip r:embed="rId6" cstate="print">
              <a:extLst>
                <a:ext uri="{28A0092B-C50C-407E-A947-70E740481C1C}">
                  <a14:useLocalDpi xmlns:a14="http://schemas.microsoft.com/office/drawing/2010/main" val="0"/>
                </a:ext>
              </a:extLst>
            </a:blip>
            <a:srcRect l="11927" t="6739"/>
            <a:stretch/>
          </p:blipFill>
          <p:spPr bwMode="auto">
            <a:xfrm>
              <a:off x="749829" y="3344255"/>
              <a:ext cx="2004952" cy="2830180"/>
            </a:xfrm>
            <a:prstGeom prst="rect">
              <a:avLst/>
            </a:prstGeom>
            <a:noFill/>
            <a:ln>
              <a:noFill/>
            </a:ln>
            <a:extLst>
              <a:ext uri="{53640926-AAD7-44D8-BBD7-CCE9431645EC}">
                <a14:shadowObscured xmlns:a14="http://schemas.microsoft.com/office/drawing/2010/main"/>
              </a:ext>
            </a:extLst>
          </p:spPr>
        </p:pic>
        <p:pic>
          <p:nvPicPr>
            <p:cNvPr id="18" name="Centre Image" descr="Image result for Prayer in Lent">
              <a:hlinkClick r:id="rId7"/>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24604" y="2341879"/>
              <a:ext cx="1803400" cy="1803400"/>
            </a:xfrm>
            <a:prstGeom prst="ellipse">
              <a:avLst/>
            </a:prstGeom>
            <a:noFill/>
            <a:ln>
              <a:noFill/>
            </a:ln>
          </p:spPr>
        </p:pic>
      </p:grpSp>
    </p:spTree>
    <p:extLst>
      <p:ext uri="{BB962C8B-B14F-4D97-AF65-F5344CB8AC3E}">
        <p14:creationId xmlns:p14="http://schemas.microsoft.com/office/powerpoint/2010/main" val="3517857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1" nodeType="with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3" nodeType="clickEffect">
                                  <p:stCondLst>
                                    <p:cond delay="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xit" presetSubtype="0" fill="hold" grpId="3" nodeType="withEffect">
                                  <p:stCondLst>
                                    <p:cond delay="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3" grpId="0" animBg="1"/>
      <p:bldP spid="3" grpId="1" animBg="1"/>
      <p:bldP spid="3" grpId="2" animBg="1"/>
      <p:bldP spid="3" grpId="3" animBg="1"/>
      <p:bldP spid="12" grpId="0" animBg="1"/>
      <p:bldP spid="12" grpId="1" animBg="1"/>
      <p:bldP spid="12" grpId="2" animBg="1"/>
      <p:bldP spid="12" grpId="3"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Line 4"/>
          <p:cNvSpPr txBox="1"/>
          <p:nvPr/>
        </p:nvSpPr>
        <p:spPr>
          <a:xfrm>
            <a:off x="3890267" y="3987207"/>
            <a:ext cx="5257290" cy="707886"/>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2000" dirty="0">
                <a:latin typeface="Gadugi" panose="020B0502040204020203" pitchFamily="34" charset="0"/>
                <a:cs typeface="Helvetica" panose="020B0604020202020204" pitchFamily="34" charset="0"/>
              </a:rPr>
              <a:t>Supporting and </a:t>
            </a:r>
            <a:r>
              <a:rPr lang="en-NZ" sz="2000" dirty="0" smtClean="0">
                <a:latin typeface="Gadugi" panose="020B0502040204020203" pitchFamily="34" charset="0"/>
                <a:cs typeface="Helvetica" panose="020B0604020202020204" pitchFamily="34" charset="0"/>
              </a:rPr>
              <a:t>encouraging </a:t>
            </a:r>
            <a:r>
              <a:rPr lang="en-NZ" sz="2000" dirty="0">
                <a:latin typeface="Gadugi" panose="020B0502040204020203" pitchFamily="34" charset="0"/>
                <a:cs typeface="Helvetica" panose="020B0604020202020204" pitchFamily="34" charset="0"/>
              </a:rPr>
              <a:t>others as </a:t>
            </a:r>
            <a:r>
              <a:rPr lang="en-NZ" sz="2000" dirty="0" smtClean="0">
                <a:latin typeface="Gadugi" panose="020B0502040204020203" pitchFamily="34" charset="0"/>
                <a:cs typeface="Helvetica" panose="020B0604020202020204" pitchFamily="34" charset="0"/>
              </a:rPr>
              <a:t>they turn </a:t>
            </a:r>
            <a:r>
              <a:rPr lang="en-NZ" sz="2000" dirty="0">
                <a:latin typeface="Gadugi" panose="020B0502040204020203" pitchFamily="34" charset="0"/>
                <a:cs typeface="Helvetica" panose="020B0604020202020204" pitchFamily="34" charset="0"/>
              </a:rPr>
              <a:t>back to God.</a:t>
            </a:r>
          </a:p>
        </p:txBody>
      </p:sp>
      <p:sp>
        <p:nvSpPr>
          <p:cNvPr id="7" name="Textbox: Line 3"/>
          <p:cNvSpPr txBox="1"/>
          <p:nvPr/>
        </p:nvSpPr>
        <p:spPr>
          <a:xfrm>
            <a:off x="3881288" y="2989422"/>
            <a:ext cx="5337594" cy="707886"/>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2000" dirty="0">
                <a:latin typeface="Gadugi" panose="020B0502040204020203" pitchFamily="34" charset="0"/>
                <a:cs typeface="Helvetica" panose="020B0604020202020204" pitchFamily="34" charset="0"/>
              </a:rPr>
              <a:t>Giving praise and thanks to God at the Eucharist.</a:t>
            </a:r>
          </a:p>
        </p:txBody>
      </p:sp>
      <p:sp>
        <p:nvSpPr>
          <p:cNvPr id="8" name="Textbox: Line 2"/>
          <p:cNvSpPr txBox="1"/>
          <p:nvPr/>
        </p:nvSpPr>
        <p:spPr>
          <a:xfrm>
            <a:off x="3881288" y="2276301"/>
            <a:ext cx="5262712" cy="400110"/>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2000" dirty="0">
                <a:latin typeface="Gadugi" panose="020B0502040204020203" pitchFamily="34" charset="0"/>
                <a:cs typeface="Helvetica" panose="020B0604020202020204" pitchFamily="34" charset="0"/>
              </a:rPr>
              <a:t>Celebrating the Sacrament of Penance.</a:t>
            </a:r>
          </a:p>
        </p:txBody>
      </p:sp>
      <p:sp>
        <p:nvSpPr>
          <p:cNvPr id="6" name="Textbox: Line 1"/>
          <p:cNvSpPr txBox="1"/>
          <p:nvPr/>
        </p:nvSpPr>
        <p:spPr>
          <a:xfrm>
            <a:off x="3886448" y="1254936"/>
            <a:ext cx="5257552" cy="707886"/>
          </a:xfrm>
          <a:prstGeom prst="rect">
            <a:avLst/>
          </a:prstGeom>
          <a:noFill/>
        </p:spPr>
        <p:txBody>
          <a:bodyPr wrap="square" rtlCol="0">
            <a:spAutoFit/>
          </a:bodyPr>
          <a:lstStyle/>
          <a:p>
            <a:r>
              <a:rPr lang="en-NZ" sz="2000" b="1" dirty="0">
                <a:latin typeface="Gadugi" panose="020B0502040204020203" pitchFamily="34" charset="0"/>
                <a:ea typeface="Segoe UI" pitchFamily="34" charset="0"/>
                <a:cs typeface="Helvetica" panose="020B0604020202020204" pitchFamily="34" charset="0"/>
              </a:rPr>
              <a:t>Noticing sin and wrong doing and trying to stop it.</a:t>
            </a:r>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endParaRPr lang="en-GB" sz="900" b="1" dirty="0">
              <a:solidFill>
                <a:srgbClr val="002060"/>
              </a:solidFill>
              <a:latin typeface="Arial" pitchFamily="34" charset="0"/>
              <a:cs typeface="Arial" pitchFamily="34" charset="0"/>
            </a:endParaRPr>
          </a:p>
          <a:p>
            <a:pPr algn="ctr"/>
            <a:r>
              <a:rPr lang="en-GB" sz="900" b="1" dirty="0" smtClean="0">
                <a:solidFill>
                  <a:srgbClr val="002060"/>
                </a:solidFill>
                <a:latin typeface="Arial" pitchFamily="34" charset="0"/>
                <a:cs typeface="Arial" pitchFamily="34" charset="0"/>
              </a:rPr>
              <a:t>S-05</a:t>
            </a:r>
            <a:endParaRPr lang="en-GB" sz="900" b="1" dirty="0">
              <a:solidFill>
                <a:srgbClr val="002060"/>
              </a:solidFill>
              <a:latin typeface="Arial" pitchFamily="34" charset="0"/>
              <a:cs typeface="Arial" pitchFamily="34" charset="0"/>
            </a:endParaRP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Tool instructions"/>
          <p:cNvSpPr txBox="1"/>
          <p:nvPr/>
        </p:nvSpPr>
        <p:spPr>
          <a:xfrm>
            <a:off x="3123526" y="4744584"/>
            <a:ext cx="2896948" cy="507831"/>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an icon to reveal text.</a:t>
            </a:r>
          </a:p>
          <a:p>
            <a:pPr algn="ctr"/>
            <a:r>
              <a:rPr lang="en-GB" sz="900" dirty="0">
                <a:latin typeface="Arial" pitchFamily="34" charset="0"/>
                <a:ea typeface="Segoe UI" pitchFamily="34" charset="0"/>
                <a:cs typeface="Arial" pitchFamily="34" charset="0"/>
              </a:rPr>
              <a:t>Click on the worksheet button to go to the </a:t>
            </a:r>
            <a:r>
              <a:rPr lang="en-GB" sz="900" dirty="0" smtClean="0">
                <a:latin typeface="Arial" pitchFamily="34" charset="0"/>
                <a:ea typeface="Segoe UI" pitchFamily="34" charset="0"/>
                <a:cs typeface="Arial" pitchFamily="34" charset="0"/>
              </a:rPr>
              <a:t>worksheet.</a:t>
            </a:r>
            <a:endParaRPr lang="en-GB" sz="900" dirty="0">
              <a:latin typeface="Arial" pitchFamily="34" charset="0"/>
              <a:ea typeface="Segoe UI" pitchFamily="34" charset="0"/>
              <a:cs typeface="Arial" pitchFamily="34" charset="0"/>
            </a:endParaRPr>
          </a:p>
          <a:p>
            <a:pPr algn="ctr"/>
            <a:endParaRPr lang="en-GB" sz="900" dirty="0">
              <a:latin typeface="Arial" pitchFamily="34" charset="0"/>
              <a:ea typeface="Segoe UI" pitchFamily="34" charset="0"/>
              <a:cs typeface="Arial" pitchFamily="34" charset="0"/>
            </a:endParaRPr>
          </a:p>
        </p:txBody>
      </p:sp>
      <p:sp>
        <p:nvSpPr>
          <p:cNvPr id="15" name="Title"/>
          <p:cNvSpPr txBox="1"/>
          <p:nvPr/>
        </p:nvSpPr>
        <p:spPr>
          <a:xfrm>
            <a:off x="3557" y="-5503"/>
            <a:ext cx="9144000" cy="1200329"/>
          </a:xfrm>
          <a:prstGeom prst="rect">
            <a:avLst/>
          </a:prstGeom>
          <a:noFill/>
        </p:spPr>
        <p:txBody>
          <a:bodyPr wrap="square" rtlCol="0">
            <a:spAutoFit/>
          </a:bodyPr>
          <a:lstStyle/>
          <a:p>
            <a:pPr algn="ctr"/>
            <a:r>
              <a:rPr lang="en-NZ" sz="3600" b="1" dirty="0"/>
              <a:t>What does turning back to God LOOK like, SOUND like, FEEL </a:t>
            </a:r>
            <a:r>
              <a:rPr lang="en-NZ" sz="3600" b="1" dirty="0" smtClean="0"/>
              <a:t>like?</a:t>
            </a:r>
            <a:endParaRPr lang="en-GB" sz="3600" b="1" dirty="0"/>
          </a:p>
        </p:txBody>
      </p:sp>
      <p:pic>
        <p:nvPicPr>
          <p:cNvPr id="21" name="Image" descr="C:\Users\a.kennedy\Pictures\St Joseph's Port Chalmers\20150902_09575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24" y="1439602"/>
            <a:ext cx="2999363" cy="2249522"/>
          </a:xfrm>
          <a:prstGeom prst="rect">
            <a:avLst/>
          </a:prstGeom>
          <a:noFill/>
          <a:ln>
            <a:noFill/>
          </a:ln>
        </p:spPr>
      </p:pic>
      <p:pic>
        <p:nvPicPr>
          <p:cNvPr id="24" name="Shape: Butto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6277" y="4028293"/>
            <a:ext cx="743989" cy="598516"/>
          </a:xfrm>
          <a:prstGeom prst="rect">
            <a:avLst/>
          </a:prstGeom>
        </p:spPr>
      </p:pic>
      <p:pic>
        <p:nvPicPr>
          <p:cNvPr id="17" name="Shape: Butto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3741" y="3039251"/>
            <a:ext cx="743989" cy="598516"/>
          </a:xfrm>
          <a:prstGeom prst="rect">
            <a:avLst/>
          </a:prstGeom>
        </p:spPr>
      </p:pic>
      <p:pic>
        <p:nvPicPr>
          <p:cNvPr id="16" name="Shape: Butto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3742" y="2177098"/>
            <a:ext cx="743989" cy="598516"/>
          </a:xfrm>
          <a:prstGeom prst="rect">
            <a:avLst/>
          </a:prstGeom>
        </p:spPr>
      </p:pic>
      <p:pic>
        <p:nvPicPr>
          <p:cNvPr id="2" name="Shape: Butto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2459" y="1309621"/>
            <a:ext cx="743989" cy="598516"/>
          </a:xfrm>
          <a:prstGeom prst="rect">
            <a:avLst/>
          </a:prstGeom>
        </p:spPr>
      </p:pic>
      <p:sp>
        <p:nvSpPr>
          <p:cNvPr id="26"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712298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1"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2" nodeType="with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grpId="2"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2"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par>
                                <p:cTn id="46" presetID="1" presetClass="exit" presetSubtype="0" fill="hold" grpId="2" nodeType="withEffect">
                                  <p:stCondLst>
                                    <p:cond delay="0"/>
                                  </p:stCondLst>
                                  <p:childTnLst>
                                    <p:set>
                                      <p:cBhvr>
                                        <p:cTn id="4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0" grpId="0"/>
      <p:bldP spid="20" grpId="1"/>
      <p:bldP spid="20" grpId="2"/>
      <p:bldP spid="7" grpId="0"/>
      <p:bldP spid="7" grpId="1"/>
      <p:bldP spid="7" grpId="2"/>
      <p:bldP spid="8" grpId="0"/>
      <p:bldP spid="8" grpId="1"/>
      <p:bldP spid="8" grpId="2"/>
      <p:bldP spid="6" grpId="0"/>
      <p:bldP spid="6" grpId="1"/>
      <p:bldP spid="6"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Card 5 (bottom)"/>
          <p:cNvSpPr/>
          <p:nvPr/>
        </p:nvSpPr>
        <p:spPr>
          <a:xfrm>
            <a:off x="385664" y="1174132"/>
            <a:ext cx="2620781" cy="3116411"/>
          </a:xfrm>
          <a:prstGeom prst="roundRect">
            <a:avLst/>
          </a:prstGeom>
          <a:solidFill>
            <a:srgbClr val="7030A0"/>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400" dirty="0"/>
              <a:t>Lent is a good time for personal sacrifice because it prepares us for Good Friday when Jesus sacrificed his life to save us and bring us new life by his resurrection. Think about Jesus giving up his life for us and what we can do to show him how much we appreciate what he did for </a:t>
            </a:r>
            <a:r>
              <a:rPr lang="en-NZ" sz="1400" dirty="0" smtClean="0"/>
              <a:t>us. </a:t>
            </a:r>
            <a:r>
              <a:rPr lang="en-NZ" sz="1400" b="1" i="1" dirty="0" smtClean="0"/>
              <a:t>How </a:t>
            </a:r>
            <a:r>
              <a:rPr lang="en-NZ" sz="1400" b="1" i="1" dirty="0"/>
              <a:t>can you use Lent to grow closer to Jesus and let him know you want him in your life?</a:t>
            </a:r>
            <a:endParaRPr lang="en-NZ" sz="1400" i="1" dirty="0"/>
          </a:p>
        </p:txBody>
      </p:sp>
      <p:sp>
        <p:nvSpPr>
          <p:cNvPr id="23" name="Shape: Card 4"/>
          <p:cNvSpPr/>
          <p:nvPr/>
        </p:nvSpPr>
        <p:spPr>
          <a:xfrm>
            <a:off x="512661" y="1326528"/>
            <a:ext cx="2620781" cy="3116411"/>
          </a:xfrm>
          <a:prstGeom prst="roundRect">
            <a:avLst/>
          </a:prstGeom>
          <a:solidFill>
            <a:srgbClr val="7030A0"/>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600" dirty="0"/>
              <a:t>Lent is the season for making sacrifices, noticing people in need and doing something about it. Think about people who are hungry and needy.                                               </a:t>
            </a:r>
            <a:r>
              <a:rPr lang="en-NZ" sz="1600" b="1" i="1" dirty="0"/>
              <a:t>What could you do to help reduce their need? What sacrifice could you make to show God’s mercy to them?</a:t>
            </a:r>
            <a:endParaRPr lang="en-NZ" sz="1600" i="1" dirty="0"/>
          </a:p>
        </p:txBody>
      </p:sp>
      <p:sp>
        <p:nvSpPr>
          <p:cNvPr id="22" name="Shape: Card 3"/>
          <p:cNvSpPr/>
          <p:nvPr/>
        </p:nvSpPr>
        <p:spPr>
          <a:xfrm>
            <a:off x="665061" y="1470461"/>
            <a:ext cx="2620781" cy="3116411"/>
          </a:xfrm>
          <a:prstGeom prst="roundRect">
            <a:avLst/>
          </a:prstGeom>
          <a:solidFill>
            <a:srgbClr val="7030A0"/>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200" dirty="0"/>
              <a:t>Lent is the season for joining with other people to do a penance each day to show God you are serious about wanting to change and grow in your relationship with God and become more loving like Jesus. Think about one thing you would like to change and what you can do to make this </a:t>
            </a:r>
            <a:r>
              <a:rPr lang="en-NZ" sz="1200" dirty="0" smtClean="0"/>
              <a:t>happen.</a:t>
            </a:r>
            <a:br>
              <a:rPr lang="en-NZ" sz="1200" dirty="0" smtClean="0"/>
            </a:br>
            <a:r>
              <a:rPr lang="en-NZ" sz="1200" b="1" i="1" dirty="0" smtClean="0"/>
              <a:t>What is something that you like doing that you could give up? Or something loving you could do for someone else during Lent that may involve a </a:t>
            </a:r>
            <a:r>
              <a:rPr lang="en-NZ" sz="1200" b="1" i="1" dirty="0" err="1" smtClean="0"/>
              <a:t>sacrafice</a:t>
            </a:r>
            <a:r>
              <a:rPr lang="en-NZ" sz="1200" b="1" i="1" dirty="0" smtClean="0"/>
              <a:t>.</a:t>
            </a:r>
            <a:endParaRPr lang="en-NZ" sz="1200" i="1" dirty="0"/>
          </a:p>
        </p:txBody>
      </p:sp>
      <p:sp>
        <p:nvSpPr>
          <p:cNvPr id="21" name="Shape: Card 2"/>
          <p:cNvSpPr/>
          <p:nvPr/>
        </p:nvSpPr>
        <p:spPr>
          <a:xfrm>
            <a:off x="792057" y="1614390"/>
            <a:ext cx="2620781" cy="3116411"/>
          </a:xfrm>
          <a:prstGeom prst="roundRect">
            <a:avLst/>
          </a:prstGeom>
          <a:solidFill>
            <a:srgbClr val="7030A0"/>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400" dirty="0"/>
              <a:t>Lent is the season for doing some kind of penance to show Jesus you are sorry for the ways you have failed to love God and the people in your </a:t>
            </a:r>
            <a:r>
              <a:rPr lang="en-NZ" sz="1400" dirty="0" smtClean="0"/>
              <a:t>life.</a:t>
            </a:r>
            <a:br>
              <a:rPr lang="en-NZ" sz="1400" dirty="0" smtClean="0"/>
            </a:br>
            <a:r>
              <a:rPr lang="en-NZ" sz="1400" dirty="0" smtClean="0"/>
              <a:t>Think </a:t>
            </a:r>
            <a:r>
              <a:rPr lang="en-NZ" sz="1400" dirty="0"/>
              <a:t>about how you could make up to God for this.                                                                                            </a:t>
            </a:r>
            <a:r>
              <a:rPr lang="en-NZ" sz="1400" b="1" i="1" dirty="0"/>
              <a:t>What could you do that would help you to stop repeating words and actions that hurt others? </a:t>
            </a:r>
            <a:endParaRPr lang="en-NZ" sz="1400" i="1" dirty="0"/>
          </a:p>
        </p:txBody>
      </p:sp>
      <p:sp>
        <p:nvSpPr>
          <p:cNvPr id="16" name="Shape: Card 1 (top)"/>
          <p:cNvSpPr/>
          <p:nvPr/>
        </p:nvSpPr>
        <p:spPr>
          <a:xfrm>
            <a:off x="927521" y="1765963"/>
            <a:ext cx="2620781" cy="3116411"/>
          </a:xfrm>
          <a:prstGeom prst="roundRect">
            <a:avLst/>
          </a:prstGeom>
          <a:solidFill>
            <a:srgbClr val="7030A0"/>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600" dirty="0"/>
              <a:t>Lent is a season to reflect on how you need to change your life so you can follow Jesus more closely. Think about how often Jesus comes into your thoughts each </a:t>
            </a:r>
            <a:r>
              <a:rPr lang="en-NZ" sz="1600" dirty="0" smtClean="0"/>
              <a:t>day.</a:t>
            </a:r>
          </a:p>
          <a:p>
            <a:r>
              <a:rPr lang="en-NZ" sz="1600" b="1" i="1" dirty="0" smtClean="0"/>
              <a:t>What </a:t>
            </a:r>
            <a:r>
              <a:rPr lang="en-NZ" sz="1600" b="1" i="1" dirty="0"/>
              <a:t>can you do to let Jesus play a more prominent part in your life?</a:t>
            </a:r>
            <a:endParaRPr lang="en-GB" sz="1600" b="1" i="1" dirty="0"/>
          </a:p>
        </p:txBody>
      </p:sp>
      <p:sp>
        <p:nvSpPr>
          <p:cNvPr id="1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endParaRPr lang="en-GB" sz="900" b="1" dirty="0">
              <a:solidFill>
                <a:srgbClr val="002060"/>
              </a:solidFill>
              <a:latin typeface="Arial" pitchFamily="34" charset="0"/>
              <a:cs typeface="Arial" pitchFamily="34" charset="0"/>
            </a:endParaRPr>
          </a:p>
          <a:p>
            <a:pPr algn="ctr"/>
            <a:r>
              <a:rPr lang="en-GB" sz="900" b="1" dirty="0" smtClean="0">
                <a:solidFill>
                  <a:srgbClr val="002060"/>
                </a:solidFill>
                <a:latin typeface="Arial" pitchFamily="34" charset="0"/>
                <a:cs typeface="Arial" pitchFamily="34" charset="0"/>
              </a:rPr>
              <a:t>S-06</a:t>
            </a:r>
            <a:endParaRPr lang="en-GB" sz="900" b="1" dirty="0">
              <a:solidFill>
                <a:srgbClr val="002060"/>
              </a:solidFill>
              <a:latin typeface="Arial" pitchFamily="34" charset="0"/>
              <a:cs typeface="Arial" pitchFamily="34" charset="0"/>
            </a:endParaRPr>
          </a:p>
        </p:txBody>
      </p:sp>
      <p:sp>
        <p:nvSpPr>
          <p:cNvPr id="1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Tool instructions"/>
          <p:cNvSpPr txBox="1"/>
          <p:nvPr/>
        </p:nvSpPr>
        <p:spPr>
          <a:xfrm>
            <a:off x="3819231" y="4912668"/>
            <a:ext cx="1505540"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top card to discard it</a:t>
            </a:r>
            <a:endParaRPr lang="en-GB" sz="900" dirty="0">
              <a:latin typeface="Arial" pitchFamily="34" charset="0"/>
              <a:ea typeface="Segoe UI" pitchFamily="34" charset="0"/>
              <a:cs typeface="Arial" pitchFamily="34" charset="0"/>
            </a:endParaRPr>
          </a:p>
        </p:txBody>
      </p:sp>
      <p:sp>
        <p:nvSpPr>
          <p:cNvPr id="20" name="Title"/>
          <p:cNvSpPr txBox="1"/>
          <p:nvPr/>
        </p:nvSpPr>
        <p:spPr>
          <a:xfrm>
            <a:off x="0" y="-17729"/>
            <a:ext cx="9144000" cy="1200329"/>
          </a:xfrm>
          <a:prstGeom prst="rect">
            <a:avLst/>
          </a:prstGeom>
          <a:noFill/>
        </p:spPr>
        <p:txBody>
          <a:bodyPr wrap="square" rtlCol="0">
            <a:spAutoFit/>
          </a:bodyPr>
          <a:lstStyle/>
          <a:p>
            <a:pPr algn="ctr"/>
            <a:r>
              <a:rPr lang="en-NZ" sz="3600" b="1" dirty="0"/>
              <a:t>Making the </a:t>
            </a:r>
            <a:r>
              <a:rPr lang="en-NZ" sz="3600" b="1" dirty="0" smtClean="0"/>
              <a:t>Journey</a:t>
            </a:r>
            <a:br>
              <a:rPr lang="en-NZ" sz="3600" b="1" dirty="0" smtClean="0"/>
            </a:br>
            <a:r>
              <a:rPr lang="en-NZ" sz="3600" b="1" dirty="0" smtClean="0"/>
              <a:t>through Lent </a:t>
            </a:r>
            <a:r>
              <a:rPr lang="en-NZ" sz="3600" b="1" dirty="0"/>
              <a:t>to Easter meaningful</a:t>
            </a:r>
          </a:p>
        </p:txBody>
      </p:sp>
      <p:pic>
        <p:nvPicPr>
          <p:cNvPr id="24" name="Image" descr="Image result for lenten journey to easter"/>
          <p:cNvPicPr/>
          <p:nvPr/>
        </p:nvPicPr>
        <p:blipFill>
          <a:blip r:embed="rId3">
            <a:extLst>
              <a:ext uri="{28A0092B-C50C-407E-A947-70E740481C1C}">
                <a14:useLocalDpi xmlns:a14="http://schemas.microsoft.com/office/drawing/2010/main" val="0"/>
              </a:ext>
            </a:extLst>
          </a:blip>
          <a:srcRect/>
          <a:stretch>
            <a:fillRect/>
          </a:stretch>
        </p:blipFill>
        <p:spPr bwMode="auto">
          <a:xfrm>
            <a:off x="3748839" y="1326528"/>
            <a:ext cx="5242015" cy="1917697"/>
          </a:xfrm>
          <a:prstGeom prst="rect">
            <a:avLst/>
          </a:prstGeom>
          <a:noFill/>
          <a:ln>
            <a:noFill/>
          </a:ln>
        </p:spPr>
      </p:pic>
    </p:spTree>
    <p:extLst>
      <p:ext uri="{BB962C8B-B14F-4D97-AF65-F5344CB8AC3E}">
        <p14:creationId xmlns:p14="http://schemas.microsoft.com/office/powerpoint/2010/main" val="2743987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clickEffect">
                                  <p:stCondLst>
                                    <p:cond delay="0"/>
                                  </p:stCondLst>
                                  <p:childTnLst>
                                    <p:anim calcmode="lin" valueType="num">
                                      <p:cBhvr additive="base">
                                        <p:cTn id="6" dur="1000"/>
                                        <p:tgtEl>
                                          <p:spTgt spid="16"/>
                                        </p:tgtEl>
                                        <p:attrNameLst>
                                          <p:attrName>ppt_x</p:attrName>
                                        </p:attrNameLst>
                                      </p:cBhvr>
                                      <p:tavLst>
                                        <p:tav tm="0">
                                          <p:val>
                                            <p:strVal val="ppt_x"/>
                                          </p:val>
                                        </p:tav>
                                        <p:tav tm="100000">
                                          <p:val>
                                            <p:strVal val="1+ppt_w/2"/>
                                          </p:val>
                                        </p:tav>
                                      </p:tavLst>
                                    </p:anim>
                                    <p:anim calcmode="lin" valueType="num">
                                      <p:cBhvr additive="base">
                                        <p:cTn id="7" dur="1000"/>
                                        <p:tgtEl>
                                          <p:spTgt spid="16"/>
                                        </p:tgtEl>
                                        <p:attrNameLst>
                                          <p:attrName>ppt_y</p:attrName>
                                        </p:attrNameLst>
                                      </p:cBhvr>
                                      <p:tavLst>
                                        <p:tav tm="0">
                                          <p:val>
                                            <p:strVal val="ppt_y"/>
                                          </p:val>
                                        </p:tav>
                                        <p:tav tm="100000">
                                          <p:val>
                                            <p:strVal val="0-ppt_h/2"/>
                                          </p:val>
                                        </p:tav>
                                      </p:tavLst>
                                    </p:anim>
                                    <p:set>
                                      <p:cBhvr>
                                        <p:cTn id="8"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p:stCondLst>
                        <p:cond delay="0"/>
                      </p:stCondLst>
                      <p:childTnLst>
                        <p:par>
                          <p:cTn id="11" fill="hold">
                            <p:stCondLst>
                              <p:cond delay="0"/>
                            </p:stCondLst>
                            <p:childTnLst>
                              <p:par>
                                <p:cTn id="12" presetID="2" presetClass="exit" presetSubtype="3" fill="hold" grpId="0" nodeType="clickEffect">
                                  <p:stCondLst>
                                    <p:cond delay="0"/>
                                  </p:stCondLst>
                                  <p:childTnLst>
                                    <p:anim calcmode="lin" valueType="num">
                                      <p:cBhvr additive="base">
                                        <p:cTn id="13" dur="1000"/>
                                        <p:tgtEl>
                                          <p:spTgt spid="21"/>
                                        </p:tgtEl>
                                        <p:attrNameLst>
                                          <p:attrName>ppt_x</p:attrName>
                                        </p:attrNameLst>
                                      </p:cBhvr>
                                      <p:tavLst>
                                        <p:tav tm="0">
                                          <p:val>
                                            <p:strVal val="ppt_x"/>
                                          </p:val>
                                        </p:tav>
                                        <p:tav tm="100000">
                                          <p:val>
                                            <p:strVal val="1+ppt_w/2"/>
                                          </p:val>
                                        </p:tav>
                                      </p:tavLst>
                                    </p:anim>
                                    <p:anim calcmode="lin" valueType="num">
                                      <p:cBhvr additive="base">
                                        <p:cTn id="14" dur="1000"/>
                                        <p:tgtEl>
                                          <p:spTgt spid="21"/>
                                        </p:tgtEl>
                                        <p:attrNameLst>
                                          <p:attrName>ppt_y</p:attrName>
                                        </p:attrNameLst>
                                      </p:cBhvr>
                                      <p:tavLst>
                                        <p:tav tm="0">
                                          <p:val>
                                            <p:strVal val="ppt_y"/>
                                          </p:val>
                                        </p:tav>
                                        <p:tav tm="100000">
                                          <p:val>
                                            <p:strVal val="0-ppt_h/2"/>
                                          </p:val>
                                        </p:tav>
                                      </p:tavLst>
                                    </p:anim>
                                    <p:set>
                                      <p:cBhvr>
                                        <p:cTn id="15"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 restart="whenNotActive" fill="hold" evtFilter="cancelBubble" nodeType="interactiveSeq">
                <p:stCondLst>
                  <p:cond evt="onClick" delay="0">
                    <p:tgtEl>
                      <p:spTgt spid="22"/>
                    </p:tgtEl>
                  </p:cond>
                </p:stCondLst>
                <p:endSync evt="end" delay="0">
                  <p:rtn val="all"/>
                </p:endSync>
                <p:childTnLst>
                  <p:par>
                    <p:cTn id="17" fill="hold">
                      <p:stCondLst>
                        <p:cond delay="0"/>
                      </p:stCondLst>
                      <p:childTnLst>
                        <p:par>
                          <p:cTn id="18" fill="hold">
                            <p:stCondLst>
                              <p:cond delay="0"/>
                            </p:stCondLst>
                            <p:childTnLst>
                              <p:par>
                                <p:cTn id="19" presetID="2" presetClass="exit" presetSubtype="3" fill="hold" grpId="0" nodeType="clickEffect">
                                  <p:stCondLst>
                                    <p:cond delay="0"/>
                                  </p:stCondLst>
                                  <p:childTnLst>
                                    <p:anim calcmode="lin" valueType="num">
                                      <p:cBhvr additive="base">
                                        <p:cTn id="20" dur="1000"/>
                                        <p:tgtEl>
                                          <p:spTgt spid="22"/>
                                        </p:tgtEl>
                                        <p:attrNameLst>
                                          <p:attrName>ppt_x</p:attrName>
                                        </p:attrNameLst>
                                      </p:cBhvr>
                                      <p:tavLst>
                                        <p:tav tm="0">
                                          <p:val>
                                            <p:strVal val="ppt_x"/>
                                          </p:val>
                                        </p:tav>
                                        <p:tav tm="100000">
                                          <p:val>
                                            <p:strVal val="1+ppt_w/2"/>
                                          </p:val>
                                        </p:tav>
                                      </p:tavLst>
                                    </p:anim>
                                    <p:anim calcmode="lin" valueType="num">
                                      <p:cBhvr additive="base">
                                        <p:cTn id="21" dur="1000"/>
                                        <p:tgtEl>
                                          <p:spTgt spid="22"/>
                                        </p:tgtEl>
                                        <p:attrNameLst>
                                          <p:attrName>ppt_y</p:attrName>
                                        </p:attrNameLst>
                                      </p:cBhvr>
                                      <p:tavLst>
                                        <p:tav tm="0">
                                          <p:val>
                                            <p:strVal val="ppt_y"/>
                                          </p:val>
                                        </p:tav>
                                        <p:tav tm="100000">
                                          <p:val>
                                            <p:strVal val="0-ppt_h/2"/>
                                          </p:val>
                                        </p:tav>
                                      </p:tavLst>
                                    </p:anim>
                                    <p:set>
                                      <p:cBhvr>
                                        <p:cTn id="22"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2" presetClass="exit" presetSubtype="3" fill="hold" grpId="0" nodeType="clickEffect">
                                  <p:stCondLst>
                                    <p:cond delay="0"/>
                                  </p:stCondLst>
                                  <p:childTnLst>
                                    <p:anim calcmode="lin" valueType="num">
                                      <p:cBhvr additive="base">
                                        <p:cTn id="27" dur="1000"/>
                                        <p:tgtEl>
                                          <p:spTgt spid="23"/>
                                        </p:tgtEl>
                                        <p:attrNameLst>
                                          <p:attrName>ppt_x</p:attrName>
                                        </p:attrNameLst>
                                      </p:cBhvr>
                                      <p:tavLst>
                                        <p:tav tm="0">
                                          <p:val>
                                            <p:strVal val="ppt_x"/>
                                          </p:val>
                                        </p:tav>
                                        <p:tav tm="100000">
                                          <p:val>
                                            <p:strVal val="1+ppt_w/2"/>
                                          </p:val>
                                        </p:tav>
                                      </p:tavLst>
                                    </p:anim>
                                    <p:anim calcmode="lin" valueType="num">
                                      <p:cBhvr additive="base">
                                        <p:cTn id="28" dur="1000"/>
                                        <p:tgtEl>
                                          <p:spTgt spid="23"/>
                                        </p:tgtEl>
                                        <p:attrNameLst>
                                          <p:attrName>ppt_y</p:attrName>
                                        </p:attrNameLst>
                                      </p:cBhvr>
                                      <p:tavLst>
                                        <p:tav tm="0">
                                          <p:val>
                                            <p:strVal val="ppt_y"/>
                                          </p:val>
                                        </p:tav>
                                        <p:tav tm="100000">
                                          <p:val>
                                            <p:strVal val="0-ppt_h/2"/>
                                          </p:val>
                                        </p:tav>
                                      </p:tavLst>
                                    </p:anim>
                                    <p:set>
                                      <p:cBhvr>
                                        <p:cTn id="29"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0" restart="whenNotActive" fill="hold" evtFilter="cancelBubble" nodeType="interactiveSeq">
                <p:stCondLst>
                  <p:cond evt="onClick" delay="0">
                    <p:tgtEl>
                      <p:spTgt spid="27"/>
                    </p:tgtEl>
                  </p:cond>
                </p:stCondLst>
                <p:endSync evt="end" delay="0">
                  <p:rtn val="all"/>
                </p:endSync>
                <p:childTnLst>
                  <p:par>
                    <p:cTn id="31" fill="hold">
                      <p:stCondLst>
                        <p:cond delay="0"/>
                      </p:stCondLst>
                      <p:childTnLst>
                        <p:par>
                          <p:cTn id="32" fill="hold">
                            <p:stCondLst>
                              <p:cond delay="0"/>
                            </p:stCondLst>
                            <p:childTnLst>
                              <p:par>
                                <p:cTn id="33" presetID="2" presetClass="exit" presetSubtype="3" fill="hold" grpId="0" nodeType="clickEffect">
                                  <p:stCondLst>
                                    <p:cond delay="0"/>
                                  </p:stCondLst>
                                  <p:childTnLst>
                                    <p:anim calcmode="lin" valueType="num">
                                      <p:cBhvr additive="base">
                                        <p:cTn id="34" dur="1000"/>
                                        <p:tgtEl>
                                          <p:spTgt spid="27"/>
                                        </p:tgtEl>
                                        <p:attrNameLst>
                                          <p:attrName>ppt_x</p:attrName>
                                        </p:attrNameLst>
                                      </p:cBhvr>
                                      <p:tavLst>
                                        <p:tav tm="0">
                                          <p:val>
                                            <p:strVal val="ppt_x"/>
                                          </p:val>
                                        </p:tav>
                                        <p:tav tm="100000">
                                          <p:val>
                                            <p:strVal val="1+ppt_w/2"/>
                                          </p:val>
                                        </p:tav>
                                      </p:tavLst>
                                    </p:anim>
                                    <p:anim calcmode="lin" valueType="num">
                                      <p:cBhvr additive="base">
                                        <p:cTn id="35" dur="1000"/>
                                        <p:tgtEl>
                                          <p:spTgt spid="27"/>
                                        </p:tgtEl>
                                        <p:attrNameLst>
                                          <p:attrName>ppt_y</p:attrName>
                                        </p:attrNameLst>
                                      </p:cBhvr>
                                      <p:tavLst>
                                        <p:tav tm="0">
                                          <p:val>
                                            <p:strVal val="ppt_y"/>
                                          </p:val>
                                        </p:tav>
                                        <p:tav tm="100000">
                                          <p:val>
                                            <p:strVal val="0-ppt_h/2"/>
                                          </p:val>
                                        </p:tav>
                                      </p:tavLst>
                                    </p:anim>
                                    <p:set>
                                      <p:cBhvr>
                                        <p:cTn id="36"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par>
                                <p:cTn id="42" presetID="1" presetClass="entr" presetSubtype="0" fill="hold" grpId="1" nodeType="with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par>
                                <p:cTn id="44" presetID="1" presetClass="entr" presetSubtype="0" fill="hold" grpId="1" nodeType="with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par>
                                <p:cTn id="46" presetID="1" presetClass="entr" presetSubtype="0" fill="hold" grpId="1" nodeType="withEffect">
                                  <p:stCondLst>
                                    <p:cond delay="0"/>
                                  </p:stCondLst>
                                  <p:childTnLst>
                                    <p:set>
                                      <p:cBhvr>
                                        <p:cTn id="47" dur="1" fill="hold">
                                          <p:stCondLst>
                                            <p:cond delay="0"/>
                                          </p:stCondLst>
                                        </p:cTn>
                                        <p:tgtEl>
                                          <p:spTgt spid="23"/>
                                        </p:tgtEl>
                                        <p:attrNameLst>
                                          <p:attrName>style.visibility</p:attrName>
                                        </p:attrNameLst>
                                      </p:cBhvr>
                                      <p:to>
                                        <p:strVal val="visible"/>
                                      </p:to>
                                    </p:set>
                                  </p:childTnLst>
                                </p:cTn>
                              </p:par>
                              <p:par>
                                <p:cTn id="48" presetID="1" presetClass="entr" presetSubtype="0" fill="hold" grpId="1" nodeType="withEffect">
                                  <p:stCondLst>
                                    <p:cond delay="0"/>
                                  </p:stCondLst>
                                  <p:childTnLst>
                                    <p:set>
                                      <p:cBhvr>
                                        <p:cTn id="49"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grpId="2"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2"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entr" presetSubtype="0" fill="hold" grpId="2"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grpId="2" nodeType="with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grpId="2" nodeType="with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27" grpId="0" animBg="1"/>
      <p:bldP spid="27" grpId="1" animBg="1"/>
      <p:bldP spid="27" grpId="2" animBg="1"/>
      <p:bldP spid="23" grpId="0" animBg="1"/>
      <p:bldP spid="23" grpId="1" animBg="1"/>
      <p:bldP spid="23" grpId="2" animBg="1"/>
      <p:bldP spid="22" grpId="0" animBg="1"/>
      <p:bldP spid="22" grpId="1" animBg="1"/>
      <p:bldP spid="22" grpId="2" animBg="1"/>
      <p:bldP spid="21" grpId="0" animBg="1"/>
      <p:bldP spid="21" grpId="1" animBg="1"/>
      <p:bldP spid="21" grpId="2" animBg="1"/>
      <p:bldP spid="16" grpId="0" animBg="1"/>
      <p:bldP spid="16" grpId="1" animBg="1"/>
      <p:bldP spid="16"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p:cNvSpPr txBox="1"/>
          <p:nvPr/>
        </p:nvSpPr>
        <p:spPr>
          <a:xfrm>
            <a:off x="3557" y="3375"/>
            <a:ext cx="9144000" cy="646331"/>
          </a:xfrm>
          <a:prstGeom prst="rect">
            <a:avLst/>
          </a:prstGeom>
          <a:noFill/>
        </p:spPr>
        <p:txBody>
          <a:bodyPr wrap="square" rtlCol="0">
            <a:spAutoFit/>
          </a:bodyPr>
          <a:lstStyle/>
          <a:p>
            <a:pPr algn="ctr"/>
            <a:r>
              <a:rPr lang="en-GB" sz="3600" b="1" dirty="0"/>
              <a:t>The Pathways to Easter </a:t>
            </a:r>
          </a:p>
        </p:txBody>
      </p:sp>
      <p:sp>
        <p:nvSpPr>
          <p:cNvPr id="7" name="Shape: Arrow"/>
          <p:cNvSpPr/>
          <p:nvPr/>
        </p:nvSpPr>
        <p:spPr>
          <a:xfrm>
            <a:off x="3155764" y="1243115"/>
            <a:ext cx="324036" cy="288032"/>
          </a:xfrm>
          <a:prstGeom prst="notchedRightArrow">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hape: Button 1"/>
          <p:cNvSpPr/>
          <p:nvPr/>
        </p:nvSpPr>
        <p:spPr>
          <a:xfrm>
            <a:off x="448973" y="4528688"/>
            <a:ext cx="288032" cy="288032"/>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b="1">
              <a:solidFill>
                <a:schemeClr val="tx1"/>
              </a:solidFill>
            </a:endParaRPr>
          </a:p>
        </p:txBody>
      </p:sp>
      <p:sp>
        <p:nvSpPr>
          <p:cNvPr id="18"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S-07</a:t>
            </a:r>
            <a:endParaRPr lang="en-GB" sz="900" b="1" dirty="0">
              <a:solidFill>
                <a:srgbClr val="002060"/>
              </a:solidFill>
              <a:latin typeface="Arial" pitchFamily="34" charset="0"/>
              <a:cs typeface="Arial" pitchFamily="34" charset="0"/>
            </a:endParaRPr>
          </a:p>
        </p:txBody>
      </p:sp>
      <p:sp>
        <p:nvSpPr>
          <p:cNvPr id="1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Tool instructions"/>
          <p:cNvSpPr txBox="1"/>
          <p:nvPr/>
        </p:nvSpPr>
        <p:spPr>
          <a:xfrm>
            <a:off x="3155607" y="4912668"/>
            <a:ext cx="2832828"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Press the green button to advance through the lines</a:t>
            </a:r>
            <a:endParaRPr lang="en-GB" sz="900" dirty="0">
              <a:latin typeface="Arial" pitchFamily="34" charset="0"/>
              <a:ea typeface="Segoe UI" pitchFamily="34" charset="0"/>
              <a:cs typeface="Arial" pitchFamily="34" charset="0"/>
            </a:endParaRPr>
          </a:p>
        </p:txBody>
      </p:sp>
      <p:sp>
        <p:nvSpPr>
          <p:cNvPr id="2" name="Textbox"/>
          <p:cNvSpPr/>
          <p:nvPr/>
        </p:nvSpPr>
        <p:spPr>
          <a:xfrm>
            <a:off x="3479800" y="506512"/>
            <a:ext cx="5664200" cy="4278094"/>
          </a:xfrm>
          <a:prstGeom prst="rect">
            <a:avLst/>
          </a:prstGeom>
        </p:spPr>
        <p:txBody>
          <a:bodyPr wrap="square">
            <a:spAutoFit/>
          </a:bodyPr>
          <a:lstStyle/>
          <a:p>
            <a:pPr algn="ctr"/>
            <a:r>
              <a:rPr lang="en-NZ" sz="1600" i="1" u="sng" dirty="0"/>
              <a:t>Here are some ideas that may help you to </a:t>
            </a:r>
            <a:r>
              <a:rPr lang="en-NZ" sz="1600" i="1" u="sng" dirty="0" smtClean="0"/>
              <a:t>choose</a:t>
            </a:r>
            <a:br>
              <a:rPr lang="en-NZ" sz="1600" i="1" u="sng" dirty="0" smtClean="0"/>
            </a:br>
            <a:r>
              <a:rPr lang="en-NZ" sz="1600" i="1" u="sng" dirty="0" smtClean="0"/>
              <a:t>what </a:t>
            </a:r>
            <a:r>
              <a:rPr lang="en-NZ" sz="1600" i="1" u="sng" dirty="0"/>
              <a:t>you can do for </a:t>
            </a:r>
            <a:r>
              <a:rPr lang="en-NZ" sz="1600" i="1" u="sng" dirty="0" smtClean="0"/>
              <a:t>Lent:</a:t>
            </a:r>
            <a:br>
              <a:rPr lang="en-NZ" sz="1600" i="1" u="sng" dirty="0" smtClean="0"/>
            </a:br>
            <a:endParaRPr lang="en-NZ" sz="1600" i="1" u="sng" dirty="0"/>
          </a:p>
          <a:p>
            <a:pPr marL="285750" lvl="0" indent="-285750">
              <a:buFont typeface="Arial" panose="020B0604020202020204" pitchFamily="34" charset="0"/>
              <a:buChar char="•"/>
            </a:pPr>
            <a:r>
              <a:rPr lang="en-NZ" sz="1400" b="1" dirty="0"/>
              <a:t>Reduce your screen time and offer to help with household tasks.</a:t>
            </a:r>
            <a:endParaRPr lang="en-NZ" sz="1400" dirty="0"/>
          </a:p>
          <a:p>
            <a:pPr marL="285750" lvl="0" indent="-285750">
              <a:buFont typeface="Arial" panose="020B0604020202020204" pitchFamily="34" charset="0"/>
              <a:buChar char="•"/>
            </a:pPr>
            <a:r>
              <a:rPr lang="en-NZ" sz="1400" b="1" dirty="0"/>
              <a:t>Give up snacks between meals and think about what it is </a:t>
            </a:r>
            <a:r>
              <a:rPr lang="en-NZ" sz="1400" b="1" dirty="0" smtClean="0"/>
              <a:t>like</a:t>
            </a:r>
            <a:br>
              <a:rPr lang="en-NZ" sz="1400" b="1" dirty="0" smtClean="0"/>
            </a:br>
            <a:r>
              <a:rPr lang="en-NZ" sz="1400" b="1" dirty="0" smtClean="0"/>
              <a:t>to </a:t>
            </a:r>
            <a:r>
              <a:rPr lang="en-NZ" sz="1400" b="1" dirty="0"/>
              <a:t>feel hungry.</a:t>
            </a:r>
            <a:endParaRPr lang="en-NZ" sz="1400" dirty="0"/>
          </a:p>
          <a:p>
            <a:pPr marL="285750" lvl="0" indent="-285750">
              <a:buFont typeface="Arial" panose="020B0604020202020204" pitchFamily="34" charset="0"/>
              <a:buChar char="•"/>
            </a:pPr>
            <a:r>
              <a:rPr lang="en-NZ" sz="1400" b="1" dirty="0"/>
              <a:t>Focus on having a willing attitude and offer to help at </a:t>
            </a:r>
            <a:r>
              <a:rPr lang="en-NZ" sz="1400" b="1" dirty="0" smtClean="0"/>
              <a:t>home</a:t>
            </a:r>
            <a:br>
              <a:rPr lang="en-NZ" sz="1400" b="1" dirty="0" smtClean="0"/>
            </a:br>
            <a:r>
              <a:rPr lang="en-NZ" sz="1400" b="1" dirty="0" smtClean="0"/>
              <a:t>and </a:t>
            </a:r>
            <a:r>
              <a:rPr lang="en-NZ" sz="1400" b="1" dirty="0"/>
              <a:t>at school.</a:t>
            </a:r>
            <a:endParaRPr lang="en-NZ" sz="1400" dirty="0"/>
          </a:p>
          <a:p>
            <a:pPr marL="285750" lvl="0" indent="-285750">
              <a:buFont typeface="Arial" panose="020B0604020202020204" pitchFamily="34" charset="0"/>
              <a:buChar char="•"/>
            </a:pPr>
            <a:r>
              <a:rPr lang="en-NZ" sz="1400" b="1" dirty="0"/>
              <a:t>Monitor your feedback to others and reduce negative </a:t>
            </a:r>
            <a:r>
              <a:rPr lang="en-NZ" sz="1400" b="1" dirty="0" smtClean="0"/>
              <a:t>comments</a:t>
            </a:r>
            <a:br>
              <a:rPr lang="en-NZ" sz="1400" b="1" dirty="0" smtClean="0"/>
            </a:br>
            <a:r>
              <a:rPr lang="en-NZ" sz="1400" b="1" dirty="0" smtClean="0"/>
              <a:t>and </a:t>
            </a:r>
            <a:r>
              <a:rPr lang="en-NZ" sz="1400" b="1" dirty="0"/>
              <a:t>put downs.</a:t>
            </a:r>
            <a:endParaRPr lang="en-NZ" sz="1400" dirty="0"/>
          </a:p>
          <a:p>
            <a:pPr marL="285750" lvl="0" indent="-285750">
              <a:buFont typeface="Arial" panose="020B0604020202020204" pitchFamily="34" charset="0"/>
              <a:buChar char="•"/>
            </a:pPr>
            <a:r>
              <a:rPr lang="en-NZ" sz="1400" b="1" dirty="0"/>
              <a:t>Sacrifice your pocket money and give it to the CARITAS Lenten appeal.</a:t>
            </a:r>
            <a:endParaRPr lang="en-NZ" sz="1400" dirty="0"/>
          </a:p>
          <a:p>
            <a:pPr marL="285750" lvl="0" indent="-285750">
              <a:buFont typeface="Arial" panose="020B0604020202020204" pitchFamily="34" charset="0"/>
              <a:buChar char="•"/>
            </a:pPr>
            <a:r>
              <a:rPr lang="en-NZ" sz="1400" b="1" dirty="0"/>
              <a:t>Planning for a time to spend with Jesus each </a:t>
            </a:r>
            <a:r>
              <a:rPr lang="en-NZ" sz="1400" b="1" dirty="0" smtClean="0"/>
              <a:t>day</a:t>
            </a:r>
            <a:br>
              <a:rPr lang="en-NZ" sz="1400" b="1" dirty="0" smtClean="0"/>
            </a:br>
            <a:r>
              <a:rPr lang="en-NZ" sz="1400" b="1" dirty="0" smtClean="0"/>
              <a:t>– </a:t>
            </a:r>
            <a:r>
              <a:rPr lang="en-NZ" sz="1400" b="1" dirty="0"/>
              <a:t>listening and talking with him.</a:t>
            </a:r>
            <a:endParaRPr lang="en-NZ" sz="1400" dirty="0"/>
          </a:p>
          <a:p>
            <a:pPr marL="285750" lvl="0" indent="-285750">
              <a:buFont typeface="Arial" panose="020B0604020202020204" pitchFamily="34" charset="0"/>
              <a:buChar char="•"/>
            </a:pPr>
            <a:r>
              <a:rPr lang="en-NZ" sz="1400" b="1" dirty="0"/>
              <a:t>Choosing to befriend someone in your class who is often left out.</a:t>
            </a:r>
            <a:endParaRPr lang="en-NZ" sz="1400" dirty="0"/>
          </a:p>
          <a:p>
            <a:pPr marL="285750" lvl="0" indent="-285750">
              <a:buFont typeface="Arial" panose="020B0604020202020204" pitchFamily="34" charset="0"/>
              <a:buChar char="•"/>
            </a:pPr>
            <a:r>
              <a:rPr lang="en-NZ" sz="1400" b="1" dirty="0"/>
              <a:t>Encouraging your family to attend Eucharist </a:t>
            </a:r>
            <a:r>
              <a:rPr lang="en-NZ" sz="1400" b="1" dirty="0" smtClean="0"/>
              <a:t>and the</a:t>
            </a:r>
            <a:br>
              <a:rPr lang="en-NZ" sz="1400" b="1" dirty="0" smtClean="0"/>
            </a:br>
            <a:r>
              <a:rPr lang="en-NZ" sz="1400" b="1" dirty="0" smtClean="0"/>
              <a:t>Sacrament </a:t>
            </a:r>
            <a:r>
              <a:rPr lang="en-NZ" sz="1400" b="1" dirty="0"/>
              <a:t>of Penance.</a:t>
            </a:r>
            <a:endParaRPr lang="en-NZ" sz="1400" dirty="0"/>
          </a:p>
          <a:p>
            <a:pPr marL="285750" lvl="0" indent="-285750">
              <a:buFont typeface="Arial" panose="020B0604020202020204" pitchFamily="34" charset="0"/>
              <a:buChar char="•"/>
            </a:pPr>
            <a:r>
              <a:rPr lang="en-NZ" sz="1400" b="1" dirty="0"/>
              <a:t>Share what you are learning about Lent with your family.</a:t>
            </a:r>
            <a:endParaRPr lang="en-NZ" sz="1400" dirty="0"/>
          </a:p>
          <a:p>
            <a:pPr marL="285750" lvl="0" indent="-285750">
              <a:buFont typeface="Arial" panose="020B0604020202020204" pitchFamily="34" charset="0"/>
              <a:buChar char="•"/>
            </a:pPr>
            <a:r>
              <a:rPr lang="en-NZ" sz="1400" b="1" dirty="0"/>
              <a:t>Suggest a Family Lenten activity like no </a:t>
            </a:r>
            <a:r>
              <a:rPr lang="en-NZ" sz="1400" b="1" dirty="0" smtClean="0"/>
              <a:t>dessert</a:t>
            </a:r>
            <a:r>
              <a:rPr lang="en-NZ" sz="1400" b="1" dirty="0"/>
              <a:t>, family </a:t>
            </a:r>
            <a:r>
              <a:rPr lang="en-NZ" sz="1400" b="1" dirty="0" smtClean="0"/>
              <a:t>prayer</a:t>
            </a:r>
            <a:br>
              <a:rPr lang="en-NZ" sz="1400" b="1" dirty="0" smtClean="0"/>
            </a:br>
            <a:r>
              <a:rPr lang="en-NZ" sz="1400" b="1" dirty="0" smtClean="0"/>
              <a:t> </a:t>
            </a:r>
            <a:r>
              <a:rPr lang="en-NZ" sz="1400" b="1" dirty="0"/>
              <a:t>and talking time.</a:t>
            </a:r>
            <a:endParaRPr lang="en-NZ" sz="1400" dirty="0"/>
          </a:p>
        </p:txBody>
      </p:sp>
      <p:pic>
        <p:nvPicPr>
          <p:cNvPr id="21" name="Image" descr="Image result for lenten journey to easte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95" y="735198"/>
            <a:ext cx="3048105" cy="2023638"/>
          </a:xfrm>
          <a:prstGeom prst="rect">
            <a:avLst/>
          </a:prstGeom>
          <a:noFill/>
          <a:ln>
            <a:noFill/>
          </a:ln>
        </p:spPr>
      </p:pic>
    </p:spTree>
    <p:extLst>
      <p:ext uri="{BB962C8B-B14F-4D97-AF65-F5344CB8AC3E}">
        <p14:creationId xmlns:p14="http://schemas.microsoft.com/office/powerpoint/2010/main" val="38370066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2" nodeType="clickEffect">
                                  <p:stCondLst>
                                    <p:cond delay="0"/>
                                  </p:stCondLst>
                                  <p:childTnLst>
                                    <p:animMotion origin="layout" path="M -0.00052 0.00216 L -0.00052 0.04043 " pathEditMode="relative" rAng="0" ptsTypes="AA">
                                      <p:cBhvr>
                                        <p:cTn id="11" dur="1500" fill="hold"/>
                                        <p:tgtEl>
                                          <p:spTgt spid="7"/>
                                        </p:tgtEl>
                                        <p:attrNameLst>
                                          <p:attrName>ppt_x</p:attrName>
                                          <p:attrName>ppt_y</p:attrName>
                                        </p:attrNameLst>
                                      </p:cBhvr>
                                      <p:rCtr x="0" y="1914"/>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3" nodeType="clickEffect">
                                  <p:stCondLst>
                                    <p:cond delay="0"/>
                                  </p:stCondLst>
                                  <p:childTnLst>
                                    <p:animMotion origin="layout" path="M -0.00052 0.04105 L -0.00052 0.13025 " pathEditMode="relative" rAng="0" ptsTypes="AA">
                                      <p:cBhvr>
                                        <p:cTn id="15" dur="1500" fill="hold"/>
                                        <p:tgtEl>
                                          <p:spTgt spid="7"/>
                                        </p:tgtEl>
                                        <p:attrNameLst>
                                          <p:attrName>ppt_x</p:attrName>
                                          <p:attrName>ppt_y</p:attrName>
                                        </p:attrNameLst>
                                      </p:cBhvr>
                                      <p:rCtr x="0" y="4444"/>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4" nodeType="clickEffect">
                                  <p:stCondLst>
                                    <p:cond delay="0"/>
                                  </p:stCondLst>
                                  <p:childTnLst>
                                    <p:animMotion origin="layout" path="M -0.00052 0.13025 L -0.00087 0.20895 " pathEditMode="relative" rAng="0" ptsTypes="AA">
                                      <p:cBhvr>
                                        <p:cTn id="19" dur="2000" fill="hold"/>
                                        <p:tgtEl>
                                          <p:spTgt spid="7"/>
                                        </p:tgtEl>
                                        <p:attrNameLst>
                                          <p:attrName>ppt_x</p:attrName>
                                          <p:attrName>ppt_y</p:attrName>
                                        </p:attrNameLst>
                                      </p:cBhvr>
                                      <p:rCtr x="-17" y="3920"/>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5" nodeType="clickEffect">
                                  <p:stCondLst>
                                    <p:cond delay="0"/>
                                  </p:stCondLst>
                                  <p:childTnLst>
                                    <p:animMotion origin="layout" path="M -0.00087 0.20895 L -0.00087 0.29198 " pathEditMode="relative" rAng="0" ptsTypes="AA">
                                      <p:cBhvr>
                                        <p:cTn id="23" dur="1500" fill="hold"/>
                                        <p:tgtEl>
                                          <p:spTgt spid="7"/>
                                        </p:tgtEl>
                                        <p:attrNameLst>
                                          <p:attrName>ppt_x</p:attrName>
                                          <p:attrName>ppt_y</p:attrName>
                                        </p:attrNameLst>
                                      </p:cBhvr>
                                      <p:rCtr x="0" y="4136"/>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6" nodeType="clickEffect">
                                  <p:stCondLst>
                                    <p:cond delay="0"/>
                                  </p:stCondLst>
                                  <p:childTnLst>
                                    <p:animMotion origin="layout" path="M -0.00087 0.29198 L -0.00087 0.33334 " pathEditMode="relative" rAng="0" ptsTypes="AA">
                                      <p:cBhvr>
                                        <p:cTn id="27" dur="1500" fill="hold"/>
                                        <p:tgtEl>
                                          <p:spTgt spid="7"/>
                                        </p:tgtEl>
                                        <p:attrNameLst>
                                          <p:attrName>ppt_x</p:attrName>
                                          <p:attrName>ppt_y</p:attrName>
                                        </p:attrNameLst>
                                      </p:cBhvr>
                                      <p:rCtr x="0" y="2068"/>
                                    </p:animMotion>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7" nodeType="clickEffect">
                                  <p:stCondLst>
                                    <p:cond delay="0"/>
                                  </p:stCondLst>
                                  <p:childTnLst>
                                    <p:animMotion origin="layout" path="M -0.00087 0.33334 L -0.00191 0.42006 " pathEditMode="relative" rAng="0" ptsTypes="AA">
                                      <p:cBhvr>
                                        <p:cTn id="31" dur="1500" fill="hold"/>
                                        <p:tgtEl>
                                          <p:spTgt spid="7"/>
                                        </p:tgtEl>
                                        <p:attrNameLst>
                                          <p:attrName>ppt_x</p:attrName>
                                          <p:attrName>ppt_y</p:attrName>
                                        </p:attrNameLst>
                                      </p:cBhvr>
                                      <p:rCtr x="-52" y="4321"/>
                                    </p:animMotion>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8" nodeType="clickEffect">
                                  <p:stCondLst>
                                    <p:cond delay="0"/>
                                  </p:stCondLst>
                                  <p:childTnLst>
                                    <p:animMotion origin="layout" path="M -0.00191 0.42006 L -0.00087 0.46142 " pathEditMode="relative" rAng="0" ptsTypes="AA">
                                      <p:cBhvr>
                                        <p:cTn id="35" dur="1500" fill="hold"/>
                                        <p:tgtEl>
                                          <p:spTgt spid="7"/>
                                        </p:tgtEl>
                                        <p:attrNameLst>
                                          <p:attrName>ppt_x</p:attrName>
                                          <p:attrName>ppt_y</p:attrName>
                                        </p:attrNameLst>
                                      </p:cBhvr>
                                      <p:rCtr x="52" y="2068"/>
                                    </p:animMotion>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9" nodeType="clickEffect">
                                  <p:stCondLst>
                                    <p:cond delay="0"/>
                                  </p:stCondLst>
                                  <p:childTnLst>
                                    <p:animMotion origin="layout" path="M -0.00087 0.46128 L -0.00087 0.54088 " pathEditMode="relative" rAng="0" ptsTypes="AA">
                                      <p:cBhvr>
                                        <p:cTn id="39" dur="2000" fill="hold"/>
                                        <p:tgtEl>
                                          <p:spTgt spid="7"/>
                                        </p:tgtEl>
                                        <p:attrNameLst>
                                          <p:attrName>ppt_x</p:attrName>
                                          <p:attrName>ppt_y</p:attrName>
                                        </p:attrNameLst>
                                      </p:cBhvr>
                                      <p:rCtr x="0" y="3980"/>
                                    </p:animMotion>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10" nodeType="clickEffect">
                                  <p:stCondLst>
                                    <p:cond delay="0"/>
                                  </p:stCondLst>
                                  <p:childTnLst>
                                    <p:animMotion origin="layout" path="M -0.00086 0.54088 L -0.00086 0.59611 " pathEditMode="relative" rAng="0" ptsTypes="AA">
                                      <p:cBhvr>
                                        <p:cTn id="43" dur="2000" fill="hold"/>
                                        <p:tgtEl>
                                          <p:spTgt spid="7"/>
                                        </p:tgtEl>
                                        <p:attrNameLst>
                                          <p:attrName>ppt_x</p:attrName>
                                          <p:attrName>ppt_y</p:attrName>
                                        </p:attrNameLst>
                                      </p:cBhvr>
                                      <p:rCtr x="0" y="2746"/>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11" nodeType="clickEffect">
                                  <p:stCondLst>
                                    <p:cond delay="0"/>
                                  </p:stCondLst>
                                  <p:childTnLst>
                                    <p:animMotion origin="layout" path="M -0.00087 0.59593 L -0.00087 0.00401 " pathEditMode="relative" rAng="0" ptsTypes="AA">
                                      <p:cBhvr>
                                        <p:cTn id="47" dur="2000" fill="hold"/>
                                        <p:tgtEl>
                                          <p:spTgt spid="7"/>
                                        </p:tgtEl>
                                        <p:attrNameLst>
                                          <p:attrName>ppt_x</p:attrName>
                                          <p:attrName>ppt_y</p:attrName>
                                        </p:attrNameLst>
                                      </p:cBhvr>
                                      <p:rCtr x="0" y="-29611"/>
                                    </p:animMotion>
                                  </p:childTnLst>
                                </p:cTn>
                              </p:par>
                            </p:childTnLst>
                          </p:cTn>
                        </p:par>
                      </p:childTnLst>
                    </p:cTn>
                  </p:par>
                </p:childTnLst>
              </p:cTn>
              <p:nextCondLst>
                <p:cond evt="onClick" delay="0">
                  <p:tgtEl>
                    <p:spTgt spid="3"/>
                  </p:tgtEl>
                </p:cond>
              </p:nextCondLst>
            </p:seq>
          </p:childTnLst>
        </p:cTn>
      </p:par>
    </p:tnLst>
    <p:bldLst>
      <p:bldP spid="7" grpId="0" animBg="1"/>
      <p:bldP spid="7" grpId="2" animBg="1"/>
      <p:bldP spid="7" grpId="3" animBg="1"/>
      <p:bldP spid="7" grpId="4" animBg="1"/>
      <p:bldP spid="7" grpId="5" animBg="1"/>
      <p:bldP spid="7" grpId="6" animBg="1"/>
      <p:bldP spid="7" grpId="7" animBg="1"/>
      <p:bldP spid="7" grpId="8" animBg="1"/>
      <p:bldP spid="7" grpId="9" animBg="1"/>
      <p:bldP spid="7" grpId="10" animBg="1"/>
      <p:bldP spid="7" grpId="1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cNvSpPr txBox="1"/>
          <p:nvPr/>
        </p:nvSpPr>
        <p:spPr>
          <a:xfrm>
            <a:off x="0" y="-17729"/>
            <a:ext cx="9144000" cy="1200329"/>
          </a:xfrm>
          <a:prstGeom prst="rect">
            <a:avLst/>
          </a:prstGeom>
          <a:noFill/>
        </p:spPr>
        <p:txBody>
          <a:bodyPr wrap="square" rtlCol="0">
            <a:spAutoFit/>
          </a:bodyPr>
          <a:lstStyle/>
          <a:p>
            <a:pPr algn="ctr"/>
            <a:r>
              <a:rPr lang="en-NZ" sz="3600" b="1" dirty="0"/>
              <a:t>Why People Choose to </a:t>
            </a:r>
            <a:r>
              <a:rPr lang="en-NZ" sz="3600" b="1" dirty="0" smtClean="0"/>
              <a:t>do</a:t>
            </a:r>
          </a:p>
          <a:p>
            <a:pPr algn="ctr"/>
            <a:r>
              <a:rPr lang="en-NZ" sz="3600" b="1" dirty="0"/>
              <a:t>A</a:t>
            </a:r>
            <a:r>
              <a:rPr lang="en-NZ" sz="3600" b="1" dirty="0" smtClean="0"/>
              <a:t>cts </a:t>
            </a:r>
            <a:r>
              <a:rPr lang="en-NZ" sz="3600" b="1" dirty="0"/>
              <a:t>of Penance in Lent</a:t>
            </a:r>
          </a:p>
        </p:txBody>
      </p:sp>
      <p:sp>
        <p:nvSpPr>
          <p:cNvPr id="34" name="Shape: Word list border"/>
          <p:cNvSpPr/>
          <p:nvPr/>
        </p:nvSpPr>
        <p:spPr>
          <a:xfrm>
            <a:off x="242168" y="3651094"/>
            <a:ext cx="8757832" cy="9936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0" name="TextBox: Fifth word"/>
          <p:cNvSpPr txBox="1"/>
          <p:nvPr/>
        </p:nvSpPr>
        <p:spPr>
          <a:xfrm>
            <a:off x="589568" y="3641748"/>
            <a:ext cx="5232399" cy="325556"/>
          </a:xfrm>
          <a:prstGeom prst="rect">
            <a:avLst/>
          </a:prstGeom>
          <a:noFill/>
        </p:spPr>
        <p:txBody>
          <a:bodyPr wrap="none" rtlCol="0">
            <a:noAutofit/>
          </a:bodyPr>
          <a:lstStyle>
            <a:defPPr>
              <a:defRPr lang="en-US"/>
            </a:defPPr>
          </a:lstStyle>
          <a:p>
            <a:pPr algn="ctr"/>
            <a:r>
              <a:rPr lang="en-NZ" sz="1600" dirty="0" smtClean="0"/>
              <a:t>because </a:t>
            </a:r>
            <a:r>
              <a:rPr lang="en-NZ" sz="1600" dirty="0"/>
              <a:t>Christians all over the world do it.</a:t>
            </a:r>
          </a:p>
        </p:txBody>
      </p:sp>
      <p:sp>
        <p:nvSpPr>
          <p:cNvPr id="31" name="TextBox: Fourth word"/>
          <p:cNvSpPr txBox="1"/>
          <p:nvPr/>
        </p:nvSpPr>
        <p:spPr>
          <a:xfrm>
            <a:off x="4504268" y="4260272"/>
            <a:ext cx="4494381" cy="360000"/>
          </a:xfrm>
          <a:prstGeom prst="rect">
            <a:avLst/>
          </a:prstGeom>
          <a:noFill/>
        </p:spPr>
        <p:txBody>
          <a:bodyPr wrap="none" rtlCol="0">
            <a:noAutofit/>
          </a:bodyPr>
          <a:lstStyle>
            <a:defPPr>
              <a:defRPr lang="en-US"/>
            </a:defPPr>
          </a:lstStyle>
          <a:p>
            <a:pPr algn="ctr"/>
            <a:r>
              <a:rPr lang="en-NZ" sz="1600" dirty="0" smtClean="0"/>
              <a:t>desire </a:t>
            </a:r>
            <a:r>
              <a:rPr lang="en-NZ" sz="1600" dirty="0"/>
              <a:t>to change their attitudes and actions.</a:t>
            </a:r>
          </a:p>
        </p:txBody>
      </p:sp>
      <p:sp>
        <p:nvSpPr>
          <p:cNvPr id="18" name="TextBox: Third word"/>
          <p:cNvSpPr txBox="1"/>
          <p:nvPr/>
        </p:nvSpPr>
        <p:spPr>
          <a:xfrm>
            <a:off x="259102" y="3935761"/>
            <a:ext cx="4473765" cy="360000"/>
          </a:xfrm>
          <a:prstGeom prst="rect">
            <a:avLst/>
          </a:prstGeom>
          <a:noFill/>
        </p:spPr>
        <p:txBody>
          <a:bodyPr wrap="none" rtlCol="0">
            <a:noAutofit/>
          </a:bodyPr>
          <a:lstStyle>
            <a:defPPr>
              <a:defRPr lang="en-US"/>
            </a:defPPr>
          </a:lstStyle>
          <a:p>
            <a:pPr algn="ctr"/>
            <a:r>
              <a:rPr lang="en-NZ" sz="1600" dirty="0" smtClean="0"/>
              <a:t>people </a:t>
            </a:r>
            <a:r>
              <a:rPr lang="en-NZ" sz="1600" dirty="0"/>
              <a:t>to turn their lives back to God.</a:t>
            </a:r>
          </a:p>
        </p:txBody>
      </p:sp>
      <p:sp>
        <p:nvSpPr>
          <p:cNvPr id="17" name="TextBox: Second word"/>
          <p:cNvSpPr txBox="1"/>
          <p:nvPr/>
        </p:nvSpPr>
        <p:spPr>
          <a:xfrm>
            <a:off x="4854496" y="3935761"/>
            <a:ext cx="3987800" cy="360000"/>
          </a:xfrm>
          <a:prstGeom prst="rect">
            <a:avLst/>
          </a:prstGeom>
          <a:noFill/>
        </p:spPr>
        <p:txBody>
          <a:bodyPr wrap="none" rtlCol="0">
            <a:noAutofit/>
          </a:bodyPr>
          <a:lstStyle>
            <a:defPPr>
              <a:defRPr lang="en-US"/>
            </a:defPPr>
          </a:lstStyle>
          <a:p>
            <a:pPr algn="ctr"/>
            <a:r>
              <a:rPr lang="en-NZ" sz="1600" dirty="0" smtClean="0"/>
              <a:t>and </a:t>
            </a:r>
            <a:r>
              <a:rPr lang="en-NZ" sz="1600" dirty="0"/>
              <a:t>keep good habits of living in loving ways.</a:t>
            </a:r>
          </a:p>
        </p:txBody>
      </p:sp>
      <p:sp>
        <p:nvSpPr>
          <p:cNvPr id="16" name="TextBox: First word"/>
          <p:cNvSpPr txBox="1"/>
          <p:nvPr/>
        </p:nvSpPr>
        <p:spPr>
          <a:xfrm>
            <a:off x="279399" y="4260272"/>
            <a:ext cx="4191001" cy="360000"/>
          </a:xfrm>
          <a:prstGeom prst="rect">
            <a:avLst/>
          </a:prstGeom>
          <a:noFill/>
        </p:spPr>
        <p:txBody>
          <a:bodyPr wrap="none" rtlCol="0">
            <a:noAutofit/>
          </a:bodyPr>
          <a:lstStyle>
            <a:defPPr>
              <a:defRPr lang="en-US"/>
            </a:defPPr>
          </a:lstStyle>
          <a:p>
            <a:pPr algn="ctr"/>
            <a:r>
              <a:rPr lang="en-NZ" sz="1600" dirty="0" smtClean="0"/>
              <a:t>way </a:t>
            </a:r>
            <a:r>
              <a:rPr lang="en-NZ" sz="1600" dirty="0"/>
              <a:t>of saying sorry for sin.</a:t>
            </a:r>
          </a:p>
        </p:txBody>
      </p:sp>
      <p:sp>
        <p:nvSpPr>
          <p:cNvPr id="21" name="Shape: Fifth position"/>
          <p:cNvSpPr/>
          <p:nvPr/>
        </p:nvSpPr>
        <p:spPr>
          <a:xfrm>
            <a:off x="4097159" y="3391142"/>
            <a:ext cx="3590575" cy="246221"/>
          </a:xfrm>
          <a:prstGeom prst="rect">
            <a:avLst/>
          </a:prstGeom>
          <a:solidFill>
            <a:schemeClr val="bg1"/>
          </a:solidFill>
          <a:ln w="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1600" dirty="0" smtClean="0">
                <a:solidFill>
                  <a:schemeClr val="tx1"/>
                </a:solidFill>
              </a:rPr>
              <a:t>because </a:t>
            </a:r>
            <a:r>
              <a:rPr lang="en-NZ" sz="1600" dirty="0">
                <a:solidFill>
                  <a:schemeClr val="tx1"/>
                </a:solidFill>
              </a:rPr>
              <a:t>Christians all over the world do it.</a:t>
            </a:r>
          </a:p>
        </p:txBody>
      </p:sp>
      <p:sp>
        <p:nvSpPr>
          <p:cNvPr id="22" name="Shape: Fourth position"/>
          <p:cNvSpPr/>
          <p:nvPr/>
        </p:nvSpPr>
        <p:spPr>
          <a:xfrm>
            <a:off x="3574218" y="2806710"/>
            <a:ext cx="3766382" cy="246221"/>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1600" dirty="0" smtClean="0">
                <a:solidFill>
                  <a:schemeClr val="tx1"/>
                </a:solidFill>
              </a:rPr>
              <a:t>desire </a:t>
            </a:r>
            <a:r>
              <a:rPr lang="en-NZ" sz="1600" dirty="0">
                <a:solidFill>
                  <a:schemeClr val="tx1"/>
                </a:solidFill>
              </a:rPr>
              <a:t>to change their attitudes and actions.</a:t>
            </a:r>
          </a:p>
        </p:txBody>
      </p:sp>
      <p:sp>
        <p:nvSpPr>
          <p:cNvPr id="68" name="Shape: Third position"/>
          <p:cNvSpPr/>
          <p:nvPr/>
        </p:nvSpPr>
        <p:spPr>
          <a:xfrm>
            <a:off x="3408297" y="2231296"/>
            <a:ext cx="3263437" cy="242198"/>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1600" dirty="0" smtClean="0">
                <a:solidFill>
                  <a:schemeClr val="tx1"/>
                </a:solidFill>
              </a:rPr>
              <a:t>people </a:t>
            </a:r>
            <a:r>
              <a:rPr lang="en-NZ" sz="1600" dirty="0">
                <a:solidFill>
                  <a:schemeClr val="tx1"/>
                </a:solidFill>
              </a:rPr>
              <a:t>to turn their lives back to God.</a:t>
            </a:r>
          </a:p>
        </p:txBody>
      </p:sp>
      <p:sp>
        <p:nvSpPr>
          <p:cNvPr id="70" name="Shape: Second position"/>
          <p:cNvSpPr/>
          <p:nvPr/>
        </p:nvSpPr>
        <p:spPr>
          <a:xfrm>
            <a:off x="3391363" y="1632461"/>
            <a:ext cx="3738420" cy="246221"/>
          </a:xfrm>
          <a:prstGeom prst="rect">
            <a:avLst/>
          </a:prstGeom>
          <a:solidFill>
            <a:schemeClr val="bg1"/>
          </a:solidFill>
          <a:ln w="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1600" dirty="0" smtClean="0">
                <a:solidFill>
                  <a:schemeClr val="tx1"/>
                </a:solidFill>
              </a:rPr>
              <a:t>and keep good habits of living in loving ways.</a:t>
            </a:r>
            <a:endParaRPr lang="en-NZ" sz="1600" dirty="0">
              <a:solidFill>
                <a:schemeClr val="tx1"/>
              </a:solidFill>
            </a:endParaRPr>
          </a:p>
        </p:txBody>
      </p:sp>
      <p:sp>
        <p:nvSpPr>
          <p:cNvPr id="71" name="Shape: First position"/>
          <p:cNvSpPr/>
          <p:nvPr/>
        </p:nvSpPr>
        <p:spPr>
          <a:xfrm>
            <a:off x="2845905" y="1048645"/>
            <a:ext cx="2284891" cy="246221"/>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1600" dirty="0" smtClean="0">
                <a:solidFill>
                  <a:schemeClr val="tx1"/>
                </a:solidFill>
              </a:rPr>
              <a:t>way </a:t>
            </a:r>
            <a:r>
              <a:rPr lang="en-NZ" sz="1600" dirty="0">
                <a:solidFill>
                  <a:schemeClr val="tx1"/>
                </a:solidFill>
              </a:rPr>
              <a:t>of saying sorry for sin.</a:t>
            </a:r>
          </a:p>
        </p:txBody>
      </p:sp>
      <p:sp>
        <p:nvSpPr>
          <p:cNvPr id="24" name="TextBox: Sentence fifth part"/>
          <p:cNvSpPr txBox="1"/>
          <p:nvPr/>
        </p:nvSpPr>
        <p:spPr>
          <a:xfrm>
            <a:off x="13415" y="3404872"/>
            <a:ext cx="4083744" cy="246221"/>
          </a:xfrm>
          <a:prstGeom prst="rect">
            <a:avLst/>
          </a:prstGeom>
          <a:noFill/>
        </p:spPr>
        <p:txBody>
          <a:bodyPr wrap="square" lIns="0" tIns="0" rIns="0" bIns="0" rtlCol="0">
            <a:spAutoFit/>
          </a:bodyPr>
          <a:lstStyle>
            <a:defPPr>
              <a:defRPr lang="en-US"/>
            </a:defPPr>
          </a:lstStyle>
          <a:p>
            <a:pPr marL="457200" indent="-457200">
              <a:buFont typeface="+mj-lt"/>
              <a:buAutoNum type="arabicParenR" startAt="5"/>
            </a:pPr>
            <a:r>
              <a:rPr lang="en-NZ" sz="1600" dirty="0" smtClean="0"/>
              <a:t>People </a:t>
            </a:r>
            <a:r>
              <a:rPr lang="en-NZ" sz="1600" dirty="0"/>
              <a:t>are not alone doing penance in Lent </a:t>
            </a:r>
          </a:p>
        </p:txBody>
      </p:sp>
      <p:sp>
        <p:nvSpPr>
          <p:cNvPr id="28" name="Textbox: Sentence fourth part"/>
          <p:cNvSpPr txBox="1"/>
          <p:nvPr/>
        </p:nvSpPr>
        <p:spPr>
          <a:xfrm>
            <a:off x="71021" y="2818083"/>
            <a:ext cx="3503198" cy="246221"/>
          </a:xfrm>
          <a:prstGeom prst="rect">
            <a:avLst/>
          </a:prstGeom>
          <a:noFill/>
        </p:spPr>
        <p:txBody>
          <a:bodyPr wrap="square" lIns="0" tIns="0" rIns="0" bIns="0" rtlCol="0">
            <a:spAutoFit/>
          </a:bodyPr>
          <a:lstStyle/>
          <a:p>
            <a:pPr marL="457200" indent="-457200">
              <a:buFont typeface="+mj-lt"/>
              <a:buAutoNum type="arabicParenR" startAt="4"/>
            </a:pPr>
            <a:r>
              <a:rPr lang="en-NZ" sz="1600" dirty="0" smtClean="0"/>
              <a:t>Doing </a:t>
            </a:r>
            <a:r>
              <a:rPr lang="en-NZ" sz="1600" dirty="0"/>
              <a:t>penance strengthens people’s </a:t>
            </a:r>
          </a:p>
        </p:txBody>
      </p:sp>
      <p:sp>
        <p:nvSpPr>
          <p:cNvPr id="12" name="TextBox: Sentence third part"/>
          <p:cNvSpPr txBox="1"/>
          <p:nvPr/>
        </p:nvSpPr>
        <p:spPr>
          <a:xfrm>
            <a:off x="71021" y="2231296"/>
            <a:ext cx="3337276" cy="246221"/>
          </a:xfrm>
          <a:prstGeom prst="rect">
            <a:avLst/>
          </a:prstGeom>
          <a:noFill/>
        </p:spPr>
        <p:txBody>
          <a:bodyPr wrap="square" lIns="0" tIns="0" rIns="0" bIns="0" rtlCol="0">
            <a:spAutoFit/>
          </a:bodyPr>
          <a:lstStyle>
            <a:defPPr>
              <a:defRPr lang="en-US"/>
            </a:defPPr>
          </a:lstStyle>
          <a:p>
            <a:pPr marL="457200" indent="-457200">
              <a:buFont typeface="+mj-lt"/>
              <a:buAutoNum type="arabicParenR" startAt="3"/>
            </a:pPr>
            <a:r>
              <a:rPr lang="en-NZ" sz="1600" dirty="0" smtClean="0"/>
              <a:t>Making </a:t>
            </a:r>
            <a:r>
              <a:rPr lang="en-NZ" sz="1600" dirty="0"/>
              <a:t>sacrifices is part of helping </a:t>
            </a:r>
          </a:p>
        </p:txBody>
      </p:sp>
      <p:sp>
        <p:nvSpPr>
          <p:cNvPr id="9" name="TextBox: Sentence second part"/>
          <p:cNvSpPr txBox="1"/>
          <p:nvPr/>
        </p:nvSpPr>
        <p:spPr>
          <a:xfrm>
            <a:off x="71020" y="1644509"/>
            <a:ext cx="3337277" cy="246221"/>
          </a:xfrm>
          <a:prstGeom prst="rect">
            <a:avLst/>
          </a:prstGeom>
          <a:noFill/>
        </p:spPr>
        <p:txBody>
          <a:bodyPr wrap="square" lIns="0" tIns="0" rIns="0" bIns="0" rtlCol="0">
            <a:spAutoFit/>
          </a:bodyPr>
          <a:lstStyle>
            <a:defPPr>
              <a:defRPr lang="en-US"/>
            </a:defPPr>
          </a:lstStyle>
          <a:p>
            <a:pPr marL="457200" indent="-457200">
              <a:buFont typeface="+mj-lt"/>
              <a:buAutoNum type="arabicParenR" startAt="2"/>
            </a:pPr>
            <a:r>
              <a:rPr lang="en-NZ" sz="1600" dirty="0" smtClean="0"/>
              <a:t>Doing </a:t>
            </a:r>
            <a:r>
              <a:rPr lang="en-NZ" sz="1600" dirty="0"/>
              <a:t>penance helps people learn</a:t>
            </a:r>
          </a:p>
        </p:txBody>
      </p:sp>
      <p:sp>
        <p:nvSpPr>
          <p:cNvPr id="2" name="Textbox: Sentence first part"/>
          <p:cNvSpPr txBox="1"/>
          <p:nvPr/>
        </p:nvSpPr>
        <p:spPr>
          <a:xfrm>
            <a:off x="71020" y="1057722"/>
            <a:ext cx="2774885" cy="246221"/>
          </a:xfrm>
          <a:prstGeom prst="rect">
            <a:avLst/>
          </a:prstGeom>
          <a:noFill/>
        </p:spPr>
        <p:txBody>
          <a:bodyPr wrap="square" lIns="0" tIns="0" rIns="0" bIns="0" rtlCol="0">
            <a:spAutoFit/>
          </a:bodyPr>
          <a:lstStyle/>
          <a:p>
            <a:pPr marL="457200" indent="-457200">
              <a:buFont typeface="+mj-lt"/>
              <a:buAutoNum type="arabicParenR"/>
            </a:pPr>
            <a:r>
              <a:rPr lang="en-NZ" sz="1600" dirty="0" smtClean="0"/>
              <a:t>Acts </a:t>
            </a:r>
            <a:r>
              <a:rPr lang="en-NZ" sz="1600" dirty="0"/>
              <a:t>of penance are a  good </a:t>
            </a:r>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S-08</a:t>
            </a:r>
            <a:endParaRPr lang="en-GB" sz="900" b="1" dirty="0">
              <a:solidFill>
                <a:srgbClr val="002060"/>
              </a:solidFill>
              <a:latin typeface="Arial" pitchFamily="34" charset="0"/>
              <a:cs typeface="Arial" pitchFamily="34" charset="0"/>
            </a:endParaRP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Tool instructions"/>
          <p:cNvSpPr txBox="1"/>
          <p:nvPr/>
        </p:nvSpPr>
        <p:spPr>
          <a:xfrm>
            <a:off x="2014279" y="4912668"/>
            <a:ext cx="5115504" cy="230832"/>
          </a:xfrm>
          <a:prstGeom prst="rect">
            <a:avLst/>
          </a:prstGeom>
          <a:noFill/>
          <a:ln>
            <a:noFill/>
          </a:ln>
        </p:spPr>
        <p:txBody>
          <a:bodyPr wrap="none" rtlCol="0">
            <a:spAutoFit/>
          </a:bodyPr>
          <a:lstStyle/>
          <a:p>
            <a:pPr algn="ctr"/>
            <a:r>
              <a:rPr lang="en-GB" sz="900" dirty="0" smtClean="0">
                <a:latin typeface="Arial" pitchFamily="34" charset="0"/>
                <a:ea typeface="Segoe UI" pitchFamily="34" charset="0"/>
                <a:cs typeface="Arial" pitchFamily="34" charset="0"/>
              </a:rPr>
              <a:t>Click on a sentence from the list at the bottom or click an empty text box to match the sentences.</a:t>
            </a:r>
            <a:endParaRPr lang="en-GB" sz="900" dirty="0">
              <a:latin typeface="Arial" pitchFamily="34" charset="0"/>
              <a:ea typeface="Segoe UI" pitchFamily="34" charset="0"/>
              <a:cs typeface="Arial" pitchFamily="34" charset="0"/>
            </a:endParaRPr>
          </a:p>
        </p:txBody>
      </p:sp>
      <p:pic>
        <p:nvPicPr>
          <p:cNvPr id="36" name="Image" descr="Image result for the whole world celebrates Lent together"/>
          <p:cNvPicPr/>
          <p:nvPr/>
        </p:nvPicPr>
        <p:blipFill rotWithShape="1">
          <a:blip r:embed="rId3">
            <a:extLst>
              <a:ext uri="{28A0092B-C50C-407E-A947-70E740481C1C}">
                <a14:useLocalDpi xmlns:a14="http://schemas.microsoft.com/office/drawing/2010/main" val="0"/>
              </a:ext>
            </a:extLst>
          </a:blip>
          <a:srcRect r="55372"/>
          <a:stretch/>
        </p:blipFill>
        <p:spPr bwMode="auto">
          <a:xfrm>
            <a:off x="7662333" y="123111"/>
            <a:ext cx="1276710" cy="309720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77676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withEffect">
                                  <p:stCondLst>
                                    <p:cond delay="0"/>
                                  </p:stCondLst>
                                  <p:childTnLst>
                                    <p:animEffect transition="out" filter="fade">
                                      <p:cBhvr>
                                        <p:cTn id="6" dur="1000"/>
                                        <p:tgtEl>
                                          <p:spTgt spid="17"/>
                                        </p:tgtEl>
                                      </p:cBhvr>
                                    </p:animEffect>
                                    <p:anim calcmode="lin" valueType="num">
                                      <p:cBhvr>
                                        <p:cTn id="7" dur="1000"/>
                                        <p:tgtEl>
                                          <p:spTgt spid="17"/>
                                        </p:tgtEl>
                                        <p:attrNameLst>
                                          <p:attrName>ppt_x</p:attrName>
                                        </p:attrNameLst>
                                      </p:cBhvr>
                                      <p:tavLst>
                                        <p:tav tm="0">
                                          <p:val>
                                            <p:strVal val="ppt_x"/>
                                          </p:val>
                                        </p:tav>
                                        <p:tav tm="100000">
                                          <p:val>
                                            <p:strVal val="ppt_x"/>
                                          </p:val>
                                        </p:tav>
                                      </p:tavLst>
                                    </p:anim>
                                    <p:anim calcmode="lin" valueType="num">
                                      <p:cBhvr>
                                        <p:cTn id="8" dur="1000"/>
                                        <p:tgtEl>
                                          <p:spTgt spid="17"/>
                                        </p:tgtEl>
                                        <p:attrNameLst>
                                          <p:attrName>ppt_y</p:attrName>
                                        </p:attrNameLst>
                                      </p:cBhvr>
                                      <p:tavLst>
                                        <p:tav tm="0">
                                          <p:val>
                                            <p:strVal val="ppt_y"/>
                                          </p:val>
                                        </p:tav>
                                        <p:tav tm="100000">
                                          <p:val>
                                            <p:strVal val="ppt_y-.1"/>
                                          </p:val>
                                        </p:tav>
                                      </p:tavLst>
                                    </p:anim>
                                    <p:set>
                                      <p:cBhvr>
                                        <p:cTn id="9" dur="1" fill="hold">
                                          <p:stCondLst>
                                            <p:cond delay="999"/>
                                          </p:stCondLst>
                                        </p:cTn>
                                        <p:tgtEl>
                                          <p:spTgt spid="17"/>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12" dur="1000"/>
                                        <p:tgtEl>
                                          <p:spTgt spid="70">
                                            <p:txEl>
                                              <p:charRg st="4294967295" end="4294967295"/>
                                            </p:txEl>
                                          </p:spTgt>
                                        </p:tgtEl>
                                      </p:cBhvr>
                                    </p:animEffect>
                                    <p:anim calcmode="lin" valueType="num">
                                      <p:cBhvr>
                                        <p:cTn id="13"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14"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15" restart="whenNotActive" fill="hold" evtFilter="cancelBubble" nodeType="interactiveSeq">
                <p:stCondLst>
                  <p:cond evt="onClick" delay="0">
                    <p:tgtEl>
                      <p:spTgt spid="70"/>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1" nodeType="withEffect">
                                  <p:stCondLst>
                                    <p:cond delay="0"/>
                                  </p:stCondLst>
                                  <p:childTnLst>
                                    <p:set>
                                      <p:cBhvr>
                                        <p:cTn id="19"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20" dur="1000"/>
                                        <p:tgtEl>
                                          <p:spTgt spid="70">
                                            <p:txEl>
                                              <p:charRg st="4294967295" end="4294967295"/>
                                            </p:txEl>
                                          </p:spTgt>
                                        </p:tgtEl>
                                      </p:cBhvr>
                                    </p:animEffect>
                                    <p:anim calcmode="lin" valueType="num">
                                      <p:cBhvr>
                                        <p:cTn id="21"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22"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par>
                                <p:cTn id="23" presetID="47" presetClass="exit" presetSubtype="0" fill="hold" grpId="1" nodeType="withEffect">
                                  <p:stCondLst>
                                    <p:cond delay="0"/>
                                  </p:stCondLst>
                                  <p:childTnLst>
                                    <p:animEffect transition="out" filter="fade">
                                      <p:cBhvr>
                                        <p:cTn id="24" dur="1000"/>
                                        <p:tgtEl>
                                          <p:spTgt spid="17"/>
                                        </p:tgtEl>
                                      </p:cBhvr>
                                    </p:animEffect>
                                    <p:anim calcmode="lin" valueType="num">
                                      <p:cBhvr>
                                        <p:cTn id="25" dur="1000"/>
                                        <p:tgtEl>
                                          <p:spTgt spid="17"/>
                                        </p:tgtEl>
                                        <p:attrNameLst>
                                          <p:attrName>ppt_x</p:attrName>
                                        </p:attrNameLst>
                                      </p:cBhvr>
                                      <p:tavLst>
                                        <p:tav tm="0">
                                          <p:val>
                                            <p:strVal val="ppt_x"/>
                                          </p:val>
                                        </p:tav>
                                        <p:tav tm="100000">
                                          <p:val>
                                            <p:strVal val="ppt_x"/>
                                          </p:val>
                                        </p:tav>
                                      </p:tavLst>
                                    </p:anim>
                                    <p:anim calcmode="lin" valueType="num">
                                      <p:cBhvr>
                                        <p:cTn id="26" dur="1000"/>
                                        <p:tgtEl>
                                          <p:spTgt spid="17"/>
                                        </p:tgtEl>
                                        <p:attrNameLst>
                                          <p:attrName>ppt_y</p:attrName>
                                        </p:attrNameLst>
                                      </p:cBhvr>
                                      <p:tavLst>
                                        <p:tav tm="0">
                                          <p:val>
                                            <p:strVal val="ppt_y"/>
                                          </p:val>
                                        </p:tav>
                                        <p:tav tm="100000">
                                          <p:val>
                                            <p:strVal val="ppt_y-.1"/>
                                          </p:val>
                                        </p:tav>
                                      </p:tavLst>
                                    </p:anim>
                                    <p:set>
                                      <p:cBhvr>
                                        <p:cTn id="27"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withEffect">
                                  <p:stCondLst>
                                    <p:cond delay="0"/>
                                  </p:stCondLst>
                                  <p:childTnLst>
                                    <p:animEffect transition="out" filter="fade">
                                      <p:cBhvr>
                                        <p:cTn id="32" dur="1000"/>
                                        <p:tgtEl>
                                          <p:spTgt spid="16"/>
                                        </p:tgtEl>
                                      </p:cBhvr>
                                    </p:animEffect>
                                    <p:anim calcmode="lin" valueType="num">
                                      <p:cBhvr>
                                        <p:cTn id="33" dur="1000"/>
                                        <p:tgtEl>
                                          <p:spTgt spid="16"/>
                                        </p:tgtEl>
                                        <p:attrNameLst>
                                          <p:attrName>ppt_x</p:attrName>
                                        </p:attrNameLst>
                                      </p:cBhvr>
                                      <p:tavLst>
                                        <p:tav tm="0">
                                          <p:val>
                                            <p:strVal val="ppt_x"/>
                                          </p:val>
                                        </p:tav>
                                        <p:tav tm="100000">
                                          <p:val>
                                            <p:strVal val="ppt_x"/>
                                          </p:val>
                                        </p:tav>
                                      </p:tavLst>
                                    </p:anim>
                                    <p:anim calcmode="lin" valueType="num">
                                      <p:cBhvr>
                                        <p:cTn id="34" dur="1000"/>
                                        <p:tgtEl>
                                          <p:spTgt spid="16"/>
                                        </p:tgtEl>
                                        <p:attrNameLst>
                                          <p:attrName>ppt_y</p:attrName>
                                        </p:attrNameLst>
                                      </p:cBhvr>
                                      <p:tavLst>
                                        <p:tav tm="0">
                                          <p:val>
                                            <p:strVal val="ppt_y"/>
                                          </p:val>
                                        </p:tav>
                                        <p:tav tm="100000">
                                          <p:val>
                                            <p:strVal val="ppt_y-.1"/>
                                          </p:val>
                                        </p:tav>
                                      </p:tavLst>
                                    </p:anim>
                                    <p:set>
                                      <p:cBhvr>
                                        <p:cTn id="35" dur="1" fill="hold">
                                          <p:stCondLst>
                                            <p:cond delay="999"/>
                                          </p:stCondLst>
                                        </p:cTn>
                                        <p:tgtEl>
                                          <p:spTgt spid="16"/>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38" dur="1000"/>
                                        <p:tgtEl>
                                          <p:spTgt spid="71">
                                            <p:txEl>
                                              <p:charRg st="4294967295" end="4294967295"/>
                                            </p:txEl>
                                          </p:spTgt>
                                        </p:tgtEl>
                                      </p:cBhvr>
                                    </p:animEffect>
                                    <p:anim calcmode="lin" valueType="num">
                                      <p:cBhvr>
                                        <p:cTn id="39"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40"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71"/>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1" nodeType="withEffect">
                                  <p:stCondLst>
                                    <p:cond delay="0"/>
                                  </p:stCondLst>
                                  <p:childTnLst>
                                    <p:set>
                                      <p:cBhvr>
                                        <p:cTn id="45"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46" dur="1000"/>
                                        <p:tgtEl>
                                          <p:spTgt spid="71">
                                            <p:txEl>
                                              <p:charRg st="4294967295" end="4294967295"/>
                                            </p:txEl>
                                          </p:spTgt>
                                        </p:tgtEl>
                                      </p:cBhvr>
                                    </p:animEffect>
                                    <p:anim calcmode="lin" valueType="num">
                                      <p:cBhvr>
                                        <p:cTn id="47"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48"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par>
                                <p:cTn id="49" presetID="47" presetClass="exit" presetSubtype="0" fill="hold" grpId="1" nodeType="withEffect">
                                  <p:stCondLst>
                                    <p:cond delay="0"/>
                                  </p:stCondLst>
                                  <p:childTnLst>
                                    <p:animEffect transition="out" filter="fade">
                                      <p:cBhvr>
                                        <p:cTn id="50" dur="1000"/>
                                        <p:tgtEl>
                                          <p:spTgt spid="16"/>
                                        </p:tgtEl>
                                      </p:cBhvr>
                                    </p:animEffect>
                                    <p:anim calcmode="lin" valueType="num">
                                      <p:cBhvr>
                                        <p:cTn id="51" dur="1000"/>
                                        <p:tgtEl>
                                          <p:spTgt spid="16"/>
                                        </p:tgtEl>
                                        <p:attrNameLst>
                                          <p:attrName>ppt_x</p:attrName>
                                        </p:attrNameLst>
                                      </p:cBhvr>
                                      <p:tavLst>
                                        <p:tav tm="0">
                                          <p:val>
                                            <p:strVal val="ppt_x"/>
                                          </p:val>
                                        </p:tav>
                                        <p:tav tm="100000">
                                          <p:val>
                                            <p:strVal val="ppt_x"/>
                                          </p:val>
                                        </p:tav>
                                      </p:tavLst>
                                    </p:anim>
                                    <p:anim calcmode="lin" valueType="num">
                                      <p:cBhvr>
                                        <p:cTn id="52" dur="1000"/>
                                        <p:tgtEl>
                                          <p:spTgt spid="16"/>
                                        </p:tgtEl>
                                        <p:attrNameLst>
                                          <p:attrName>ppt_y</p:attrName>
                                        </p:attrNameLst>
                                      </p:cBhvr>
                                      <p:tavLst>
                                        <p:tav tm="0">
                                          <p:val>
                                            <p:strVal val="ppt_y"/>
                                          </p:val>
                                        </p:tav>
                                        <p:tav tm="100000">
                                          <p:val>
                                            <p:strVal val="ppt_y-.1"/>
                                          </p:val>
                                        </p:tav>
                                      </p:tavLst>
                                    </p:anim>
                                    <p:set>
                                      <p:cBhvr>
                                        <p:cTn id="53"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withEffect">
                                  <p:stCondLst>
                                    <p:cond delay="0"/>
                                  </p:stCondLst>
                                  <p:childTnLst>
                                    <p:animEffect transition="out" filter="fade">
                                      <p:cBhvr>
                                        <p:cTn id="58" dur="1000"/>
                                        <p:tgtEl>
                                          <p:spTgt spid="18"/>
                                        </p:tgtEl>
                                      </p:cBhvr>
                                    </p:animEffect>
                                    <p:anim calcmode="lin" valueType="num">
                                      <p:cBhvr>
                                        <p:cTn id="59" dur="1000"/>
                                        <p:tgtEl>
                                          <p:spTgt spid="18"/>
                                        </p:tgtEl>
                                        <p:attrNameLst>
                                          <p:attrName>ppt_x</p:attrName>
                                        </p:attrNameLst>
                                      </p:cBhvr>
                                      <p:tavLst>
                                        <p:tav tm="0">
                                          <p:val>
                                            <p:strVal val="ppt_x"/>
                                          </p:val>
                                        </p:tav>
                                        <p:tav tm="100000">
                                          <p:val>
                                            <p:strVal val="ppt_x"/>
                                          </p:val>
                                        </p:tav>
                                      </p:tavLst>
                                    </p:anim>
                                    <p:anim calcmode="lin" valueType="num">
                                      <p:cBhvr>
                                        <p:cTn id="60" dur="1000"/>
                                        <p:tgtEl>
                                          <p:spTgt spid="18"/>
                                        </p:tgtEl>
                                        <p:attrNameLst>
                                          <p:attrName>ppt_y</p:attrName>
                                        </p:attrNameLst>
                                      </p:cBhvr>
                                      <p:tavLst>
                                        <p:tav tm="0">
                                          <p:val>
                                            <p:strVal val="ppt_y"/>
                                          </p:val>
                                        </p:tav>
                                        <p:tav tm="100000">
                                          <p:val>
                                            <p:strVal val="ppt_y-.1"/>
                                          </p:val>
                                        </p:tav>
                                      </p:tavLst>
                                    </p:anim>
                                    <p:set>
                                      <p:cBhvr>
                                        <p:cTn id="61" dur="1" fill="hold">
                                          <p:stCondLst>
                                            <p:cond delay="999"/>
                                          </p:stCondLst>
                                        </p:cTn>
                                        <p:tgtEl>
                                          <p:spTgt spid="18"/>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64" dur="1000"/>
                                        <p:tgtEl>
                                          <p:spTgt spid="68">
                                            <p:txEl>
                                              <p:charRg st="4294967295" end="4294967295"/>
                                            </p:txEl>
                                          </p:spTgt>
                                        </p:tgtEl>
                                      </p:cBhvr>
                                    </p:animEffect>
                                    <p:anim calcmode="lin" valueType="num">
                                      <p:cBhvr>
                                        <p:cTn id="65"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66"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68"/>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grpId="1" nodeType="withEffect">
                                  <p:stCondLst>
                                    <p:cond delay="0"/>
                                  </p:stCondLst>
                                  <p:childTnLst>
                                    <p:set>
                                      <p:cBhvr>
                                        <p:cTn id="71"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72" dur="1000"/>
                                        <p:tgtEl>
                                          <p:spTgt spid="68">
                                            <p:txEl>
                                              <p:charRg st="4294967295" end="4294967295"/>
                                            </p:txEl>
                                          </p:spTgt>
                                        </p:tgtEl>
                                      </p:cBhvr>
                                    </p:animEffect>
                                    <p:anim calcmode="lin" valueType="num">
                                      <p:cBhvr>
                                        <p:cTn id="73"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74"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par>
                                <p:cTn id="75" presetID="47" presetClass="exit" presetSubtype="0" fill="hold" grpId="1" nodeType="withEffect">
                                  <p:stCondLst>
                                    <p:cond delay="0"/>
                                  </p:stCondLst>
                                  <p:childTnLst>
                                    <p:animEffect transition="out" filter="fade">
                                      <p:cBhvr>
                                        <p:cTn id="76" dur="1000"/>
                                        <p:tgtEl>
                                          <p:spTgt spid="18"/>
                                        </p:tgtEl>
                                      </p:cBhvr>
                                    </p:animEffect>
                                    <p:anim calcmode="lin" valueType="num">
                                      <p:cBhvr>
                                        <p:cTn id="77" dur="1000"/>
                                        <p:tgtEl>
                                          <p:spTgt spid="18"/>
                                        </p:tgtEl>
                                        <p:attrNameLst>
                                          <p:attrName>ppt_x</p:attrName>
                                        </p:attrNameLst>
                                      </p:cBhvr>
                                      <p:tavLst>
                                        <p:tav tm="0">
                                          <p:val>
                                            <p:strVal val="ppt_x"/>
                                          </p:val>
                                        </p:tav>
                                        <p:tav tm="100000">
                                          <p:val>
                                            <p:strVal val="ppt_x"/>
                                          </p:val>
                                        </p:tav>
                                      </p:tavLst>
                                    </p:anim>
                                    <p:anim calcmode="lin" valueType="num">
                                      <p:cBhvr>
                                        <p:cTn id="78" dur="1000"/>
                                        <p:tgtEl>
                                          <p:spTgt spid="18"/>
                                        </p:tgtEl>
                                        <p:attrNameLst>
                                          <p:attrName>ppt_y</p:attrName>
                                        </p:attrNameLst>
                                      </p:cBhvr>
                                      <p:tavLst>
                                        <p:tav tm="0">
                                          <p:val>
                                            <p:strVal val="ppt_y"/>
                                          </p:val>
                                        </p:tav>
                                        <p:tav tm="100000">
                                          <p:val>
                                            <p:strVal val="ppt_y-.1"/>
                                          </p:val>
                                        </p:tav>
                                      </p:tavLst>
                                    </p:anim>
                                    <p:set>
                                      <p:cBhvr>
                                        <p:cTn id="79"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0" restart="whenNotActive" fill="hold" evtFilter="cancelBubble" nodeType="interactiveSeq">
                <p:stCondLst>
                  <p:cond evt="onClick" delay="0">
                    <p:tgtEl>
                      <p:spTgt spid="31"/>
                    </p:tgtEl>
                  </p:cond>
                </p:stCondLst>
                <p:endSync evt="end" delay="0">
                  <p:rtn val="all"/>
                </p:endSync>
                <p:childTnLst>
                  <p:par>
                    <p:cTn id="81" fill="hold">
                      <p:stCondLst>
                        <p:cond delay="0"/>
                      </p:stCondLst>
                      <p:childTnLst>
                        <p:par>
                          <p:cTn id="82" fill="hold">
                            <p:stCondLst>
                              <p:cond delay="0"/>
                            </p:stCondLst>
                            <p:childTnLst>
                              <p:par>
                                <p:cTn id="83" presetID="47" presetClass="exit" presetSubtype="0" fill="hold" grpId="0" nodeType="withEffect">
                                  <p:stCondLst>
                                    <p:cond delay="0"/>
                                  </p:stCondLst>
                                  <p:childTnLst>
                                    <p:animEffect transition="out" filter="fade">
                                      <p:cBhvr>
                                        <p:cTn id="84" dur="1000"/>
                                        <p:tgtEl>
                                          <p:spTgt spid="31"/>
                                        </p:tgtEl>
                                      </p:cBhvr>
                                    </p:animEffect>
                                    <p:anim calcmode="lin" valueType="num">
                                      <p:cBhvr>
                                        <p:cTn id="85" dur="1000"/>
                                        <p:tgtEl>
                                          <p:spTgt spid="31"/>
                                        </p:tgtEl>
                                        <p:attrNameLst>
                                          <p:attrName>ppt_x</p:attrName>
                                        </p:attrNameLst>
                                      </p:cBhvr>
                                      <p:tavLst>
                                        <p:tav tm="0">
                                          <p:val>
                                            <p:strVal val="ppt_x"/>
                                          </p:val>
                                        </p:tav>
                                        <p:tav tm="100000">
                                          <p:val>
                                            <p:strVal val="ppt_x"/>
                                          </p:val>
                                        </p:tav>
                                      </p:tavLst>
                                    </p:anim>
                                    <p:anim calcmode="lin" valueType="num">
                                      <p:cBhvr>
                                        <p:cTn id="86" dur="1000"/>
                                        <p:tgtEl>
                                          <p:spTgt spid="31"/>
                                        </p:tgtEl>
                                        <p:attrNameLst>
                                          <p:attrName>ppt_y</p:attrName>
                                        </p:attrNameLst>
                                      </p:cBhvr>
                                      <p:tavLst>
                                        <p:tav tm="0">
                                          <p:val>
                                            <p:strVal val="ppt_y"/>
                                          </p:val>
                                        </p:tav>
                                        <p:tav tm="100000">
                                          <p:val>
                                            <p:strVal val="ppt_y-.1"/>
                                          </p:val>
                                        </p:tav>
                                      </p:tavLst>
                                    </p:anim>
                                    <p:set>
                                      <p:cBhvr>
                                        <p:cTn id="87" dur="1" fill="hold">
                                          <p:stCondLst>
                                            <p:cond delay="999"/>
                                          </p:stCondLst>
                                        </p:cTn>
                                        <p:tgtEl>
                                          <p:spTgt spid="31"/>
                                        </p:tgtEl>
                                        <p:attrNameLst>
                                          <p:attrName>style.visibility</p:attrName>
                                        </p:attrNameLst>
                                      </p:cBhvr>
                                      <p:to>
                                        <p:strVal val="hidden"/>
                                      </p:to>
                                    </p:set>
                                  </p:childTnLst>
                                </p:cTn>
                              </p:par>
                              <p:par>
                                <p:cTn id="88" presetID="42" presetClass="entr" presetSubtype="0" fill="hold" grpId="0" nodeType="withEffect">
                                  <p:stCondLst>
                                    <p:cond delay="0"/>
                                  </p:stCondLst>
                                  <p:childTnLst>
                                    <p:set>
                                      <p:cBhvr>
                                        <p:cTn id="89" dur="1" fill="hold">
                                          <p:stCondLst>
                                            <p:cond delay="0"/>
                                          </p:stCondLst>
                                        </p:cTn>
                                        <p:tgtEl>
                                          <p:spTgt spid="22">
                                            <p:txEl>
                                              <p:charRg st="4294967295" end="4294967295"/>
                                            </p:txEl>
                                          </p:spTgt>
                                        </p:tgtEl>
                                        <p:attrNameLst>
                                          <p:attrName>style.visibility</p:attrName>
                                        </p:attrNameLst>
                                      </p:cBhvr>
                                      <p:to>
                                        <p:strVal val="visible"/>
                                      </p:to>
                                    </p:set>
                                    <p:animEffect transition="in" filter="fade">
                                      <p:cBhvr>
                                        <p:cTn id="90" dur="1000"/>
                                        <p:tgtEl>
                                          <p:spTgt spid="22">
                                            <p:txEl>
                                              <p:charRg st="4294967295" end="4294967295"/>
                                            </p:txEl>
                                          </p:spTgt>
                                        </p:tgtEl>
                                      </p:cBhvr>
                                    </p:animEffect>
                                    <p:anim calcmode="lin" valueType="num">
                                      <p:cBhvr>
                                        <p:cTn id="91" dur="1000" fill="hold"/>
                                        <p:tgtEl>
                                          <p:spTgt spid="22">
                                            <p:txEl>
                                              <p:charRg st="4294967295" end="4294967295"/>
                                            </p:txEl>
                                          </p:spTgt>
                                        </p:tgtEl>
                                        <p:attrNameLst>
                                          <p:attrName>ppt_x</p:attrName>
                                        </p:attrNameLst>
                                      </p:cBhvr>
                                      <p:tavLst>
                                        <p:tav tm="0">
                                          <p:val>
                                            <p:strVal val="#ppt_x"/>
                                          </p:val>
                                        </p:tav>
                                        <p:tav tm="100000">
                                          <p:val>
                                            <p:strVal val="#ppt_x"/>
                                          </p:val>
                                        </p:tav>
                                      </p:tavLst>
                                    </p:anim>
                                    <p:anim calcmode="lin" valueType="num">
                                      <p:cBhvr>
                                        <p:cTn id="92" dur="1000" fill="hold"/>
                                        <p:tgtEl>
                                          <p:spTgt spid="22">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1"/>
                  </p:tgtEl>
                </p:cond>
              </p:nextCondLst>
            </p:seq>
            <p:seq concurrent="1" nextAc="seek">
              <p:cTn id="93" restart="whenNotActive" fill="hold" evtFilter="cancelBubble" nodeType="interactiveSeq">
                <p:stCondLst>
                  <p:cond evt="onClick" delay="0">
                    <p:tgtEl>
                      <p:spTgt spid="22"/>
                    </p:tgtEl>
                  </p:cond>
                </p:stCondLst>
                <p:endSync evt="end" delay="0">
                  <p:rtn val="all"/>
                </p:endSync>
                <p:childTnLst>
                  <p:par>
                    <p:cTn id="94" fill="hold">
                      <p:stCondLst>
                        <p:cond delay="0"/>
                      </p:stCondLst>
                      <p:childTnLst>
                        <p:par>
                          <p:cTn id="95" fill="hold">
                            <p:stCondLst>
                              <p:cond delay="0"/>
                            </p:stCondLst>
                            <p:childTnLst>
                              <p:par>
                                <p:cTn id="96" presetID="42" presetClass="entr" presetSubtype="0" fill="hold" grpId="1" nodeType="withEffect">
                                  <p:stCondLst>
                                    <p:cond delay="0"/>
                                  </p:stCondLst>
                                  <p:childTnLst>
                                    <p:set>
                                      <p:cBhvr>
                                        <p:cTn id="97" dur="1" fill="hold">
                                          <p:stCondLst>
                                            <p:cond delay="0"/>
                                          </p:stCondLst>
                                        </p:cTn>
                                        <p:tgtEl>
                                          <p:spTgt spid="22">
                                            <p:txEl>
                                              <p:charRg st="4294967295" end="4294967295"/>
                                            </p:txEl>
                                          </p:spTgt>
                                        </p:tgtEl>
                                        <p:attrNameLst>
                                          <p:attrName>style.visibility</p:attrName>
                                        </p:attrNameLst>
                                      </p:cBhvr>
                                      <p:to>
                                        <p:strVal val="visible"/>
                                      </p:to>
                                    </p:set>
                                    <p:animEffect transition="in" filter="fade">
                                      <p:cBhvr>
                                        <p:cTn id="98" dur="1000"/>
                                        <p:tgtEl>
                                          <p:spTgt spid="22">
                                            <p:txEl>
                                              <p:charRg st="4294967295" end="4294967295"/>
                                            </p:txEl>
                                          </p:spTgt>
                                        </p:tgtEl>
                                      </p:cBhvr>
                                    </p:animEffect>
                                    <p:anim calcmode="lin" valueType="num">
                                      <p:cBhvr>
                                        <p:cTn id="99" dur="1000" fill="hold"/>
                                        <p:tgtEl>
                                          <p:spTgt spid="22">
                                            <p:txEl>
                                              <p:charRg st="4294967295" end="4294967295"/>
                                            </p:txEl>
                                          </p:spTgt>
                                        </p:tgtEl>
                                        <p:attrNameLst>
                                          <p:attrName>ppt_x</p:attrName>
                                        </p:attrNameLst>
                                      </p:cBhvr>
                                      <p:tavLst>
                                        <p:tav tm="0">
                                          <p:val>
                                            <p:strVal val="#ppt_x"/>
                                          </p:val>
                                        </p:tav>
                                        <p:tav tm="100000">
                                          <p:val>
                                            <p:strVal val="#ppt_x"/>
                                          </p:val>
                                        </p:tav>
                                      </p:tavLst>
                                    </p:anim>
                                    <p:anim calcmode="lin" valueType="num">
                                      <p:cBhvr>
                                        <p:cTn id="100" dur="1000" fill="hold"/>
                                        <p:tgtEl>
                                          <p:spTgt spid="22">
                                            <p:txEl>
                                              <p:charRg st="4294967295" end="4294967295"/>
                                            </p:txEl>
                                          </p:spTgt>
                                        </p:tgtEl>
                                        <p:attrNameLst>
                                          <p:attrName>ppt_y</p:attrName>
                                        </p:attrNameLst>
                                      </p:cBhvr>
                                      <p:tavLst>
                                        <p:tav tm="0">
                                          <p:val>
                                            <p:strVal val="#ppt_y+.1"/>
                                          </p:val>
                                        </p:tav>
                                        <p:tav tm="100000">
                                          <p:val>
                                            <p:strVal val="#ppt_y"/>
                                          </p:val>
                                        </p:tav>
                                      </p:tavLst>
                                    </p:anim>
                                  </p:childTnLst>
                                </p:cTn>
                              </p:par>
                              <p:par>
                                <p:cTn id="101" presetID="47" presetClass="exit" presetSubtype="0" fill="hold" grpId="1" nodeType="withEffect">
                                  <p:stCondLst>
                                    <p:cond delay="0"/>
                                  </p:stCondLst>
                                  <p:childTnLst>
                                    <p:animEffect transition="out" filter="fade">
                                      <p:cBhvr>
                                        <p:cTn id="102" dur="1000"/>
                                        <p:tgtEl>
                                          <p:spTgt spid="31"/>
                                        </p:tgtEl>
                                      </p:cBhvr>
                                    </p:animEffect>
                                    <p:anim calcmode="lin" valueType="num">
                                      <p:cBhvr>
                                        <p:cTn id="103" dur="1000"/>
                                        <p:tgtEl>
                                          <p:spTgt spid="31"/>
                                        </p:tgtEl>
                                        <p:attrNameLst>
                                          <p:attrName>ppt_x</p:attrName>
                                        </p:attrNameLst>
                                      </p:cBhvr>
                                      <p:tavLst>
                                        <p:tav tm="0">
                                          <p:val>
                                            <p:strVal val="ppt_x"/>
                                          </p:val>
                                        </p:tav>
                                        <p:tav tm="100000">
                                          <p:val>
                                            <p:strVal val="ppt_x"/>
                                          </p:val>
                                        </p:tav>
                                      </p:tavLst>
                                    </p:anim>
                                    <p:anim calcmode="lin" valueType="num">
                                      <p:cBhvr>
                                        <p:cTn id="104" dur="1000"/>
                                        <p:tgtEl>
                                          <p:spTgt spid="31"/>
                                        </p:tgtEl>
                                        <p:attrNameLst>
                                          <p:attrName>ppt_y</p:attrName>
                                        </p:attrNameLst>
                                      </p:cBhvr>
                                      <p:tavLst>
                                        <p:tav tm="0">
                                          <p:val>
                                            <p:strVal val="ppt_y"/>
                                          </p:val>
                                        </p:tav>
                                        <p:tav tm="100000">
                                          <p:val>
                                            <p:strVal val="ppt_y-.1"/>
                                          </p:val>
                                        </p:tav>
                                      </p:tavLst>
                                    </p:anim>
                                    <p:set>
                                      <p:cBhvr>
                                        <p:cTn id="105"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06" restart="whenNotActive" fill="hold" evtFilter="cancelBubble" nodeType="interactiveSeq">
                <p:stCondLst>
                  <p:cond evt="onClick" delay="0">
                    <p:tgtEl>
                      <p:spTgt spid="30"/>
                    </p:tgtEl>
                  </p:cond>
                </p:stCondLst>
                <p:endSync evt="end" delay="0">
                  <p:rtn val="all"/>
                </p:endSync>
                <p:childTnLst>
                  <p:par>
                    <p:cTn id="107" fill="hold">
                      <p:stCondLst>
                        <p:cond delay="0"/>
                      </p:stCondLst>
                      <p:childTnLst>
                        <p:par>
                          <p:cTn id="108" fill="hold">
                            <p:stCondLst>
                              <p:cond delay="0"/>
                            </p:stCondLst>
                            <p:childTnLst>
                              <p:par>
                                <p:cTn id="109" presetID="47" presetClass="exit" presetSubtype="0" fill="hold" grpId="0" nodeType="withEffect">
                                  <p:stCondLst>
                                    <p:cond delay="0"/>
                                  </p:stCondLst>
                                  <p:childTnLst>
                                    <p:animEffect transition="out" filter="fade">
                                      <p:cBhvr>
                                        <p:cTn id="110" dur="1000"/>
                                        <p:tgtEl>
                                          <p:spTgt spid="30"/>
                                        </p:tgtEl>
                                      </p:cBhvr>
                                    </p:animEffect>
                                    <p:anim calcmode="lin" valueType="num">
                                      <p:cBhvr>
                                        <p:cTn id="111" dur="1000"/>
                                        <p:tgtEl>
                                          <p:spTgt spid="30"/>
                                        </p:tgtEl>
                                        <p:attrNameLst>
                                          <p:attrName>ppt_x</p:attrName>
                                        </p:attrNameLst>
                                      </p:cBhvr>
                                      <p:tavLst>
                                        <p:tav tm="0">
                                          <p:val>
                                            <p:strVal val="ppt_x"/>
                                          </p:val>
                                        </p:tav>
                                        <p:tav tm="100000">
                                          <p:val>
                                            <p:strVal val="ppt_x"/>
                                          </p:val>
                                        </p:tav>
                                      </p:tavLst>
                                    </p:anim>
                                    <p:anim calcmode="lin" valueType="num">
                                      <p:cBhvr>
                                        <p:cTn id="112" dur="1000"/>
                                        <p:tgtEl>
                                          <p:spTgt spid="30"/>
                                        </p:tgtEl>
                                        <p:attrNameLst>
                                          <p:attrName>ppt_y</p:attrName>
                                        </p:attrNameLst>
                                      </p:cBhvr>
                                      <p:tavLst>
                                        <p:tav tm="0">
                                          <p:val>
                                            <p:strVal val="ppt_y"/>
                                          </p:val>
                                        </p:tav>
                                        <p:tav tm="100000">
                                          <p:val>
                                            <p:strVal val="ppt_y-.1"/>
                                          </p:val>
                                        </p:tav>
                                      </p:tavLst>
                                    </p:anim>
                                    <p:set>
                                      <p:cBhvr>
                                        <p:cTn id="113" dur="1" fill="hold">
                                          <p:stCondLst>
                                            <p:cond delay="999"/>
                                          </p:stCondLst>
                                        </p:cTn>
                                        <p:tgtEl>
                                          <p:spTgt spid="30"/>
                                        </p:tgtEl>
                                        <p:attrNameLst>
                                          <p:attrName>style.visibility</p:attrName>
                                        </p:attrNameLst>
                                      </p:cBhvr>
                                      <p:to>
                                        <p:strVal val="hidden"/>
                                      </p:to>
                                    </p:set>
                                  </p:childTnLst>
                                </p:cTn>
                              </p:par>
                              <p:par>
                                <p:cTn id="114" presetID="42" presetClass="entr" presetSubtype="0" fill="hold" grpId="0" nodeType="withEffect">
                                  <p:stCondLst>
                                    <p:cond delay="0"/>
                                  </p:stCondLst>
                                  <p:childTnLst>
                                    <p:set>
                                      <p:cBhvr>
                                        <p:cTn id="115" dur="1" fill="hold">
                                          <p:stCondLst>
                                            <p:cond delay="0"/>
                                          </p:stCondLst>
                                        </p:cTn>
                                        <p:tgtEl>
                                          <p:spTgt spid="21">
                                            <p:txEl>
                                              <p:charRg st="4294967295" end="4294967295"/>
                                            </p:txEl>
                                          </p:spTgt>
                                        </p:tgtEl>
                                        <p:attrNameLst>
                                          <p:attrName>style.visibility</p:attrName>
                                        </p:attrNameLst>
                                      </p:cBhvr>
                                      <p:to>
                                        <p:strVal val="visible"/>
                                      </p:to>
                                    </p:set>
                                    <p:animEffect transition="in" filter="fade">
                                      <p:cBhvr>
                                        <p:cTn id="116" dur="1000"/>
                                        <p:tgtEl>
                                          <p:spTgt spid="21">
                                            <p:txEl>
                                              <p:charRg st="4294967295" end="4294967295"/>
                                            </p:txEl>
                                          </p:spTgt>
                                        </p:tgtEl>
                                      </p:cBhvr>
                                    </p:animEffect>
                                    <p:anim calcmode="lin" valueType="num">
                                      <p:cBhvr>
                                        <p:cTn id="117" dur="1000" fill="hold"/>
                                        <p:tgtEl>
                                          <p:spTgt spid="21">
                                            <p:txEl>
                                              <p:charRg st="4294967295" end="4294967295"/>
                                            </p:txEl>
                                          </p:spTgt>
                                        </p:tgtEl>
                                        <p:attrNameLst>
                                          <p:attrName>ppt_x</p:attrName>
                                        </p:attrNameLst>
                                      </p:cBhvr>
                                      <p:tavLst>
                                        <p:tav tm="0">
                                          <p:val>
                                            <p:strVal val="#ppt_x"/>
                                          </p:val>
                                        </p:tav>
                                        <p:tav tm="100000">
                                          <p:val>
                                            <p:strVal val="#ppt_x"/>
                                          </p:val>
                                        </p:tav>
                                      </p:tavLst>
                                    </p:anim>
                                    <p:anim calcmode="lin" valueType="num">
                                      <p:cBhvr>
                                        <p:cTn id="118" dur="1000" fill="hold"/>
                                        <p:tgtEl>
                                          <p:spTgt spid="2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0"/>
                  </p:tgtEl>
                </p:cond>
              </p:nextCondLst>
            </p:seq>
            <p:seq concurrent="1" nextAc="seek">
              <p:cTn id="119" restart="whenNotActive" fill="hold" evtFilter="cancelBubble" nodeType="interactiveSeq">
                <p:stCondLst>
                  <p:cond evt="onClick" delay="0">
                    <p:tgtEl>
                      <p:spTgt spid="21"/>
                    </p:tgtEl>
                  </p:cond>
                </p:stCondLst>
                <p:endSync evt="end" delay="0">
                  <p:rtn val="all"/>
                </p:endSync>
                <p:childTnLst>
                  <p:par>
                    <p:cTn id="120" fill="hold">
                      <p:stCondLst>
                        <p:cond delay="0"/>
                      </p:stCondLst>
                      <p:childTnLst>
                        <p:par>
                          <p:cTn id="121" fill="hold">
                            <p:stCondLst>
                              <p:cond delay="0"/>
                            </p:stCondLst>
                            <p:childTnLst>
                              <p:par>
                                <p:cTn id="122" presetID="42" presetClass="entr" presetSubtype="0" fill="hold" grpId="1" nodeType="withEffect">
                                  <p:stCondLst>
                                    <p:cond delay="0"/>
                                  </p:stCondLst>
                                  <p:childTnLst>
                                    <p:set>
                                      <p:cBhvr>
                                        <p:cTn id="123" dur="1" fill="hold">
                                          <p:stCondLst>
                                            <p:cond delay="0"/>
                                          </p:stCondLst>
                                        </p:cTn>
                                        <p:tgtEl>
                                          <p:spTgt spid="21">
                                            <p:txEl>
                                              <p:charRg st="4294967295" end="4294967295"/>
                                            </p:txEl>
                                          </p:spTgt>
                                        </p:tgtEl>
                                        <p:attrNameLst>
                                          <p:attrName>style.visibility</p:attrName>
                                        </p:attrNameLst>
                                      </p:cBhvr>
                                      <p:to>
                                        <p:strVal val="visible"/>
                                      </p:to>
                                    </p:set>
                                    <p:animEffect transition="in" filter="fade">
                                      <p:cBhvr>
                                        <p:cTn id="124" dur="1000"/>
                                        <p:tgtEl>
                                          <p:spTgt spid="21">
                                            <p:txEl>
                                              <p:charRg st="4294967295" end="4294967295"/>
                                            </p:txEl>
                                          </p:spTgt>
                                        </p:tgtEl>
                                      </p:cBhvr>
                                    </p:animEffect>
                                    <p:anim calcmode="lin" valueType="num">
                                      <p:cBhvr>
                                        <p:cTn id="125" dur="1000" fill="hold"/>
                                        <p:tgtEl>
                                          <p:spTgt spid="21">
                                            <p:txEl>
                                              <p:charRg st="4294967295" end="4294967295"/>
                                            </p:txEl>
                                          </p:spTgt>
                                        </p:tgtEl>
                                        <p:attrNameLst>
                                          <p:attrName>ppt_x</p:attrName>
                                        </p:attrNameLst>
                                      </p:cBhvr>
                                      <p:tavLst>
                                        <p:tav tm="0">
                                          <p:val>
                                            <p:strVal val="#ppt_x"/>
                                          </p:val>
                                        </p:tav>
                                        <p:tav tm="100000">
                                          <p:val>
                                            <p:strVal val="#ppt_x"/>
                                          </p:val>
                                        </p:tav>
                                      </p:tavLst>
                                    </p:anim>
                                    <p:anim calcmode="lin" valueType="num">
                                      <p:cBhvr>
                                        <p:cTn id="126" dur="1000" fill="hold"/>
                                        <p:tgtEl>
                                          <p:spTgt spid="21">
                                            <p:txEl>
                                              <p:charRg st="4294967295" end="4294967295"/>
                                            </p:txEl>
                                          </p:spTgt>
                                        </p:tgtEl>
                                        <p:attrNameLst>
                                          <p:attrName>ppt_y</p:attrName>
                                        </p:attrNameLst>
                                      </p:cBhvr>
                                      <p:tavLst>
                                        <p:tav tm="0">
                                          <p:val>
                                            <p:strVal val="#ppt_y+.1"/>
                                          </p:val>
                                        </p:tav>
                                        <p:tav tm="100000">
                                          <p:val>
                                            <p:strVal val="#ppt_y"/>
                                          </p:val>
                                        </p:tav>
                                      </p:tavLst>
                                    </p:anim>
                                  </p:childTnLst>
                                </p:cTn>
                              </p:par>
                              <p:par>
                                <p:cTn id="127" presetID="47" presetClass="exit" presetSubtype="0" fill="hold" grpId="1" nodeType="withEffect">
                                  <p:stCondLst>
                                    <p:cond delay="0"/>
                                  </p:stCondLst>
                                  <p:childTnLst>
                                    <p:animEffect transition="out" filter="fade">
                                      <p:cBhvr>
                                        <p:cTn id="128" dur="1000"/>
                                        <p:tgtEl>
                                          <p:spTgt spid="30"/>
                                        </p:tgtEl>
                                      </p:cBhvr>
                                    </p:animEffect>
                                    <p:anim calcmode="lin" valueType="num">
                                      <p:cBhvr>
                                        <p:cTn id="129" dur="1000"/>
                                        <p:tgtEl>
                                          <p:spTgt spid="30"/>
                                        </p:tgtEl>
                                        <p:attrNameLst>
                                          <p:attrName>ppt_x</p:attrName>
                                        </p:attrNameLst>
                                      </p:cBhvr>
                                      <p:tavLst>
                                        <p:tav tm="0">
                                          <p:val>
                                            <p:strVal val="ppt_x"/>
                                          </p:val>
                                        </p:tav>
                                        <p:tav tm="100000">
                                          <p:val>
                                            <p:strVal val="ppt_x"/>
                                          </p:val>
                                        </p:tav>
                                      </p:tavLst>
                                    </p:anim>
                                    <p:anim calcmode="lin" valueType="num">
                                      <p:cBhvr>
                                        <p:cTn id="130" dur="1000"/>
                                        <p:tgtEl>
                                          <p:spTgt spid="30"/>
                                        </p:tgtEl>
                                        <p:attrNameLst>
                                          <p:attrName>ppt_y</p:attrName>
                                        </p:attrNameLst>
                                      </p:cBhvr>
                                      <p:tavLst>
                                        <p:tav tm="0">
                                          <p:val>
                                            <p:strVal val="ppt_y"/>
                                          </p:val>
                                        </p:tav>
                                        <p:tav tm="100000">
                                          <p:val>
                                            <p:strVal val="ppt_y-.1"/>
                                          </p:val>
                                        </p:tav>
                                      </p:tavLst>
                                    </p:anim>
                                    <p:set>
                                      <p:cBhvr>
                                        <p:cTn id="131"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grpId="2" nodeType="clickEffect">
                                  <p:stCondLst>
                                    <p:cond delay="0"/>
                                  </p:stCondLst>
                                  <p:childTnLst>
                                    <p:set>
                                      <p:cBhvr>
                                        <p:cTn id="136" dur="1" fill="hold">
                                          <p:stCondLst>
                                            <p:cond delay="0"/>
                                          </p:stCondLst>
                                        </p:cTn>
                                        <p:tgtEl>
                                          <p:spTgt spid="16"/>
                                        </p:tgtEl>
                                        <p:attrNameLst>
                                          <p:attrName>style.visibility</p:attrName>
                                        </p:attrNameLst>
                                      </p:cBhvr>
                                      <p:to>
                                        <p:strVal val="visible"/>
                                      </p:to>
                                    </p:set>
                                  </p:childTnLst>
                                </p:cTn>
                              </p:par>
                              <p:par>
                                <p:cTn id="137" presetID="1" presetClass="entr" presetSubtype="0" fill="hold" grpId="2" nodeType="withEffect">
                                  <p:stCondLst>
                                    <p:cond delay="0"/>
                                  </p:stCondLst>
                                  <p:childTnLst>
                                    <p:set>
                                      <p:cBhvr>
                                        <p:cTn id="138" dur="1" fill="hold">
                                          <p:stCondLst>
                                            <p:cond delay="0"/>
                                          </p:stCondLst>
                                        </p:cTn>
                                        <p:tgtEl>
                                          <p:spTgt spid="17"/>
                                        </p:tgtEl>
                                        <p:attrNameLst>
                                          <p:attrName>style.visibility</p:attrName>
                                        </p:attrNameLst>
                                      </p:cBhvr>
                                      <p:to>
                                        <p:strVal val="visible"/>
                                      </p:to>
                                    </p:set>
                                  </p:childTnLst>
                                </p:cTn>
                              </p:par>
                              <p:par>
                                <p:cTn id="139" presetID="1" presetClass="entr" presetSubtype="0" fill="hold" grpId="2" nodeType="withEffect">
                                  <p:stCondLst>
                                    <p:cond delay="0"/>
                                  </p:stCondLst>
                                  <p:childTnLst>
                                    <p:set>
                                      <p:cBhvr>
                                        <p:cTn id="140" dur="1" fill="hold">
                                          <p:stCondLst>
                                            <p:cond delay="0"/>
                                          </p:stCondLst>
                                        </p:cTn>
                                        <p:tgtEl>
                                          <p:spTgt spid="18"/>
                                        </p:tgtEl>
                                        <p:attrNameLst>
                                          <p:attrName>style.visibility</p:attrName>
                                        </p:attrNameLst>
                                      </p:cBhvr>
                                      <p:to>
                                        <p:strVal val="visible"/>
                                      </p:to>
                                    </p:set>
                                  </p:childTnLst>
                                </p:cTn>
                              </p:par>
                              <p:par>
                                <p:cTn id="141" presetID="1" presetClass="entr" presetSubtype="0" fill="hold" grpId="2" nodeType="withEffect">
                                  <p:stCondLst>
                                    <p:cond delay="0"/>
                                  </p:stCondLst>
                                  <p:childTnLst>
                                    <p:set>
                                      <p:cBhvr>
                                        <p:cTn id="142" dur="1" fill="hold">
                                          <p:stCondLst>
                                            <p:cond delay="0"/>
                                          </p:stCondLst>
                                        </p:cTn>
                                        <p:tgtEl>
                                          <p:spTgt spid="31"/>
                                        </p:tgtEl>
                                        <p:attrNameLst>
                                          <p:attrName>style.visibility</p:attrName>
                                        </p:attrNameLst>
                                      </p:cBhvr>
                                      <p:to>
                                        <p:strVal val="visible"/>
                                      </p:to>
                                    </p:set>
                                  </p:childTnLst>
                                </p:cTn>
                              </p:par>
                              <p:par>
                                <p:cTn id="143" presetID="1" presetClass="entr" presetSubtype="0" fill="hold" grpId="2" nodeType="withEffect">
                                  <p:stCondLst>
                                    <p:cond delay="0"/>
                                  </p:stCondLst>
                                  <p:childTnLst>
                                    <p:set>
                                      <p:cBhvr>
                                        <p:cTn id="144" dur="1" fill="hold">
                                          <p:stCondLst>
                                            <p:cond delay="0"/>
                                          </p:stCondLst>
                                        </p:cTn>
                                        <p:tgtEl>
                                          <p:spTgt spid="30"/>
                                        </p:tgtEl>
                                        <p:attrNameLst>
                                          <p:attrName>style.visibility</p:attrName>
                                        </p:attrNameLst>
                                      </p:cBhvr>
                                      <p:to>
                                        <p:strVal val="visible"/>
                                      </p:to>
                                    </p:set>
                                  </p:childTnLst>
                                </p:cTn>
                              </p:par>
                              <p:par>
                                <p:cTn id="145" presetID="1" presetClass="exit" presetSubtype="0" fill="hold" grpId="2" nodeType="withEffect">
                                  <p:stCondLst>
                                    <p:cond delay="0"/>
                                  </p:stCondLst>
                                  <p:childTnLst>
                                    <p:set>
                                      <p:cBhvr>
                                        <p:cTn id="146" dur="1" fill="hold">
                                          <p:stCondLst>
                                            <p:cond delay="0"/>
                                          </p:stCondLst>
                                        </p:cTn>
                                        <p:tgtEl>
                                          <p:spTgt spid="71">
                                            <p:txEl>
                                              <p:charRg st="4294967295" end="4294967295"/>
                                            </p:txEl>
                                          </p:spTgt>
                                        </p:tgtEl>
                                        <p:attrNameLst>
                                          <p:attrName>style.visibility</p:attrName>
                                        </p:attrNameLst>
                                      </p:cBhvr>
                                      <p:to>
                                        <p:strVal val="hidden"/>
                                      </p:to>
                                    </p:set>
                                  </p:childTnLst>
                                </p:cTn>
                              </p:par>
                              <p:par>
                                <p:cTn id="147" presetID="1" presetClass="exit" presetSubtype="0" fill="hold" grpId="2" nodeType="withEffect">
                                  <p:stCondLst>
                                    <p:cond delay="0"/>
                                  </p:stCondLst>
                                  <p:childTnLst>
                                    <p:set>
                                      <p:cBhvr>
                                        <p:cTn id="148" dur="1" fill="hold">
                                          <p:stCondLst>
                                            <p:cond delay="0"/>
                                          </p:stCondLst>
                                        </p:cTn>
                                        <p:tgtEl>
                                          <p:spTgt spid="70">
                                            <p:txEl>
                                              <p:charRg st="4294967295" end="4294967295"/>
                                            </p:txEl>
                                          </p:spTgt>
                                        </p:tgtEl>
                                        <p:attrNameLst>
                                          <p:attrName>style.visibility</p:attrName>
                                        </p:attrNameLst>
                                      </p:cBhvr>
                                      <p:to>
                                        <p:strVal val="hidden"/>
                                      </p:to>
                                    </p:set>
                                  </p:childTnLst>
                                </p:cTn>
                              </p:par>
                              <p:par>
                                <p:cTn id="149" presetID="1" presetClass="exit" presetSubtype="0" fill="hold" grpId="2" nodeType="withEffect">
                                  <p:stCondLst>
                                    <p:cond delay="0"/>
                                  </p:stCondLst>
                                  <p:childTnLst>
                                    <p:set>
                                      <p:cBhvr>
                                        <p:cTn id="150" dur="1" fill="hold">
                                          <p:stCondLst>
                                            <p:cond delay="0"/>
                                          </p:stCondLst>
                                        </p:cTn>
                                        <p:tgtEl>
                                          <p:spTgt spid="68">
                                            <p:txEl>
                                              <p:charRg st="4294967295" end="4294967295"/>
                                            </p:txEl>
                                          </p:spTgt>
                                        </p:tgtEl>
                                        <p:attrNameLst>
                                          <p:attrName>style.visibility</p:attrName>
                                        </p:attrNameLst>
                                      </p:cBhvr>
                                      <p:to>
                                        <p:strVal val="hidden"/>
                                      </p:to>
                                    </p:set>
                                  </p:childTnLst>
                                </p:cTn>
                              </p:par>
                              <p:par>
                                <p:cTn id="151" presetID="1" presetClass="exit" presetSubtype="0" fill="hold" grpId="2" nodeType="withEffect">
                                  <p:stCondLst>
                                    <p:cond delay="0"/>
                                  </p:stCondLst>
                                  <p:childTnLst>
                                    <p:set>
                                      <p:cBhvr>
                                        <p:cTn id="152" dur="1" fill="hold">
                                          <p:stCondLst>
                                            <p:cond delay="0"/>
                                          </p:stCondLst>
                                        </p:cTn>
                                        <p:tgtEl>
                                          <p:spTgt spid="22">
                                            <p:txEl>
                                              <p:charRg st="4294967295" end="4294967295"/>
                                            </p:txEl>
                                          </p:spTgt>
                                        </p:tgtEl>
                                        <p:attrNameLst>
                                          <p:attrName>style.visibility</p:attrName>
                                        </p:attrNameLst>
                                      </p:cBhvr>
                                      <p:to>
                                        <p:strVal val="hidden"/>
                                      </p:to>
                                    </p:set>
                                  </p:childTnLst>
                                </p:cTn>
                              </p:par>
                              <p:par>
                                <p:cTn id="153" presetID="1" presetClass="exit" presetSubtype="0" fill="hold" grpId="2" nodeType="withEffect">
                                  <p:stCondLst>
                                    <p:cond delay="0"/>
                                  </p:stCondLst>
                                  <p:childTnLst>
                                    <p:set>
                                      <p:cBhvr>
                                        <p:cTn id="154" dur="1" fill="hold">
                                          <p:stCondLst>
                                            <p:cond delay="0"/>
                                          </p:stCondLst>
                                        </p:cTn>
                                        <p:tgtEl>
                                          <p:spTgt spid="21">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5" restart="whenNotActive" fill="hold" evtFilter="cancelBubble" nodeType="interactiveSeq">
                <p:stCondLst>
                  <p:cond evt="onClick" delay="0">
                    <p:tgtEl>
                      <p:spTgt spid="27"/>
                    </p:tgtEl>
                  </p:cond>
                </p:stCondLst>
                <p:endSync evt="end" delay="0">
                  <p:rtn val="all"/>
                </p:endSync>
                <p:childTnLst>
                  <p:par>
                    <p:cTn id="156" fill="hold">
                      <p:stCondLst>
                        <p:cond delay="0"/>
                      </p:stCondLst>
                      <p:childTnLst>
                        <p:par>
                          <p:cTn id="157" fill="hold">
                            <p:stCondLst>
                              <p:cond delay="0"/>
                            </p:stCondLst>
                            <p:childTnLst>
                              <p:par>
                                <p:cTn id="158" presetID="1" presetClass="entr" presetSubtype="0" fill="hold" grpId="3" nodeType="clickEffect">
                                  <p:stCondLst>
                                    <p:cond delay="0"/>
                                  </p:stCondLst>
                                  <p:childTnLst>
                                    <p:set>
                                      <p:cBhvr>
                                        <p:cTn id="159" dur="1" fill="hold">
                                          <p:stCondLst>
                                            <p:cond delay="0"/>
                                          </p:stCondLst>
                                        </p:cTn>
                                        <p:tgtEl>
                                          <p:spTgt spid="16"/>
                                        </p:tgtEl>
                                        <p:attrNameLst>
                                          <p:attrName>style.visibility</p:attrName>
                                        </p:attrNameLst>
                                      </p:cBhvr>
                                      <p:to>
                                        <p:strVal val="visible"/>
                                      </p:to>
                                    </p:set>
                                  </p:childTnLst>
                                </p:cTn>
                              </p:par>
                              <p:par>
                                <p:cTn id="160" presetID="1" presetClass="entr" presetSubtype="0" fill="hold" grpId="3" nodeType="withEffect">
                                  <p:stCondLst>
                                    <p:cond delay="0"/>
                                  </p:stCondLst>
                                  <p:childTnLst>
                                    <p:set>
                                      <p:cBhvr>
                                        <p:cTn id="161" dur="1" fill="hold">
                                          <p:stCondLst>
                                            <p:cond delay="0"/>
                                          </p:stCondLst>
                                        </p:cTn>
                                        <p:tgtEl>
                                          <p:spTgt spid="17"/>
                                        </p:tgtEl>
                                        <p:attrNameLst>
                                          <p:attrName>style.visibility</p:attrName>
                                        </p:attrNameLst>
                                      </p:cBhvr>
                                      <p:to>
                                        <p:strVal val="visible"/>
                                      </p:to>
                                    </p:set>
                                  </p:childTnLst>
                                </p:cTn>
                              </p:par>
                              <p:par>
                                <p:cTn id="162" presetID="1" presetClass="entr" presetSubtype="0" fill="hold" grpId="3" nodeType="withEffect">
                                  <p:stCondLst>
                                    <p:cond delay="0"/>
                                  </p:stCondLst>
                                  <p:childTnLst>
                                    <p:set>
                                      <p:cBhvr>
                                        <p:cTn id="163" dur="1" fill="hold">
                                          <p:stCondLst>
                                            <p:cond delay="0"/>
                                          </p:stCondLst>
                                        </p:cTn>
                                        <p:tgtEl>
                                          <p:spTgt spid="18"/>
                                        </p:tgtEl>
                                        <p:attrNameLst>
                                          <p:attrName>style.visibility</p:attrName>
                                        </p:attrNameLst>
                                      </p:cBhvr>
                                      <p:to>
                                        <p:strVal val="visible"/>
                                      </p:to>
                                    </p:set>
                                  </p:childTnLst>
                                </p:cTn>
                              </p:par>
                              <p:par>
                                <p:cTn id="164" presetID="1" presetClass="entr" presetSubtype="0" fill="hold" grpId="3" nodeType="withEffect">
                                  <p:stCondLst>
                                    <p:cond delay="0"/>
                                  </p:stCondLst>
                                  <p:childTnLst>
                                    <p:set>
                                      <p:cBhvr>
                                        <p:cTn id="165" dur="1" fill="hold">
                                          <p:stCondLst>
                                            <p:cond delay="0"/>
                                          </p:stCondLst>
                                        </p:cTn>
                                        <p:tgtEl>
                                          <p:spTgt spid="31"/>
                                        </p:tgtEl>
                                        <p:attrNameLst>
                                          <p:attrName>style.visibility</p:attrName>
                                        </p:attrNameLst>
                                      </p:cBhvr>
                                      <p:to>
                                        <p:strVal val="visible"/>
                                      </p:to>
                                    </p:set>
                                  </p:childTnLst>
                                </p:cTn>
                              </p:par>
                              <p:par>
                                <p:cTn id="166" presetID="1" presetClass="entr" presetSubtype="0" fill="hold" grpId="3" nodeType="withEffect">
                                  <p:stCondLst>
                                    <p:cond delay="0"/>
                                  </p:stCondLst>
                                  <p:childTnLst>
                                    <p:set>
                                      <p:cBhvr>
                                        <p:cTn id="167" dur="1" fill="hold">
                                          <p:stCondLst>
                                            <p:cond delay="0"/>
                                          </p:stCondLst>
                                        </p:cTn>
                                        <p:tgtEl>
                                          <p:spTgt spid="30"/>
                                        </p:tgtEl>
                                        <p:attrNameLst>
                                          <p:attrName>style.visibility</p:attrName>
                                        </p:attrNameLst>
                                      </p:cBhvr>
                                      <p:to>
                                        <p:strVal val="visible"/>
                                      </p:to>
                                    </p:set>
                                  </p:childTnLst>
                                </p:cTn>
                              </p:par>
                              <p:par>
                                <p:cTn id="168" presetID="1" presetClass="exit" presetSubtype="0" fill="hold" grpId="3" nodeType="withEffect">
                                  <p:stCondLst>
                                    <p:cond delay="0"/>
                                  </p:stCondLst>
                                  <p:childTnLst>
                                    <p:set>
                                      <p:cBhvr>
                                        <p:cTn id="169" dur="1" fill="hold">
                                          <p:stCondLst>
                                            <p:cond delay="0"/>
                                          </p:stCondLst>
                                        </p:cTn>
                                        <p:tgtEl>
                                          <p:spTgt spid="71">
                                            <p:txEl>
                                              <p:charRg st="4294967295" end="4294967295"/>
                                            </p:txEl>
                                          </p:spTgt>
                                        </p:tgtEl>
                                        <p:attrNameLst>
                                          <p:attrName>style.visibility</p:attrName>
                                        </p:attrNameLst>
                                      </p:cBhvr>
                                      <p:to>
                                        <p:strVal val="hidden"/>
                                      </p:to>
                                    </p:set>
                                  </p:childTnLst>
                                </p:cTn>
                              </p:par>
                              <p:par>
                                <p:cTn id="170" presetID="1" presetClass="exit" presetSubtype="0" fill="hold" grpId="3" nodeType="withEffect">
                                  <p:stCondLst>
                                    <p:cond delay="0"/>
                                  </p:stCondLst>
                                  <p:childTnLst>
                                    <p:set>
                                      <p:cBhvr>
                                        <p:cTn id="171" dur="1" fill="hold">
                                          <p:stCondLst>
                                            <p:cond delay="0"/>
                                          </p:stCondLst>
                                        </p:cTn>
                                        <p:tgtEl>
                                          <p:spTgt spid="70">
                                            <p:txEl>
                                              <p:charRg st="4294967295" end="4294967295"/>
                                            </p:txEl>
                                          </p:spTgt>
                                        </p:tgtEl>
                                        <p:attrNameLst>
                                          <p:attrName>style.visibility</p:attrName>
                                        </p:attrNameLst>
                                      </p:cBhvr>
                                      <p:to>
                                        <p:strVal val="hidden"/>
                                      </p:to>
                                    </p:set>
                                  </p:childTnLst>
                                </p:cTn>
                              </p:par>
                              <p:par>
                                <p:cTn id="172" presetID="1" presetClass="exit" presetSubtype="0" fill="hold" grpId="3" nodeType="withEffect">
                                  <p:stCondLst>
                                    <p:cond delay="0"/>
                                  </p:stCondLst>
                                  <p:childTnLst>
                                    <p:set>
                                      <p:cBhvr>
                                        <p:cTn id="173" dur="1" fill="hold">
                                          <p:stCondLst>
                                            <p:cond delay="0"/>
                                          </p:stCondLst>
                                        </p:cTn>
                                        <p:tgtEl>
                                          <p:spTgt spid="68">
                                            <p:txEl>
                                              <p:charRg st="4294967295" end="4294967295"/>
                                            </p:txEl>
                                          </p:spTgt>
                                        </p:tgtEl>
                                        <p:attrNameLst>
                                          <p:attrName>style.visibility</p:attrName>
                                        </p:attrNameLst>
                                      </p:cBhvr>
                                      <p:to>
                                        <p:strVal val="hidden"/>
                                      </p:to>
                                    </p:set>
                                  </p:childTnLst>
                                </p:cTn>
                              </p:par>
                              <p:par>
                                <p:cTn id="174" presetID="1" presetClass="exit" presetSubtype="0" fill="hold" grpId="3" nodeType="withEffect">
                                  <p:stCondLst>
                                    <p:cond delay="0"/>
                                  </p:stCondLst>
                                  <p:childTnLst>
                                    <p:set>
                                      <p:cBhvr>
                                        <p:cTn id="175" dur="1" fill="hold">
                                          <p:stCondLst>
                                            <p:cond delay="0"/>
                                          </p:stCondLst>
                                        </p:cTn>
                                        <p:tgtEl>
                                          <p:spTgt spid="22">
                                            <p:txEl>
                                              <p:charRg st="4294967295" end="4294967295"/>
                                            </p:txEl>
                                          </p:spTgt>
                                        </p:tgtEl>
                                        <p:attrNameLst>
                                          <p:attrName>style.visibility</p:attrName>
                                        </p:attrNameLst>
                                      </p:cBhvr>
                                      <p:to>
                                        <p:strVal val="hidden"/>
                                      </p:to>
                                    </p:set>
                                  </p:childTnLst>
                                </p:cTn>
                              </p:par>
                              <p:par>
                                <p:cTn id="176" presetID="1" presetClass="exit" presetSubtype="0" fill="hold" grpId="3" nodeType="withEffect">
                                  <p:stCondLst>
                                    <p:cond delay="0"/>
                                  </p:stCondLst>
                                  <p:childTnLst>
                                    <p:set>
                                      <p:cBhvr>
                                        <p:cTn id="177" dur="1" fill="hold">
                                          <p:stCondLst>
                                            <p:cond delay="0"/>
                                          </p:stCondLst>
                                        </p:cTn>
                                        <p:tgtEl>
                                          <p:spTgt spid="21">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30" grpId="0"/>
      <p:bldP spid="30" grpId="1"/>
      <p:bldP spid="30" grpId="2"/>
      <p:bldP spid="30" grpId="3"/>
      <p:bldP spid="31" grpId="0"/>
      <p:bldP spid="31" grpId="1"/>
      <p:bldP spid="31" grpId="2"/>
      <p:bldP spid="31" grpId="3"/>
      <p:bldP spid="18" grpId="0"/>
      <p:bldP spid="18" grpId="1"/>
      <p:bldP spid="18" grpId="2"/>
      <p:bldP spid="18" grpId="3"/>
      <p:bldP spid="17" grpId="0"/>
      <p:bldP spid="17" grpId="1"/>
      <p:bldP spid="17" grpId="2"/>
      <p:bldP spid="17" grpId="3"/>
      <p:bldP spid="16" grpId="0"/>
      <p:bldP spid="16" grpId="1"/>
      <p:bldP spid="16" grpId="2"/>
      <p:bldP spid="16" grpId="3"/>
      <p:bldP spid="21" grpId="0" autoUpdateAnimBg="0"/>
      <p:bldP spid="21" grpId="1" autoUpdateAnimBg="0"/>
      <p:bldP spid="21" grpId="2" autoUpdateAnimBg="0"/>
      <p:bldP spid="21" grpId="3" autoUpdateAnimBg="0"/>
      <p:bldP spid="22" grpId="0" autoUpdateAnimBg="0"/>
      <p:bldP spid="22" grpId="1" autoUpdateAnimBg="0"/>
      <p:bldP spid="22" grpId="2" autoUpdateAnimBg="0"/>
      <p:bldP spid="22" grpId="3" autoUpdateAnimBg="0"/>
      <p:bldP spid="68" grpId="0" autoUpdateAnimBg="0"/>
      <p:bldP spid="68" grpId="1" autoUpdateAnimBg="0"/>
      <p:bldP spid="68" grpId="2" autoUpdateAnimBg="0"/>
      <p:bldP spid="68" grpId="3" autoUpdateAnimBg="0"/>
      <p:bldP spid="70" grpId="0" autoUpdateAnimBg="0"/>
      <p:bldP spid="70" grpId="1" autoUpdateAnimBg="0"/>
      <p:bldP spid="70" grpId="2" autoUpdateAnimBg="0"/>
      <p:bldP spid="70" grpId="3" autoUpdateAnimBg="0"/>
      <p:bldP spid="71" grpId="0" autoUpdateAnimBg="0"/>
      <p:bldP spid="71" grpId="1" autoUpdateAnimBg="0"/>
      <p:bldP spid="71" grpId="2" autoUpdateAnimBg="0"/>
      <p:bldP spid="71" grpId="3"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Box lives"/>
          <p:cNvSpPr txBox="1"/>
          <p:nvPr/>
        </p:nvSpPr>
        <p:spPr>
          <a:xfrm rot="7997822">
            <a:off x="62996" y="1923949"/>
            <a:ext cx="2308027" cy="330166"/>
          </a:xfrm>
          <a:prstGeom prst="rect">
            <a:avLst/>
          </a:prstGeom>
          <a:solidFill>
            <a:schemeClr val="tx2">
              <a:lumMod val="40000"/>
              <a:lumOff val="60000"/>
            </a:schemeClr>
          </a:solidFill>
        </p:spPr>
        <p:txBody>
          <a:bodyPr wrap="square" lIns="68577" tIns="34289" rIns="68577" bIns="34289" rtlCol="0">
            <a:noAutofit/>
          </a:bodyPr>
          <a:lstStyle/>
          <a:p>
            <a:pPr algn="ctr"/>
            <a:endParaRPr lang="en-GB" dirty="0"/>
          </a:p>
        </p:txBody>
      </p:sp>
      <p:sp>
        <p:nvSpPr>
          <p:cNvPr id="78" name="TextBox their"/>
          <p:cNvSpPr txBox="1"/>
          <p:nvPr/>
        </p:nvSpPr>
        <p:spPr>
          <a:xfrm>
            <a:off x="1685741" y="3360434"/>
            <a:ext cx="1690188" cy="366330"/>
          </a:xfrm>
          <a:prstGeom prst="rect">
            <a:avLst/>
          </a:prstGeom>
          <a:solidFill>
            <a:schemeClr val="tx2">
              <a:lumMod val="20000"/>
              <a:lumOff val="80000"/>
            </a:schemeClr>
          </a:solidFill>
        </p:spPr>
        <p:txBody>
          <a:bodyPr wrap="square" lIns="68577" tIns="34289" rIns="68577" bIns="34289" rtlCol="0">
            <a:noAutofit/>
          </a:bodyPr>
          <a:lstStyle/>
          <a:p>
            <a:pPr algn="ctr"/>
            <a:endParaRPr lang="en-GB" dirty="0"/>
          </a:p>
        </p:txBody>
      </p:sp>
      <p:sp>
        <p:nvSpPr>
          <p:cNvPr id="77" name="TextBox change"/>
          <p:cNvSpPr txBox="1"/>
          <p:nvPr/>
        </p:nvSpPr>
        <p:spPr>
          <a:xfrm>
            <a:off x="1355274" y="1894661"/>
            <a:ext cx="2020655" cy="367939"/>
          </a:xfrm>
          <a:prstGeom prst="rect">
            <a:avLst/>
          </a:prstGeom>
          <a:solidFill>
            <a:schemeClr val="tx2">
              <a:lumMod val="20000"/>
              <a:lumOff val="80000"/>
            </a:schemeClr>
          </a:solidFill>
        </p:spPr>
        <p:txBody>
          <a:bodyPr wrap="square" lIns="68577" tIns="34289" rIns="68577" bIns="34289" rtlCol="0">
            <a:noAutofit/>
          </a:bodyPr>
          <a:lstStyle/>
          <a:p>
            <a:pPr algn="ctr"/>
            <a:endParaRPr lang="en-GB" dirty="0"/>
          </a:p>
        </p:txBody>
      </p:sp>
      <p:sp>
        <p:nvSpPr>
          <p:cNvPr id="72" name="TextBox to"/>
          <p:cNvSpPr txBox="1"/>
          <p:nvPr/>
        </p:nvSpPr>
        <p:spPr>
          <a:xfrm rot="5400000">
            <a:off x="1503458" y="3557966"/>
            <a:ext cx="722684" cy="358118"/>
          </a:xfrm>
          <a:prstGeom prst="rect">
            <a:avLst/>
          </a:prstGeom>
          <a:solidFill>
            <a:schemeClr val="tx2">
              <a:lumMod val="60000"/>
              <a:lumOff val="40000"/>
            </a:schemeClr>
          </a:solidFill>
        </p:spPr>
        <p:txBody>
          <a:bodyPr wrap="square" lIns="68577" tIns="34289" rIns="68577" bIns="34289" rtlCol="0">
            <a:noAutofit/>
          </a:bodyPr>
          <a:lstStyle/>
          <a:p>
            <a:pPr algn="ctr"/>
            <a:endParaRPr lang="en-GB" dirty="0"/>
          </a:p>
        </p:txBody>
      </p:sp>
      <p:sp>
        <p:nvSpPr>
          <p:cNvPr id="71" name="TextBox them"/>
          <p:cNvSpPr txBox="1"/>
          <p:nvPr/>
        </p:nvSpPr>
        <p:spPr>
          <a:xfrm>
            <a:off x="2702378" y="1153465"/>
            <a:ext cx="1347105" cy="358118"/>
          </a:xfrm>
          <a:prstGeom prst="rect">
            <a:avLst/>
          </a:prstGeom>
          <a:solidFill>
            <a:schemeClr val="tx2">
              <a:lumMod val="20000"/>
              <a:lumOff val="80000"/>
            </a:schemeClr>
          </a:solidFill>
        </p:spPr>
        <p:txBody>
          <a:bodyPr wrap="square" lIns="68577" tIns="34289" rIns="68577" bIns="34289" rtlCol="0">
            <a:noAutofit/>
          </a:bodyPr>
          <a:lstStyle/>
          <a:p>
            <a:pPr algn="ctr"/>
            <a:endParaRPr lang="en-GB" dirty="0"/>
          </a:p>
        </p:txBody>
      </p:sp>
      <p:sp>
        <p:nvSpPr>
          <p:cNvPr id="70" name="TextBox help"/>
          <p:cNvSpPr txBox="1"/>
          <p:nvPr/>
        </p:nvSpPr>
        <p:spPr>
          <a:xfrm rot="5400000">
            <a:off x="-208043" y="3944198"/>
            <a:ext cx="1460848" cy="323818"/>
          </a:xfrm>
          <a:prstGeom prst="rect">
            <a:avLst/>
          </a:prstGeom>
          <a:solidFill>
            <a:schemeClr val="tx2">
              <a:lumMod val="20000"/>
              <a:lumOff val="80000"/>
            </a:schemeClr>
          </a:solidFill>
        </p:spPr>
        <p:txBody>
          <a:bodyPr wrap="square" lIns="68577" tIns="34289" rIns="68577" bIns="34289" rtlCol="0">
            <a:noAutofit/>
          </a:bodyPr>
          <a:lstStyle/>
          <a:p>
            <a:pPr algn="ctr"/>
            <a:endParaRPr lang="en-GB" dirty="0"/>
          </a:p>
        </p:txBody>
      </p:sp>
      <p:sp>
        <p:nvSpPr>
          <p:cNvPr id="66" name="TextBox that"/>
          <p:cNvSpPr txBox="1"/>
          <p:nvPr/>
        </p:nvSpPr>
        <p:spPr>
          <a:xfrm rot="18700629">
            <a:off x="1095710" y="1705724"/>
            <a:ext cx="1879365" cy="358118"/>
          </a:xfrm>
          <a:prstGeom prst="rect">
            <a:avLst/>
          </a:prstGeom>
          <a:solidFill>
            <a:schemeClr val="tx2">
              <a:lumMod val="60000"/>
              <a:lumOff val="40000"/>
            </a:schemeClr>
          </a:solidFill>
        </p:spPr>
        <p:txBody>
          <a:bodyPr wrap="square" lIns="68577" tIns="34289" rIns="68577" bIns="34289" rtlCol="0">
            <a:noAutofit/>
          </a:bodyPr>
          <a:lstStyle/>
          <a:p>
            <a:pPr algn="ctr"/>
            <a:endParaRPr lang="en-GB" dirty="0"/>
          </a:p>
        </p:txBody>
      </p:sp>
      <p:sp>
        <p:nvSpPr>
          <p:cNvPr id="31" name="TextBox love"/>
          <p:cNvSpPr txBox="1"/>
          <p:nvPr/>
        </p:nvSpPr>
        <p:spPr>
          <a:xfrm rot="2572819">
            <a:off x="1872222" y="3180987"/>
            <a:ext cx="367413" cy="1829874"/>
          </a:xfrm>
          <a:prstGeom prst="rect">
            <a:avLst/>
          </a:prstGeom>
          <a:solidFill>
            <a:schemeClr val="tx2">
              <a:lumMod val="20000"/>
              <a:lumOff val="80000"/>
            </a:schemeClr>
          </a:solidFill>
        </p:spPr>
        <p:txBody>
          <a:bodyPr wrap="square" lIns="68577" tIns="34289" rIns="68577" bIns="34289" rtlCol="0">
            <a:noAutofit/>
          </a:bodyPr>
          <a:lstStyle/>
          <a:p>
            <a:pPr algn="ctr"/>
            <a:endParaRPr lang="en-GB" dirty="0"/>
          </a:p>
        </p:txBody>
      </p:sp>
      <p:sp>
        <p:nvSpPr>
          <p:cNvPr id="44" name="TextBox: and"/>
          <p:cNvSpPr txBox="1"/>
          <p:nvPr/>
        </p:nvSpPr>
        <p:spPr>
          <a:xfrm>
            <a:off x="2364939" y="4094100"/>
            <a:ext cx="1013624" cy="366100"/>
          </a:xfrm>
          <a:prstGeom prst="rect">
            <a:avLst/>
          </a:prstGeom>
          <a:solidFill>
            <a:schemeClr val="tx2">
              <a:lumMod val="20000"/>
              <a:lumOff val="80000"/>
            </a:schemeClr>
          </a:solidFill>
        </p:spPr>
        <p:txBody>
          <a:bodyPr wrap="square" lIns="68577" tIns="34289" rIns="68577" bIns="34289" rtlCol="0">
            <a:noAutofit/>
          </a:bodyPr>
          <a:lstStyle/>
          <a:p>
            <a:pPr algn="ctr"/>
            <a:endParaRPr lang="en-GB" dirty="0"/>
          </a:p>
        </p:txBody>
      </p:sp>
      <p:sp>
        <p:nvSpPr>
          <p:cNvPr id="69" name="TextBox forgiveness"/>
          <p:cNvSpPr txBox="1"/>
          <p:nvPr/>
        </p:nvSpPr>
        <p:spPr>
          <a:xfrm rot="10800000">
            <a:off x="683701" y="2641749"/>
            <a:ext cx="3690632" cy="349406"/>
          </a:xfrm>
          <a:prstGeom prst="rect">
            <a:avLst/>
          </a:prstGeom>
          <a:solidFill>
            <a:schemeClr val="tx2">
              <a:lumMod val="20000"/>
              <a:lumOff val="80000"/>
            </a:schemeClr>
          </a:solidFill>
        </p:spPr>
        <p:txBody>
          <a:bodyPr wrap="square" lIns="68577" tIns="34289" rIns="68577" bIns="34289" rtlCol="0">
            <a:noAutofit/>
          </a:bodyPr>
          <a:lstStyle/>
          <a:p>
            <a:pPr algn="ctr"/>
            <a:endParaRPr lang="en-GB" dirty="0"/>
          </a:p>
        </p:txBody>
      </p:sp>
      <p:sp>
        <p:nvSpPr>
          <p:cNvPr id="30" name="TextBox mercy"/>
          <p:cNvSpPr txBox="1"/>
          <p:nvPr/>
        </p:nvSpPr>
        <p:spPr>
          <a:xfrm>
            <a:off x="3381151" y="2271067"/>
            <a:ext cx="333413" cy="1846177"/>
          </a:xfrm>
          <a:prstGeom prst="rect">
            <a:avLst/>
          </a:prstGeom>
          <a:solidFill>
            <a:schemeClr val="tx2">
              <a:lumMod val="60000"/>
              <a:lumOff val="40000"/>
            </a:schemeClr>
          </a:solidFill>
        </p:spPr>
        <p:txBody>
          <a:bodyPr wrap="square" lIns="68577" tIns="34289" rIns="68577" bIns="34289" rtlCol="0">
            <a:noAutofit/>
          </a:bodyPr>
          <a:lstStyle/>
          <a:p>
            <a:pPr algn="ctr"/>
            <a:endParaRPr lang="en-GB" dirty="0"/>
          </a:p>
        </p:txBody>
      </p:sp>
      <p:sp>
        <p:nvSpPr>
          <p:cNvPr id="68" name="TextBox God's"/>
          <p:cNvSpPr txBox="1"/>
          <p:nvPr/>
        </p:nvSpPr>
        <p:spPr>
          <a:xfrm rot="5400000">
            <a:off x="2860928" y="3980601"/>
            <a:ext cx="337279" cy="1347499"/>
          </a:xfrm>
          <a:prstGeom prst="rect">
            <a:avLst/>
          </a:prstGeom>
          <a:solidFill>
            <a:schemeClr val="tx2">
              <a:lumMod val="40000"/>
              <a:lumOff val="60000"/>
            </a:schemeClr>
          </a:solidFill>
        </p:spPr>
        <p:txBody>
          <a:bodyPr wrap="square" lIns="68577" tIns="34289" rIns="68577" bIns="34289" rtlCol="0">
            <a:noAutofit/>
          </a:bodyPr>
          <a:lstStyle/>
          <a:p>
            <a:pPr algn="ctr"/>
            <a:endParaRPr lang="en-GB" dirty="0"/>
          </a:p>
        </p:txBody>
      </p:sp>
      <p:sp>
        <p:nvSpPr>
          <p:cNvPr id="27" name="TextBox celebrate"/>
          <p:cNvSpPr txBox="1"/>
          <p:nvPr/>
        </p:nvSpPr>
        <p:spPr>
          <a:xfrm rot="10800000">
            <a:off x="348696" y="2991151"/>
            <a:ext cx="3029867" cy="373557"/>
          </a:xfrm>
          <a:prstGeom prst="rect">
            <a:avLst/>
          </a:prstGeom>
          <a:solidFill>
            <a:schemeClr val="tx2">
              <a:lumMod val="40000"/>
              <a:lumOff val="60000"/>
            </a:schemeClr>
          </a:solidFill>
        </p:spPr>
        <p:txBody>
          <a:bodyPr wrap="square" lIns="68577" tIns="34289" rIns="68577" bIns="34289" rtlCol="0">
            <a:noAutofit/>
          </a:bodyPr>
          <a:lstStyle/>
          <a:p>
            <a:pPr algn="ctr"/>
            <a:endParaRPr lang="en-GB" dirty="0"/>
          </a:p>
        </p:txBody>
      </p:sp>
      <p:sp>
        <p:nvSpPr>
          <p:cNvPr id="45" name="TextBox people"/>
          <p:cNvSpPr txBox="1"/>
          <p:nvPr/>
        </p:nvSpPr>
        <p:spPr>
          <a:xfrm>
            <a:off x="4383686" y="2253903"/>
            <a:ext cx="320370" cy="2213061"/>
          </a:xfrm>
          <a:prstGeom prst="rect">
            <a:avLst/>
          </a:prstGeom>
          <a:solidFill>
            <a:schemeClr val="tx2">
              <a:lumMod val="40000"/>
              <a:lumOff val="60000"/>
            </a:schemeClr>
          </a:solidFill>
        </p:spPr>
        <p:txBody>
          <a:bodyPr wrap="square" lIns="68577" tIns="34289" rIns="68577" bIns="34289" rtlCol="0">
            <a:noAutofit/>
          </a:bodyPr>
          <a:lstStyle/>
          <a:p>
            <a:pPr algn="ctr"/>
            <a:endParaRPr lang="en-GB" dirty="0"/>
          </a:p>
        </p:txBody>
      </p:sp>
      <p:sp>
        <p:nvSpPr>
          <p:cNvPr id="42" name="TextBox penance"/>
          <p:cNvSpPr txBox="1"/>
          <p:nvPr/>
        </p:nvSpPr>
        <p:spPr>
          <a:xfrm>
            <a:off x="2364939" y="1530809"/>
            <a:ext cx="2347583" cy="345638"/>
          </a:xfrm>
          <a:prstGeom prst="rect">
            <a:avLst/>
          </a:prstGeom>
          <a:solidFill>
            <a:schemeClr val="tx2">
              <a:lumMod val="40000"/>
              <a:lumOff val="60000"/>
            </a:schemeClr>
          </a:solidFill>
        </p:spPr>
        <p:txBody>
          <a:bodyPr wrap="square" lIns="68577" tIns="34289" rIns="68577" bIns="34289" rtlCol="0">
            <a:noAutofit/>
          </a:bodyPr>
          <a:lstStyle/>
          <a:p>
            <a:pPr algn="ctr"/>
            <a:endParaRPr lang="en-GB" dirty="0"/>
          </a:p>
        </p:txBody>
      </p:sp>
      <p:sp>
        <p:nvSpPr>
          <p:cNvPr id="34" name="TextBox of"/>
          <p:cNvSpPr txBox="1"/>
          <p:nvPr/>
        </p:nvSpPr>
        <p:spPr>
          <a:xfrm rot="18900000">
            <a:off x="4207628" y="4043427"/>
            <a:ext cx="333413" cy="833546"/>
          </a:xfrm>
          <a:prstGeom prst="rect">
            <a:avLst/>
          </a:prstGeom>
          <a:solidFill>
            <a:schemeClr val="tx2">
              <a:lumMod val="20000"/>
              <a:lumOff val="80000"/>
            </a:schemeClr>
          </a:solidFill>
        </p:spPr>
        <p:txBody>
          <a:bodyPr wrap="square" lIns="68577" tIns="34289" rIns="68577" bIns="34289" rtlCol="0">
            <a:noAutofit/>
          </a:bodyPr>
          <a:lstStyle/>
          <a:p>
            <a:pPr algn="ctr"/>
            <a:endParaRPr lang="en-GB" dirty="0"/>
          </a:p>
        </p:txBody>
      </p:sp>
      <p:sp>
        <p:nvSpPr>
          <p:cNvPr id="67" name="TextBox sacrament"/>
          <p:cNvSpPr txBox="1"/>
          <p:nvPr/>
        </p:nvSpPr>
        <p:spPr>
          <a:xfrm flipH="1">
            <a:off x="4704053" y="1513875"/>
            <a:ext cx="341879" cy="3334431"/>
          </a:xfrm>
          <a:prstGeom prst="rect">
            <a:avLst/>
          </a:prstGeom>
          <a:solidFill>
            <a:schemeClr val="tx2">
              <a:lumMod val="20000"/>
              <a:lumOff val="80000"/>
            </a:schemeClr>
          </a:solidFill>
        </p:spPr>
        <p:txBody>
          <a:bodyPr wrap="square" lIns="68577" tIns="34289" rIns="68577" bIns="34289" rtlCol="0">
            <a:noAutofit/>
          </a:bodyPr>
          <a:lstStyle/>
          <a:p>
            <a:pPr algn="ctr"/>
            <a:endParaRPr lang="en-GB" dirty="0"/>
          </a:p>
        </p:txBody>
      </p:sp>
      <p:sp>
        <p:nvSpPr>
          <p:cNvPr id="43" name="TextBox the"/>
          <p:cNvSpPr txBox="1"/>
          <p:nvPr/>
        </p:nvSpPr>
        <p:spPr>
          <a:xfrm rot="10800000">
            <a:off x="3690579" y="3737025"/>
            <a:ext cx="358904" cy="1085965"/>
          </a:xfrm>
          <a:prstGeom prst="rect">
            <a:avLst/>
          </a:prstGeom>
          <a:solidFill>
            <a:schemeClr val="tx2">
              <a:lumMod val="20000"/>
              <a:lumOff val="80000"/>
            </a:schemeClr>
          </a:solidFill>
        </p:spPr>
        <p:txBody>
          <a:bodyPr wrap="square" lIns="68577" tIns="34289" rIns="68577" bIns="34289" rtlCol="0">
            <a:noAutofit/>
          </a:bodyPr>
          <a:lstStyle/>
          <a:p>
            <a:pPr algn="ctr"/>
            <a:endParaRPr lang="en-GB" dirty="0"/>
          </a:p>
        </p:txBody>
      </p:sp>
      <p:sp>
        <p:nvSpPr>
          <p:cNvPr id="6" name="TextBox In"/>
          <p:cNvSpPr txBox="1"/>
          <p:nvPr/>
        </p:nvSpPr>
        <p:spPr>
          <a:xfrm rot="18900000">
            <a:off x="629327" y="3940432"/>
            <a:ext cx="778604" cy="381656"/>
          </a:xfrm>
          <a:prstGeom prst="rect">
            <a:avLst/>
          </a:prstGeom>
          <a:solidFill>
            <a:schemeClr val="tx2">
              <a:lumMod val="40000"/>
              <a:lumOff val="60000"/>
            </a:schemeClr>
          </a:solidFill>
          <a:ln>
            <a:noFill/>
          </a:ln>
        </p:spPr>
        <p:txBody>
          <a:bodyPr wrap="square" lIns="68577" tIns="34289" rIns="68577" bIns="34289" rtlCol="0">
            <a:noAutofit/>
          </a:bodyPr>
          <a:lstStyle/>
          <a:p>
            <a:pPr algn="ctr"/>
            <a:endParaRPr lang="en-GB" dirty="0"/>
          </a:p>
        </p:txBody>
      </p:sp>
      <p:sp>
        <p:nvSpPr>
          <p:cNvPr id="2" name="Textbox: text"/>
          <p:cNvSpPr/>
          <p:nvPr/>
        </p:nvSpPr>
        <p:spPr>
          <a:xfrm>
            <a:off x="5697539" y="1472839"/>
            <a:ext cx="3043266" cy="1138773"/>
          </a:xfrm>
          <a:prstGeom prst="rect">
            <a:avLst/>
          </a:prstGeom>
          <a:ln>
            <a:solidFill>
              <a:srgbClr val="002060"/>
            </a:solidFill>
          </a:ln>
        </p:spPr>
        <p:txBody>
          <a:bodyPr wrap="square">
            <a:spAutoFit/>
          </a:bodyPr>
          <a:lstStyle/>
          <a:p>
            <a:r>
              <a:rPr lang="en-NZ" sz="1700" b="1" dirty="0">
                <a:solidFill>
                  <a:srgbClr val="002060"/>
                </a:solidFill>
              </a:rPr>
              <a:t>In the Sacrament of Penance people celebrate God’s mercy, forgiveness and love </a:t>
            </a:r>
            <a:r>
              <a:rPr lang="en-NZ" sz="1700" b="1" dirty="0" smtClean="0">
                <a:solidFill>
                  <a:srgbClr val="002060"/>
                </a:solidFill>
              </a:rPr>
              <a:t>that help </a:t>
            </a:r>
            <a:r>
              <a:rPr lang="en-NZ" sz="1700" b="1" dirty="0">
                <a:solidFill>
                  <a:srgbClr val="002060"/>
                </a:solidFill>
              </a:rPr>
              <a:t>them to change their lives.</a:t>
            </a:r>
          </a:p>
        </p:txBody>
      </p:sp>
      <p:graphicFrame>
        <p:nvGraphicFramePr>
          <p:cNvPr id="23" name="Table"/>
          <p:cNvGraphicFramePr>
            <a:graphicFrameLocks noGrp="1"/>
          </p:cNvGraphicFramePr>
          <p:nvPr>
            <p:extLst>
              <p:ext uri="{D42A27DB-BD31-4B8C-83A1-F6EECF244321}">
                <p14:modId xmlns:p14="http://schemas.microsoft.com/office/powerpoint/2010/main" val="1445315277"/>
              </p:ext>
            </p:extLst>
          </p:nvPr>
        </p:nvGraphicFramePr>
        <p:xfrm>
          <a:off x="348698" y="1146196"/>
          <a:ext cx="4697238" cy="3697030"/>
        </p:xfrm>
        <a:graphic>
          <a:graphicData uri="http://schemas.openxmlformats.org/drawingml/2006/table">
            <a:tbl>
              <a:tblPr firstRow="1" bandRow="1">
                <a:tableStyleId>{5940675A-B579-460E-94D1-54222C63F5DA}</a:tableStyleId>
              </a:tblPr>
              <a:tblGrid>
                <a:gridCol w="335517">
                  <a:extLst>
                    <a:ext uri="{9D8B030D-6E8A-4147-A177-3AD203B41FA5}">
                      <a16:colId xmlns="" xmlns:a16="http://schemas.microsoft.com/office/drawing/2014/main" val="20000"/>
                    </a:ext>
                  </a:extLst>
                </a:gridCol>
                <a:gridCol w="335517">
                  <a:extLst>
                    <a:ext uri="{9D8B030D-6E8A-4147-A177-3AD203B41FA5}">
                      <a16:colId xmlns="" xmlns:a16="http://schemas.microsoft.com/office/drawing/2014/main" val="20001"/>
                    </a:ext>
                  </a:extLst>
                </a:gridCol>
                <a:gridCol w="335517">
                  <a:extLst>
                    <a:ext uri="{9D8B030D-6E8A-4147-A177-3AD203B41FA5}">
                      <a16:colId xmlns="" xmlns:a16="http://schemas.microsoft.com/office/drawing/2014/main" val="20002"/>
                    </a:ext>
                  </a:extLst>
                </a:gridCol>
                <a:gridCol w="335517">
                  <a:extLst>
                    <a:ext uri="{9D8B030D-6E8A-4147-A177-3AD203B41FA5}">
                      <a16:colId xmlns="" xmlns:a16="http://schemas.microsoft.com/office/drawing/2014/main" val="20003"/>
                    </a:ext>
                  </a:extLst>
                </a:gridCol>
                <a:gridCol w="335517">
                  <a:extLst>
                    <a:ext uri="{9D8B030D-6E8A-4147-A177-3AD203B41FA5}">
                      <a16:colId xmlns="" xmlns:a16="http://schemas.microsoft.com/office/drawing/2014/main" val="20004"/>
                    </a:ext>
                  </a:extLst>
                </a:gridCol>
                <a:gridCol w="335517">
                  <a:extLst>
                    <a:ext uri="{9D8B030D-6E8A-4147-A177-3AD203B41FA5}">
                      <a16:colId xmlns="" xmlns:a16="http://schemas.microsoft.com/office/drawing/2014/main" val="20005"/>
                    </a:ext>
                  </a:extLst>
                </a:gridCol>
                <a:gridCol w="335517">
                  <a:extLst>
                    <a:ext uri="{9D8B030D-6E8A-4147-A177-3AD203B41FA5}">
                      <a16:colId xmlns="" xmlns:a16="http://schemas.microsoft.com/office/drawing/2014/main" val="20006"/>
                    </a:ext>
                  </a:extLst>
                </a:gridCol>
                <a:gridCol w="335517">
                  <a:extLst>
                    <a:ext uri="{9D8B030D-6E8A-4147-A177-3AD203B41FA5}">
                      <a16:colId xmlns="" xmlns:a16="http://schemas.microsoft.com/office/drawing/2014/main" val="20007"/>
                    </a:ext>
                  </a:extLst>
                </a:gridCol>
                <a:gridCol w="335517">
                  <a:extLst>
                    <a:ext uri="{9D8B030D-6E8A-4147-A177-3AD203B41FA5}">
                      <a16:colId xmlns="" xmlns:a16="http://schemas.microsoft.com/office/drawing/2014/main" val="20008"/>
                    </a:ext>
                  </a:extLst>
                </a:gridCol>
                <a:gridCol w="335517"/>
                <a:gridCol w="335517">
                  <a:extLst>
                    <a:ext uri="{9D8B030D-6E8A-4147-A177-3AD203B41FA5}">
                      <a16:colId xmlns="" xmlns:a16="http://schemas.microsoft.com/office/drawing/2014/main" val="20009"/>
                    </a:ext>
                  </a:extLst>
                </a:gridCol>
                <a:gridCol w="335517"/>
                <a:gridCol w="335517"/>
                <a:gridCol w="335517"/>
              </a:tblGrid>
              <a:tr h="369703">
                <a:tc>
                  <a:txBody>
                    <a:bodyPr/>
                    <a:lstStyle/>
                    <a:p>
                      <a:pPr algn="ctr"/>
                      <a:r>
                        <a:rPr lang="en-NZ" sz="900" cap="all" dirty="0">
                          <a:effectLst/>
                          <a:latin typeface="+mn-lt"/>
                        </a:rPr>
                        <a:t>T</a:t>
                      </a:r>
                    </a:p>
                  </a:txBody>
                  <a:tcPr marL="38569" marR="38569" marT="38569" marB="38569" anchor="ctr"/>
                </a:tc>
                <a:tc>
                  <a:txBody>
                    <a:bodyPr/>
                    <a:lstStyle/>
                    <a:p>
                      <a:pPr algn="ctr"/>
                      <a:r>
                        <a:rPr lang="en-NZ" sz="900" cap="all" dirty="0">
                          <a:effectLst/>
                          <a:latin typeface="+mn-lt"/>
                        </a:rPr>
                        <a:t>V</a:t>
                      </a:r>
                    </a:p>
                  </a:txBody>
                  <a:tcPr marL="38569" marR="38569" marT="38569" marB="38569" anchor="ctr"/>
                </a:tc>
                <a:tc>
                  <a:txBody>
                    <a:bodyPr/>
                    <a:lstStyle/>
                    <a:p>
                      <a:pPr algn="ctr"/>
                      <a:r>
                        <a:rPr lang="en-NZ" sz="900" cap="all" dirty="0">
                          <a:effectLst/>
                          <a:latin typeface="+mn-lt"/>
                        </a:rPr>
                        <a:t>M</a:t>
                      </a:r>
                    </a:p>
                  </a:txBody>
                  <a:tcPr marL="38569" marR="38569" marT="38569" marB="38569" anchor="ctr"/>
                </a:tc>
                <a:tc>
                  <a:txBody>
                    <a:bodyPr/>
                    <a:lstStyle/>
                    <a:p>
                      <a:pPr algn="ctr"/>
                      <a:r>
                        <a:rPr lang="en-NZ" sz="900" cap="all">
                          <a:effectLst/>
                          <a:latin typeface="+mn-lt"/>
                        </a:rPr>
                        <a:t>S</a:t>
                      </a:r>
                    </a:p>
                  </a:txBody>
                  <a:tcPr marL="38569" marR="38569" marT="38569" marB="38569" anchor="ctr"/>
                </a:tc>
                <a:tc>
                  <a:txBody>
                    <a:bodyPr/>
                    <a:lstStyle/>
                    <a:p>
                      <a:pPr algn="ctr"/>
                      <a:r>
                        <a:rPr lang="en-NZ" sz="900" cap="all" dirty="0">
                          <a:effectLst/>
                          <a:latin typeface="+mn-lt"/>
                        </a:rPr>
                        <a:t>S</a:t>
                      </a:r>
                    </a:p>
                  </a:txBody>
                  <a:tcPr marL="38569" marR="38569" marT="38569" marB="38569" anchor="ctr"/>
                </a:tc>
                <a:tc>
                  <a:txBody>
                    <a:bodyPr/>
                    <a:lstStyle/>
                    <a:p>
                      <a:pPr algn="ctr"/>
                      <a:r>
                        <a:rPr lang="en-NZ" sz="900" cap="all">
                          <a:effectLst/>
                          <a:latin typeface="+mn-lt"/>
                        </a:rPr>
                        <a:t>Q</a:t>
                      </a:r>
                    </a:p>
                  </a:txBody>
                  <a:tcPr marL="38569" marR="38569" marT="38569" marB="38569" anchor="ctr"/>
                </a:tc>
                <a:tc>
                  <a:txBody>
                    <a:bodyPr/>
                    <a:lstStyle/>
                    <a:p>
                      <a:pPr algn="ctr"/>
                      <a:r>
                        <a:rPr lang="en-NZ" sz="900" cap="all">
                          <a:effectLst/>
                          <a:latin typeface="+mn-lt"/>
                        </a:rPr>
                        <a:t>T</a:t>
                      </a:r>
                    </a:p>
                  </a:txBody>
                  <a:tcPr marL="38569" marR="38569" marT="38569" marB="38569" anchor="ctr"/>
                </a:tc>
                <a:tc>
                  <a:txBody>
                    <a:bodyPr/>
                    <a:lstStyle/>
                    <a:p>
                      <a:pPr algn="ctr"/>
                      <a:r>
                        <a:rPr lang="en-NZ" sz="900" cap="all">
                          <a:effectLst/>
                          <a:latin typeface="+mn-lt"/>
                        </a:rPr>
                        <a:t>T</a:t>
                      </a:r>
                    </a:p>
                  </a:txBody>
                  <a:tcPr marL="38569" marR="38569" marT="38569" marB="38569" anchor="ctr"/>
                </a:tc>
                <a:tc>
                  <a:txBody>
                    <a:bodyPr/>
                    <a:lstStyle/>
                    <a:p>
                      <a:pPr algn="ctr"/>
                      <a:r>
                        <a:rPr lang="en-NZ" sz="900" cap="all">
                          <a:effectLst/>
                          <a:latin typeface="+mn-lt"/>
                        </a:rPr>
                        <a:t>H</a:t>
                      </a:r>
                    </a:p>
                  </a:txBody>
                  <a:tcPr marL="38569" marR="38569" marT="38569" marB="38569" anchor="ctr"/>
                </a:tc>
                <a:tc>
                  <a:txBody>
                    <a:bodyPr/>
                    <a:lstStyle/>
                    <a:p>
                      <a:pPr algn="ctr"/>
                      <a:r>
                        <a:rPr lang="en-NZ" sz="900" cap="all">
                          <a:effectLst/>
                          <a:latin typeface="+mn-lt"/>
                        </a:rPr>
                        <a:t>E</a:t>
                      </a:r>
                    </a:p>
                  </a:txBody>
                  <a:tcPr marL="38569" marR="38569" marT="38569" marB="38569" anchor="ctr"/>
                </a:tc>
                <a:tc>
                  <a:txBody>
                    <a:bodyPr/>
                    <a:lstStyle/>
                    <a:p>
                      <a:pPr algn="ctr"/>
                      <a:r>
                        <a:rPr lang="en-NZ" sz="900" cap="all">
                          <a:effectLst/>
                          <a:latin typeface="+mn-lt"/>
                        </a:rPr>
                        <a:t>M</a:t>
                      </a:r>
                    </a:p>
                  </a:txBody>
                  <a:tcPr marL="38569" marR="38569" marT="38569" marB="38569" anchor="ctr"/>
                </a:tc>
                <a:tc>
                  <a:txBody>
                    <a:bodyPr/>
                    <a:lstStyle/>
                    <a:p>
                      <a:pPr algn="ctr"/>
                      <a:r>
                        <a:rPr lang="en-NZ" sz="900" cap="all">
                          <a:effectLst/>
                          <a:latin typeface="+mn-lt"/>
                        </a:rPr>
                        <a:t>Q</a:t>
                      </a:r>
                    </a:p>
                  </a:txBody>
                  <a:tcPr marL="38569" marR="38569" marT="38569" marB="38569" anchor="ctr"/>
                </a:tc>
                <a:tc>
                  <a:txBody>
                    <a:bodyPr/>
                    <a:lstStyle/>
                    <a:p>
                      <a:pPr algn="ctr"/>
                      <a:r>
                        <a:rPr lang="en-NZ" sz="900" cap="all">
                          <a:effectLst/>
                          <a:latin typeface="+mn-lt"/>
                        </a:rPr>
                        <a:t>V</a:t>
                      </a:r>
                    </a:p>
                  </a:txBody>
                  <a:tcPr marL="38569" marR="38569" marT="38569" marB="38569" anchor="ctr"/>
                </a:tc>
                <a:tc>
                  <a:txBody>
                    <a:bodyPr/>
                    <a:lstStyle/>
                    <a:p>
                      <a:pPr algn="ctr"/>
                      <a:r>
                        <a:rPr lang="en-NZ" sz="900" cap="all">
                          <a:effectLst/>
                          <a:latin typeface="+mn-lt"/>
                        </a:rPr>
                        <a:t>D</a:t>
                      </a:r>
                    </a:p>
                  </a:txBody>
                  <a:tcPr marL="38569" marR="38569" marT="38569" marB="38569" anchor="ctr"/>
                </a:tc>
                <a:extLst>
                  <a:ext uri="{0D108BD9-81ED-4DB2-BD59-A6C34878D82A}">
                    <a16:rowId xmlns="" xmlns:a16="http://schemas.microsoft.com/office/drawing/2014/main" val="10001"/>
                  </a:ext>
                </a:extLst>
              </a:tr>
              <a:tr h="369703">
                <a:tc>
                  <a:txBody>
                    <a:bodyPr/>
                    <a:lstStyle/>
                    <a:p>
                      <a:pPr algn="ctr"/>
                      <a:r>
                        <a:rPr lang="en-NZ" sz="900" cap="all">
                          <a:effectLst/>
                          <a:latin typeface="+mn-lt"/>
                        </a:rPr>
                        <a:t>U</a:t>
                      </a:r>
                    </a:p>
                  </a:txBody>
                  <a:tcPr marL="38569" marR="38569" marT="38569" marB="38569" anchor="ctr"/>
                </a:tc>
                <a:tc>
                  <a:txBody>
                    <a:bodyPr/>
                    <a:lstStyle/>
                    <a:p>
                      <a:pPr algn="ctr"/>
                      <a:r>
                        <a:rPr lang="en-NZ" sz="900" cap="all">
                          <a:effectLst/>
                          <a:latin typeface="+mn-lt"/>
                        </a:rPr>
                        <a:t>B</a:t>
                      </a:r>
                    </a:p>
                  </a:txBody>
                  <a:tcPr marL="38569" marR="38569" marT="38569" marB="38569" anchor="ctr"/>
                </a:tc>
                <a:tc>
                  <a:txBody>
                    <a:bodyPr/>
                    <a:lstStyle/>
                    <a:p>
                      <a:pPr algn="ctr"/>
                      <a:r>
                        <a:rPr lang="en-NZ" sz="900" cap="all" dirty="0">
                          <a:effectLst/>
                          <a:latin typeface="+mn-lt"/>
                        </a:rPr>
                        <a:t>R</a:t>
                      </a:r>
                    </a:p>
                  </a:txBody>
                  <a:tcPr marL="38569" marR="38569" marT="38569" marB="38569" anchor="ctr"/>
                </a:tc>
                <a:tc>
                  <a:txBody>
                    <a:bodyPr/>
                    <a:lstStyle/>
                    <a:p>
                      <a:pPr algn="ctr"/>
                      <a:r>
                        <a:rPr lang="en-NZ" sz="900" cap="all" dirty="0">
                          <a:effectLst/>
                          <a:latin typeface="+mn-lt"/>
                        </a:rPr>
                        <a:t>E</a:t>
                      </a:r>
                    </a:p>
                  </a:txBody>
                  <a:tcPr marL="38569" marR="38569" marT="38569" marB="38569" anchor="ctr"/>
                </a:tc>
                <a:tc>
                  <a:txBody>
                    <a:bodyPr/>
                    <a:lstStyle/>
                    <a:p>
                      <a:pPr algn="ctr"/>
                      <a:r>
                        <a:rPr lang="en-NZ" sz="900" cap="all" dirty="0">
                          <a:effectLst/>
                          <a:latin typeface="+mn-lt"/>
                        </a:rPr>
                        <a:t>Q</a:t>
                      </a:r>
                    </a:p>
                  </a:txBody>
                  <a:tcPr marL="38569" marR="38569" marT="38569" marB="38569" anchor="ctr"/>
                </a:tc>
                <a:tc>
                  <a:txBody>
                    <a:bodyPr/>
                    <a:lstStyle/>
                    <a:p>
                      <a:pPr algn="ctr"/>
                      <a:r>
                        <a:rPr lang="en-NZ" sz="900" cap="all">
                          <a:effectLst/>
                          <a:latin typeface="+mn-lt"/>
                        </a:rPr>
                        <a:t>A</a:t>
                      </a:r>
                    </a:p>
                  </a:txBody>
                  <a:tcPr marL="38569" marR="38569" marT="38569" marB="38569" anchor="ctr"/>
                </a:tc>
                <a:tc>
                  <a:txBody>
                    <a:bodyPr/>
                    <a:lstStyle/>
                    <a:p>
                      <a:pPr algn="ctr"/>
                      <a:r>
                        <a:rPr lang="en-NZ" sz="900" cap="all" dirty="0">
                          <a:effectLst/>
                          <a:latin typeface="+mn-lt"/>
                        </a:rPr>
                        <a:t>P</a:t>
                      </a:r>
                    </a:p>
                  </a:txBody>
                  <a:tcPr marL="38569" marR="38569" marT="38569" marB="38569" anchor="ctr"/>
                </a:tc>
                <a:tc>
                  <a:txBody>
                    <a:bodyPr/>
                    <a:lstStyle/>
                    <a:p>
                      <a:pPr algn="ctr"/>
                      <a:r>
                        <a:rPr lang="en-NZ" sz="900" cap="all">
                          <a:effectLst/>
                          <a:latin typeface="+mn-lt"/>
                        </a:rPr>
                        <a:t>E</a:t>
                      </a:r>
                    </a:p>
                  </a:txBody>
                  <a:tcPr marL="38569" marR="38569" marT="38569" marB="38569" anchor="ctr"/>
                </a:tc>
                <a:tc>
                  <a:txBody>
                    <a:bodyPr/>
                    <a:lstStyle/>
                    <a:p>
                      <a:pPr algn="ctr"/>
                      <a:r>
                        <a:rPr lang="en-NZ" sz="900" cap="all">
                          <a:effectLst/>
                          <a:latin typeface="+mn-lt"/>
                        </a:rPr>
                        <a:t>N</a:t>
                      </a:r>
                    </a:p>
                  </a:txBody>
                  <a:tcPr marL="38569" marR="38569" marT="38569" marB="38569" anchor="ctr"/>
                </a:tc>
                <a:tc>
                  <a:txBody>
                    <a:bodyPr/>
                    <a:lstStyle/>
                    <a:p>
                      <a:pPr algn="ctr"/>
                      <a:r>
                        <a:rPr lang="en-NZ" sz="900" cap="all">
                          <a:effectLst/>
                          <a:latin typeface="+mn-lt"/>
                        </a:rPr>
                        <a:t>A</a:t>
                      </a:r>
                    </a:p>
                  </a:txBody>
                  <a:tcPr marL="38569" marR="38569" marT="38569" marB="38569" anchor="ctr"/>
                </a:tc>
                <a:tc>
                  <a:txBody>
                    <a:bodyPr/>
                    <a:lstStyle/>
                    <a:p>
                      <a:pPr algn="ctr"/>
                      <a:r>
                        <a:rPr lang="en-NZ" sz="900" cap="all">
                          <a:effectLst/>
                          <a:latin typeface="+mn-lt"/>
                        </a:rPr>
                        <a:t>N</a:t>
                      </a:r>
                    </a:p>
                  </a:txBody>
                  <a:tcPr marL="38569" marR="38569" marT="38569" marB="38569" anchor="ctr"/>
                </a:tc>
                <a:tc>
                  <a:txBody>
                    <a:bodyPr/>
                    <a:lstStyle/>
                    <a:p>
                      <a:pPr algn="ctr"/>
                      <a:r>
                        <a:rPr lang="en-NZ" sz="900" cap="all">
                          <a:effectLst/>
                          <a:latin typeface="+mn-lt"/>
                        </a:rPr>
                        <a:t>C</a:t>
                      </a:r>
                    </a:p>
                  </a:txBody>
                  <a:tcPr marL="38569" marR="38569" marT="38569" marB="38569" anchor="ctr"/>
                </a:tc>
                <a:tc>
                  <a:txBody>
                    <a:bodyPr/>
                    <a:lstStyle/>
                    <a:p>
                      <a:pPr algn="ctr"/>
                      <a:r>
                        <a:rPr lang="en-NZ" sz="900" cap="all">
                          <a:effectLst/>
                          <a:latin typeface="+mn-lt"/>
                        </a:rPr>
                        <a:t>E</a:t>
                      </a:r>
                    </a:p>
                  </a:txBody>
                  <a:tcPr marL="38569" marR="38569" marT="38569" marB="38569" anchor="ctr"/>
                </a:tc>
                <a:tc>
                  <a:txBody>
                    <a:bodyPr/>
                    <a:lstStyle/>
                    <a:p>
                      <a:pPr algn="ctr"/>
                      <a:r>
                        <a:rPr lang="en-NZ" sz="900" cap="all">
                          <a:effectLst/>
                          <a:latin typeface="+mn-lt"/>
                        </a:rPr>
                        <a:t>S</a:t>
                      </a:r>
                    </a:p>
                  </a:txBody>
                  <a:tcPr marL="38569" marR="38569" marT="38569" marB="38569" anchor="ctr"/>
                </a:tc>
                <a:extLst>
                  <a:ext uri="{0D108BD9-81ED-4DB2-BD59-A6C34878D82A}">
                    <a16:rowId xmlns="" xmlns:a16="http://schemas.microsoft.com/office/drawing/2014/main" val="10002"/>
                  </a:ext>
                </a:extLst>
              </a:tr>
              <a:tr h="369703">
                <a:tc>
                  <a:txBody>
                    <a:bodyPr/>
                    <a:lstStyle/>
                    <a:p>
                      <a:pPr algn="ctr"/>
                      <a:r>
                        <a:rPr lang="en-NZ" sz="900" cap="all">
                          <a:effectLst/>
                          <a:latin typeface="+mn-lt"/>
                        </a:rPr>
                        <a:t>X</a:t>
                      </a:r>
                    </a:p>
                  </a:txBody>
                  <a:tcPr marL="38569" marR="38569" marT="38569" marB="38569" anchor="ctr"/>
                </a:tc>
                <a:tc>
                  <a:txBody>
                    <a:bodyPr/>
                    <a:lstStyle/>
                    <a:p>
                      <a:pPr algn="ctr"/>
                      <a:r>
                        <a:rPr lang="en-NZ" sz="900" cap="all">
                          <a:effectLst/>
                          <a:latin typeface="+mn-lt"/>
                        </a:rPr>
                        <a:t>Z</a:t>
                      </a:r>
                    </a:p>
                  </a:txBody>
                  <a:tcPr marL="38569" marR="38569" marT="38569" marB="38569" anchor="ctr"/>
                </a:tc>
                <a:tc>
                  <a:txBody>
                    <a:bodyPr/>
                    <a:lstStyle/>
                    <a:p>
                      <a:pPr algn="ctr"/>
                      <a:r>
                        <a:rPr lang="en-NZ" sz="900" cap="all" dirty="0">
                          <a:effectLst/>
                          <a:latin typeface="+mn-lt"/>
                        </a:rPr>
                        <a:t>V</a:t>
                      </a:r>
                    </a:p>
                  </a:txBody>
                  <a:tcPr marL="38569" marR="38569" marT="38569" marB="38569" anchor="ctr"/>
                </a:tc>
                <a:tc>
                  <a:txBody>
                    <a:bodyPr/>
                    <a:lstStyle/>
                    <a:p>
                      <a:pPr algn="ctr"/>
                      <a:r>
                        <a:rPr lang="en-NZ" sz="900" cap="all" dirty="0">
                          <a:effectLst/>
                          <a:latin typeface="+mn-lt"/>
                        </a:rPr>
                        <a:t>C</a:t>
                      </a:r>
                    </a:p>
                  </a:txBody>
                  <a:tcPr marL="38569" marR="38569" marT="38569" marB="38569" anchor="ctr"/>
                </a:tc>
                <a:tc>
                  <a:txBody>
                    <a:bodyPr/>
                    <a:lstStyle/>
                    <a:p>
                      <a:pPr algn="ctr"/>
                      <a:r>
                        <a:rPr lang="en-NZ" sz="900" cap="all">
                          <a:effectLst/>
                          <a:latin typeface="+mn-lt"/>
                        </a:rPr>
                        <a:t>H</a:t>
                      </a:r>
                    </a:p>
                  </a:txBody>
                  <a:tcPr marL="38569" marR="38569" marT="38569" marB="38569" anchor="ctr"/>
                </a:tc>
                <a:tc>
                  <a:txBody>
                    <a:bodyPr/>
                    <a:lstStyle/>
                    <a:p>
                      <a:pPr algn="ctr"/>
                      <a:r>
                        <a:rPr lang="en-NZ" sz="900" cap="all" dirty="0">
                          <a:effectLst/>
                          <a:latin typeface="+mn-lt"/>
                        </a:rPr>
                        <a:t>A</a:t>
                      </a:r>
                    </a:p>
                  </a:txBody>
                  <a:tcPr marL="38569" marR="38569" marT="38569" marB="38569" anchor="ctr"/>
                </a:tc>
                <a:tc>
                  <a:txBody>
                    <a:bodyPr/>
                    <a:lstStyle/>
                    <a:p>
                      <a:pPr algn="ctr"/>
                      <a:r>
                        <a:rPr lang="en-NZ" sz="900" cap="all" dirty="0">
                          <a:effectLst/>
                          <a:latin typeface="+mn-lt"/>
                        </a:rPr>
                        <a:t>N</a:t>
                      </a:r>
                    </a:p>
                  </a:txBody>
                  <a:tcPr marL="38569" marR="38569" marT="38569" marB="38569" anchor="ctr"/>
                </a:tc>
                <a:tc>
                  <a:txBody>
                    <a:bodyPr/>
                    <a:lstStyle/>
                    <a:p>
                      <a:pPr algn="ctr"/>
                      <a:r>
                        <a:rPr lang="en-NZ" sz="900" cap="all" dirty="0">
                          <a:effectLst/>
                          <a:latin typeface="+mn-lt"/>
                        </a:rPr>
                        <a:t>G</a:t>
                      </a:r>
                    </a:p>
                  </a:txBody>
                  <a:tcPr marL="38569" marR="38569" marT="38569" marB="38569" anchor="ctr"/>
                </a:tc>
                <a:tc>
                  <a:txBody>
                    <a:bodyPr/>
                    <a:lstStyle/>
                    <a:p>
                      <a:pPr algn="ctr"/>
                      <a:r>
                        <a:rPr lang="en-NZ" sz="900" cap="all">
                          <a:effectLst/>
                          <a:latin typeface="+mn-lt"/>
                        </a:rPr>
                        <a:t>E</a:t>
                      </a:r>
                    </a:p>
                  </a:txBody>
                  <a:tcPr marL="38569" marR="38569" marT="38569" marB="38569" anchor="ctr"/>
                </a:tc>
                <a:tc>
                  <a:txBody>
                    <a:bodyPr/>
                    <a:lstStyle/>
                    <a:p>
                      <a:pPr algn="ctr"/>
                      <a:r>
                        <a:rPr lang="en-NZ" sz="900" cap="all">
                          <a:effectLst/>
                          <a:latin typeface="+mn-lt"/>
                        </a:rPr>
                        <a:t>X</a:t>
                      </a:r>
                    </a:p>
                  </a:txBody>
                  <a:tcPr marL="38569" marR="38569" marT="38569" marB="38569" anchor="ctr"/>
                </a:tc>
                <a:tc>
                  <a:txBody>
                    <a:bodyPr/>
                    <a:lstStyle/>
                    <a:p>
                      <a:pPr algn="ctr"/>
                      <a:r>
                        <a:rPr lang="en-NZ" sz="900" cap="all">
                          <a:effectLst/>
                          <a:latin typeface="+mn-lt"/>
                        </a:rPr>
                        <a:t>X</a:t>
                      </a:r>
                    </a:p>
                  </a:txBody>
                  <a:tcPr marL="38569" marR="38569" marT="38569" marB="38569" anchor="ctr"/>
                </a:tc>
                <a:tc>
                  <a:txBody>
                    <a:bodyPr/>
                    <a:lstStyle/>
                    <a:p>
                      <a:pPr algn="ctr"/>
                      <a:r>
                        <a:rPr lang="en-NZ" sz="900" cap="all">
                          <a:effectLst/>
                          <a:latin typeface="+mn-lt"/>
                        </a:rPr>
                        <a:t>S</a:t>
                      </a:r>
                    </a:p>
                  </a:txBody>
                  <a:tcPr marL="38569" marR="38569" marT="38569" marB="38569" anchor="ctr"/>
                </a:tc>
                <a:tc>
                  <a:txBody>
                    <a:bodyPr/>
                    <a:lstStyle/>
                    <a:p>
                      <a:pPr algn="ctr"/>
                      <a:r>
                        <a:rPr lang="en-NZ" sz="900" cap="all">
                          <a:effectLst/>
                          <a:latin typeface="+mn-lt"/>
                        </a:rPr>
                        <a:t>M</a:t>
                      </a:r>
                    </a:p>
                  </a:txBody>
                  <a:tcPr marL="38569" marR="38569" marT="38569" marB="38569" anchor="ctr"/>
                </a:tc>
                <a:tc>
                  <a:txBody>
                    <a:bodyPr/>
                    <a:lstStyle/>
                    <a:p>
                      <a:pPr algn="ctr"/>
                      <a:r>
                        <a:rPr lang="en-NZ" sz="900" cap="all">
                          <a:effectLst/>
                          <a:latin typeface="+mn-lt"/>
                        </a:rPr>
                        <a:t>A</a:t>
                      </a:r>
                    </a:p>
                  </a:txBody>
                  <a:tcPr marL="38569" marR="38569" marT="38569" marB="38569" anchor="ctr"/>
                </a:tc>
                <a:extLst>
                  <a:ext uri="{0D108BD9-81ED-4DB2-BD59-A6C34878D82A}">
                    <a16:rowId xmlns="" xmlns:a16="http://schemas.microsoft.com/office/drawing/2014/main" val="10003"/>
                  </a:ext>
                </a:extLst>
              </a:tr>
              <a:tr h="369703">
                <a:tc>
                  <a:txBody>
                    <a:bodyPr/>
                    <a:lstStyle/>
                    <a:p>
                      <a:pPr algn="ctr"/>
                      <a:r>
                        <a:rPr lang="en-NZ" sz="900" cap="all">
                          <a:effectLst/>
                          <a:latin typeface="+mn-lt"/>
                        </a:rPr>
                        <a:t>B</a:t>
                      </a:r>
                    </a:p>
                  </a:txBody>
                  <a:tcPr marL="38569" marR="38569" marT="38569" marB="38569" anchor="ctr"/>
                </a:tc>
                <a:tc>
                  <a:txBody>
                    <a:bodyPr/>
                    <a:lstStyle/>
                    <a:p>
                      <a:pPr algn="ctr"/>
                      <a:r>
                        <a:rPr lang="en-NZ" sz="900" cap="all">
                          <a:effectLst/>
                          <a:latin typeface="+mn-lt"/>
                        </a:rPr>
                        <a:t>I</a:t>
                      </a:r>
                    </a:p>
                  </a:txBody>
                  <a:tcPr marL="38569" marR="38569" marT="38569" marB="38569" anchor="ctr"/>
                </a:tc>
                <a:tc>
                  <a:txBody>
                    <a:bodyPr/>
                    <a:lstStyle/>
                    <a:p>
                      <a:pPr algn="ctr"/>
                      <a:r>
                        <a:rPr lang="en-NZ" sz="900" cap="all">
                          <a:effectLst/>
                          <a:latin typeface="+mn-lt"/>
                        </a:rPr>
                        <a:t>L</a:t>
                      </a:r>
                    </a:p>
                  </a:txBody>
                  <a:tcPr marL="38569" marR="38569" marT="38569" marB="38569" anchor="ctr"/>
                </a:tc>
                <a:tc>
                  <a:txBody>
                    <a:bodyPr/>
                    <a:lstStyle/>
                    <a:p>
                      <a:pPr algn="ctr"/>
                      <a:r>
                        <a:rPr lang="en-NZ" sz="900" cap="all">
                          <a:effectLst/>
                          <a:latin typeface="+mn-lt"/>
                        </a:rPr>
                        <a:t>T</a:t>
                      </a:r>
                    </a:p>
                  </a:txBody>
                  <a:tcPr marL="38569" marR="38569" marT="38569" marB="38569" anchor="ctr"/>
                </a:tc>
                <a:tc>
                  <a:txBody>
                    <a:bodyPr/>
                    <a:lstStyle/>
                    <a:p>
                      <a:pPr algn="ctr"/>
                      <a:r>
                        <a:rPr lang="en-NZ" sz="900" cap="all">
                          <a:effectLst/>
                          <a:latin typeface="+mn-lt"/>
                        </a:rPr>
                        <a:t>O</a:t>
                      </a:r>
                    </a:p>
                  </a:txBody>
                  <a:tcPr marL="38569" marR="38569" marT="38569" marB="38569" anchor="ctr"/>
                </a:tc>
                <a:tc>
                  <a:txBody>
                    <a:bodyPr/>
                    <a:lstStyle/>
                    <a:p>
                      <a:pPr algn="ctr"/>
                      <a:r>
                        <a:rPr lang="en-NZ" sz="900" cap="all">
                          <a:effectLst/>
                          <a:latin typeface="+mn-lt"/>
                        </a:rPr>
                        <a:t>G</a:t>
                      </a:r>
                    </a:p>
                  </a:txBody>
                  <a:tcPr marL="38569" marR="38569" marT="38569" marB="38569" anchor="ctr"/>
                </a:tc>
                <a:tc>
                  <a:txBody>
                    <a:bodyPr/>
                    <a:lstStyle/>
                    <a:p>
                      <a:pPr algn="ctr"/>
                      <a:r>
                        <a:rPr lang="en-NZ" sz="900" cap="all">
                          <a:effectLst/>
                          <a:latin typeface="+mn-lt"/>
                        </a:rPr>
                        <a:t>C</a:t>
                      </a:r>
                    </a:p>
                  </a:txBody>
                  <a:tcPr marL="38569" marR="38569" marT="38569" marB="38569" anchor="ctr"/>
                </a:tc>
                <a:tc>
                  <a:txBody>
                    <a:bodyPr/>
                    <a:lstStyle/>
                    <a:p>
                      <a:pPr algn="ctr"/>
                      <a:r>
                        <a:rPr lang="en-NZ" sz="900" cap="all">
                          <a:effectLst/>
                          <a:latin typeface="+mn-lt"/>
                        </a:rPr>
                        <a:t>T</a:t>
                      </a:r>
                    </a:p>
                  </a:txBody>
                  <a:tcPr marL="38569" marR="38569" marT="38569" marB="38569" anchor="ctr"/>
                </a:tc>
                <a:tc>
                  <a:txBody>
                    <a:bodyPr/>
                    <a:lstStyle/>
                    <a:p>
                      <a:pPr algn="ctr"/>
                      <a:r>
                        <a:rPr lang="en-NZ" sz="900" cap="all" dirty="0">
                          <a:effectLst/>
                          <a:latin typeface="+mn-lt"/>
                        </a:rPr>
                        <a:t>O</a:t>
                      </a:r>
                    </a:p>
                  </a:txBody>
                  <a:tcPr marL="38569" marR="38569" marT="38569" marB="38569" anchor="ctr"/>
                </a:tc>
                <a:tc>
                  <a:txBody>
                    <a:bodyPr/>
                    <a:lstStyle/>
                    <a:p>
                      <a:pPr algn="ctr"/>
                      <a:r>
                        <a:rPr lang="en-NZ" sz="900" cap="all" dirty="0">
                          <a:effectLst/>
                          <a:latin typeface="+mn-lt"/>
                        </a:rPr>
                        <a:t>M</a:t>
                      </a:r>
                    </a:p>
                  </a:txBody>
                  <a:tcPr marL="38569" marR="38569" marT="38569" marB="38569" anchor="ctr"/>
                </a:tc>
                <a:tc>
                  <a:txBody>
                    <a:bodyPr/>
                    <a:lstStyle/>
                    <a:p>
                      <a:pPr algn="ctr"/>
                      <a:r>
                        <a:rPr lang="en-NZ" sz="900" cap="all">
                          <a:effectLst/>
                          <a:latin typeface="+mn-lt"/>
                        </a:rPr>
                        <a:t>E</a:t>
                      </a:r>
                    </a:p>
                  </a:txBody>
                  <a:tcPr marL="38569" marR="38569" marT="38569" marB="38569" anchor="ctr"/>
                </a:tc>
                <a:tc>
                  <a:txBody>
                    <a:bodyPr/>
                    <a:lstStyle/>
                    <a:p>
                      <a:pPr algn="ctr"/>
                      <a:r>
                        <a:rPr lang="en-NZ" sz="900" cap="all">
                          <a:effectLst/>
                          <a:latin typeface="+mn-lt"/>
                        </a:rPr>
                        <a:t>M</a:t>
                      </a:r>
                    </a:p>
                  </a:txBody>
                  <a:tcPr marL="38569" marR="38569" marT="38569" marB="38569" anchor="ctr"/>
                </a:tc>
                <a:tc>
                  <a:txBody>
                    <a:bodyPr/>
                    <a:lstStyle/>
                    <a:p>
                      <a:pPr algn="ctr"/>
                      <a:r>
                        <a:rPr lang="en-NZ" sz="900" cap="all">
                          <a:effectLst/>
                          <a:latin typeface="+mn-lt"/>
                        </a:rPr>
                        <a:t>P</a:t>
                      </a:r>
                    </a:p>
                  </a:txBody>
                  <a:tcPr marL="38569" marR="38569" marT="38569" marB="38569" anchor="ctr"/>
                </a:tc>
                <a:tc>
                  <a:txBody>
                    <a:bodyPr/>
                    <a:lstStyle/>
                    <a:p>
                      <a:pPr algn="ctr"/>
                      <a:r>
                        <a:rPr lang="en-NZ" sz="900" cap="all">
                          <a:effectLst/>
                          <a:latin typeface="+mn-lt"/>
                        </a:rPr>
                        <a:t>C</a:t>
                      </a:r>
                    </a:p>
                  </a:txBody>
                  <a:tcPr marL="38569" marR="38569" marT="38569" marB="38569" anchor="ctr"/>
                </a:tc>
                <a:extLst>
                  <a:ext uri="{0D108BD9-81ED-4DB2-BD59-A6C34878D82A}">
                    <a16:rowId xmlns="" xmlns:a16="http://schemas.microsoft.com/office/drawing/2014/main" val="10004"/>
                  </a:ext>
                </a:extLst>
              </a:tr>
              <a:tr h="369703">
                <a:tc>
                  <a:txBody>
                    <a:bodyPr/>
                    <a:lstStyle/>
                    <a:p>
                      <a:pPr algn="ctr"/>
                      <a:r>
                        <a:rPr lang="en-NZ" sz="900" cap="all">
                          <a:effectLst/>
                          <a:latin typeface="+mn-lt"/>
                        </a:rPr>
                        <a:t>L</a:t>
                      </a:r>
                    </a:p>
                  </a:txBody>
                  <a:tcPr marL="38569" marR="38569" marT="38569" marB="38569" anchor="ctr"/>
                </a:tc>
                <a:tc>
                  <a:txBody>
                    <a:bodyPr/>
                    <a:lstStyle/>
                    <a:p>
                      <a:pPr algn="ctr"/>
                      <a:r>
                        <a:rPr lang="en-NZ" sz="900" cap="all">
                          <a:effectLst/>
                          <a:latin typeface="+mn-lt"/>
                        </a:rPr>
                        <a:t>F</a:t>
                      </a:r>
                    </a:p>
                  </a:txBody>
                  <a:tcPr marL="38569" marR="38569" marT="38569" marB="38569" anchor="ctr"/>
                </a:tc>
                <a:tc>
                  <a:txBody>
                    <a:bodyPr/>
                    <a:lstStyle/>
                    <a:p>
                      <a:pPr algn="ctr"/>
                      <a:r>
                        <a:rPr lang="en-NZ" sz="900" cap="all">
                          <a:effectLst/>
                          <a:latin typeface="+mn-lt"/>
                        </a:rPr>
                        <a:t>O</a:t>
                      </a:r>
                    </a:p>
                  </a:txBody>
                  <a:tcPr marL="38569" marR="38569" marT="38569" marB="38569" anchor="ctr"/>
                </a:tc>
                <a:tc>
                  <a:txBody>
                    <a:bodyPr/>
                    <a:lstStyle/>
                    <a:p>
                      <a:pPr algn="ctr"/>
                      <a:r>
                        <a:rPr lang="en-NZ" sz="900" cap="all" dirty="0">
                          <a:effectLst/>
                          <a:latin typeface="+mn-lt"/>
                        </a:rPr>
                        <a:t>R</a:t>
                      </a:r>
                    </a:p>
                  </a:txBody>
                  <a:tcPr marL="38569" marR="38569" marT="38569" marB="38569" anchor="ctr"/>
                </a:tc>
                <a:tc>
                  <a:txBody>
                    <a:bodyPr/>
                    <a:lstStyle/>
                    <a:p>
                      <a:pPr algn="ctr"/>
                      <a:r>
                        <a:rPr lang="en-NZ" sz="900" cap="all" dirty="0">
                          <a:effectLst/>
                          <a:latin typeface="+mn-lt"/>
                        </a:rPr>
                        <a:t>G</a:t>
                      </a:r>
                    </a:p>
                  </a:txBody>
                  <a:tcPr marL="38569" marR="38569" marT="38569" marB="38569" anchor="ctr"/>
                </a:tc>
                <a:tc>
                  <a:txBody>
                    <a:bodyPr/>
                    <a:lstStyle/>
                    <a:p>
                      <a:pPr algn="ctr"/>
                      <a:r>
                        <a:rPr lang="en-NZ" sz="900" cap="all" dirty="0">
                          <a:effectLst/>
                          <a:latin typeface="+mn-lt"/>
                        </a:rPr>
                        <a:t>I</a:t>
                      </a:r>
                    </a:p>
                  </a:txBody>
                  <a:tcPr marL="38569" marR="38569" marT="38569" marB="38569" anchor="ctr"/>
                </a:tc>
                <a:tc>
                  <a:txBody>
                    <a:bodyPr/>
                    <a:lstStyle/>
                    <a:p>
                      <a:pPr algn="ctr"/>
                      <a:r>
                        <a:rPr lang="en-NZ" sz="900" cap="all">
                          <a:effectLst/>
                          <a:latin typeface="+mn-lt"/>
                        </a:rPr>
                        <a:t>V</a:t>
                      </a:r>
                    </a:p>
                  </a:txBody>
                  <a:tcPr marL="38569" marR="38569" marT="38569" marB="38569" anchor="ctr"/>
                </a:tc>
                <a:tc>
                  <a:txBody>
                    <a:bodyPr/>
                    <a:lstStyle/>
                    <a:p>
                      <a:pPr algn="ctr"/>
                      <a:r>
                        <a:rPr lang="en-NZ" sz="900" cap="all">
                          <a:effectLst/>
                          <a:latin typeface="+mn-lt"/>
                        </a:rPr>
                        <a:t>E</a:t>
                      </a:r>
                    </a:p>
                  </a:txBody>
                  <a:tcPr marL="38569" marR="38569" marT="38569" marB="38569" anchor="ctr"/>
                </a:tc>
                <a:tc>
                  <a:txBody>
                    <a:bodyPr/>
                    <a:lstStyle/>
                    <a:p>
                      <a:pPr algn="ctr"/>
                      <a:r>
                        <a:rPr lang="en-NZ" sz="900" cap="all">
                          <a:effectLst/>
                          <a:latin typeface="+mn-lt"/>
                        </a:rPr>
                        <a:t>N</a:t>
                      </a:r>
                    </a:p>
                  </a:txBody>
                  <a:tcPr marL="38569" marR="38569" marT="38569" marB="38569" anchor="ctr"/>
                </a:tc>
                <a:tc>
                  <a:txBody>
                    <a:bodyPr/>
                    <a:lstStyle/>
                    <a:p>
                      <a:pPr algn="ctr"/>
                      <a:r>
                        <a:rPr lang="en-NZ" sz="900" cap="all">
                          <a:effectLst/>
                          <a:latin typeface="+mn-lt"/>
                        </a:rPr>
                        <a:t>E</a:t>
                      </a:r>
                    </a:p>
                  </a:txBody>
                  <a:tcPr marL="38569" marR="38569" marT="38569" marB="38569" anchor="ctr"/>
                </a:tc>
                <a:tc>
                  <a:txBody>
                    <a:bodyPr/>
                    <a:lstStyle/>
                    <a:p>
                      <a:pPr algn="ctr"/>
                      <a:r>
                        <a:rPr lang="en-NZ" sz="900" cap="all" dirty="0">
                          <a:effectLst/>
                          <a:latin typeface="+mn-lt"/>
                        </a:rPr>
                        <a:t>S</a:t>
                      </a:r>
                    </a:p>
                  </a:txBody>
                  <a:tcPr marL="38569" marR="38569" marT="38569" marB="38569" anchor="ctr"/>
                </a:tc>
                <a:tc>
                  <a:txBody>
                    <a:bodyPr/>
                    <a:lstStyle/>
                    <a:p>
                      <a:pPr algn="ctr"/>
                      <a:r>
                        <a:rPr lang="en-NZ" sz="900" cap="all">
                          <a:effectLst/>
                          <a:latin typeface="+mn-lt"/>
                        </a:rPr>
                        <a:t>S</a:t>
                      </a:r>
                    </a:p>
                  </a:txBody>
                  <a:tcPr marL="38569" marR="38569" marT="38569" marB="38569" anchor="ctr"/>
                </a:tc>
                <a:tc>
                  <a:txBody>
                    <a:bodyPr/>
                    <a:lstStyle/>
                    <a:p>
                      <a:pPr algn="ctr"/>
                      <a:r>
                        <a:rPr lang="en-NZ" sz="900" cap="all">
                          <a:effectLst/>
                          <a:latin typeface="+mn-lt"/>
                        </a:rPr>
                        <a:t>E</a:t>
                      </a:r>
                    </a:p>
                  </a:txBody>
                  <a:tcPr marL="38569" marR="38569" marT="38569" marB="38569" anchor="ctr"/>
                </a:tc>
                <a:tc>
                  <a:txBody>
                    <a:bodyPr/>
                    <a:lstStyle/>
                    <a:p>
                      <a:pPr algn="ctr"/>
                      <a:r>
                        <a:rPr lang="en-NZ" sz="900" cap="all">
                          <a:effectLst/>
                          <a:latin typeface="+mn-lt"/>
                        </a:rPr>
                        <a:t>R</a:t>
                      </a:r>
                    </a:p>
                  </a:txBody>
                  <a:tcPr marL="38569" marR="38569" marT="38569" marB="38569" anchor="ctr"/>
                </a:tc>
                <a:extLst>
                  <a:ext uri="{0D108BD9-81ED-4DB2-BD59-A6C34878D82A}">
                    <a16:rowId xmlns="" xmlns:a16="http://schemas.microsoft.com/office/drawing/2014/main" val="10005"/>
                  </a:ext>
                </a:extLst>
              </a:tr>
              <a:tr h="369703">
                <a:tc>
                  <a:txBody>
                    <a:bodyPr/>
                    <a:lstStyle/>
                    <a:p>
                      <a:pPr algn="ctr"/>
                      <a:r>
                        <a:rPr lang="en-NZ" sz="900" cap="all">
                          <a:effectLst/>
                          <a:latin typeface="+mn-lt"/>
                        </a:rPr>
                        <a:t>C</a:t>
                      </a:r>
                    </a:p>
                  </a:txBody>
                  <a:tcPr marL="38569" marR="38569" marT="38569" marB="38569" anchor="ctr"/>
                </a:tc>
                <a:tc>
                  <a:txBody>
                    <a:bodyPr/>
                    <a:lstStyle/>
                    <a:p>
                      <a:pPr algn="ctr"/>
                      <a:r>
                        <a:rPr lang="en-NZ" sz="900" cap="all">
                          <a:effectLst/>
                          <a:latin typeface="+mn-lt"/>
                        </a:rPr>
                        <a:t>E</a:t>
                      </a:r>
                    </a:p>
                  </a:txBody>
                  <a:tcPr marL="38569" marR="38569" marT="38569" marB="38569" anchor="ctr"/>
                </a:tc>
                <a:tc>
                  <a:txBody>
                    <a:bodyPr/>
                    <a:lstStyle/>
                    <a:p>
                      <a:pPr algn="ctr"/>
                      <a:r>
                        <a:rPr lang="en-NZ" sz="900" cap="all">
                          <a:effectLst/>
                          <a:latin typeface="+mn-lt"/>
                        </a:rPr>
                        <a:t>L</a:t>
                      </a:r>
                    </a:p>
                  </a:txBody>
                  <a:tcPr marL="38569" marR="38569" marT="38569" marB="38569" anchor="ctr"/>
                </a:tc>
                <a:tc>
                  <a:txBody>
                    <a:bodyPr/>
                    <a:lstStyle/>
                    <a:p>
                      <a:pPr algn="ctr"/>
                      <a:r>
                        <a:rPr lang="en-NZ" sz="900" cap="all">
                          <a:effectLst/>
                          <a:latin typeface="+mn-lt"/>
                        </a:rPr>
                        <a:t>E</a:t>
                      </a:r>
                    </a:p>
                  </a:txBody>
                  <a:tcPr marL="38569" marR="38569" marT="38569" marB="38569" anchor="ctr"/>
                </a:tc>
                <a:tc>
                  <a:txBody>
                    <a:bodyPr/>
                    <a:lstStyle/>
                    <a:p>
                      <a:pPr algn="ctr"/>
                      <a:r>
                        <a:rPr lang="en-NZ" sz="900" cap="all" dirty="0">
                          <a:effectLst/>
                          <a:latin typeface="+mn-lt"/>
                        </a:rPr>
                        <a:t>B</a:t>
                      </a:r>
                    </a:p>
                  </a:txBody>
                  <a:tcPr marL="38569" marR="38569" marT="38569" marB="38569" anchor="ctr"/>
                </a:tc>
                <a:tc>
                  <a:txBody>
                    <a:bodyPr/>
                    <a:lstStyle/>
                    <a:p>
                      <a:pPr algn="ctr"/>
                      <a:r>
                        <a:rPr lang="en-NZ" sz="900" cap="all">
                          <a:effectLst/>
                          <a:latin typeface="+mn-lt"/>
                        </a:rPr>
                        <a:t>R</a:t>
                      </a:r>
                    </a:p>
                  </a:txBody>
                  <a:tcPr marL="38569" marR="38569" marT="38569" marB="38569" anchor="ctr"/>
                </a:tc>
                <a:tc>
                  <a:txBody>
                    <a:bodyPr/>
                    <a:lstStyle/>
                    <a:p>
                      <a:pPr algn="ctr"/>
                      <a:r>
                        <a:rPr lang="en-NZ" sz="900" cap="all">
                          <a:effectLst/>
                          <a:latin typeface="+mn-lt"/>
                        </a:rPr>
                        <a:t>A</a:t>
                      </a:r>
                    </a:p>
                  </a:txBody>
                  <a:tcPr marL="38569" marR="38569" marT="38569" marB="38569" anchor="ctr"/>
                </a:tc>
                <a:tc>
                  <a:txBody>
                    <a:bodyPr/>
                    <a:lstStyle/>
                    <a:p>
                      <a:pPr algn="ctr"/>
                      <a:r>
                        <a:rPr lang="en-NZ" sz="900" cap="all">
                          <a:effectLst/>
                          <a:latin typeface="+mn-lt"/>
                        </a:rPr>
                        <a:t>T</a:t>
                      </a:r>
                    </a:p>
                  </a:txBody>
                  <a:tcPr marL="38569" marR="38569" marT="38569" marB="38569" anchor="ctr"/>
                </a:tc>
                <a:tc>
                  <a:txBody>
                    <a:bodyPr/>
                    <a:lstStyle/>
                    <a:p>
                      <a:pPr algn="ctr"/>
                      <a:r>
                        <a:rPr lang="en-NZ" sz="900" cap="all">
                          <a:effectLst/>
                          <a:latin typeface="+mn-lt"/>
                        </a:rPr>
                        <a:t>E</a:t>
                      </a:r>
                    </a:p>
                  </a:txBody>
                  <a:tcPr marL="38569" marR="38569" marT="38569" marB="38569" anchor="ctr"/>
                </a:tc>
                <a:tc>
                  <a:txBody>
                    <a:bodyPr/>
                    <a:lstStyle/>
                    <a:p>
                      <a:pPr algn="ctr"/>
                      <a:r>
                        <a:rPr lang="en-NZ" sz="900" cap="all">
                          <a:effectLst/>
                          <a:latin typeface="+mn-lt"/>
                        </a:rPr>
                        <a:t>R</a:t>
                      </a:r>
                    </a:p>
                  </a:txBody>
                  <a:tcPr marL="38569" marR="38569" marT="38569" marB="38569" anchor="ctr"/>
                </a:tc>
                <a:tc>
                  <a:txBody>
                    <a:bodyPr/>
                    <a:lstStyle/>
                    <a:p>
                      <a:pPr algn="ctr"/>
                      <a:r>
                        <a:rPr lang="en-NZ" sz="900" cap="all" dirty="0">
                          <a:effectLst/>
                          <a:latin typeface="+mn-lt"/>
                        </a:rPr>
                        <a:t>R</a:t>
                      </a:r>
                    </a:p>
                  </a:txBody>
                  <a:tcPr marL="38569" marR="38569" marT="38569" marB="38569" anchor="ctr"/>
                </a:tc>
                <a:tc>
                  <a:txBody>
                    <a:bodyPr/>
                    <a:lstStyle/>
                    <a:p>
                      <a:pPr algn="ctr"/>
                      <a:r>
                        <a:rPr lang="en-NZ" sz="900" cap="all">
                          <a:effectLst/>
                          <a:latin typeface="+mn-lt"/>
                        </a:rPr>
                        <a:t>O</a:t>
                      </a:r>
                    </a:p>
                  </a:txBody>
                  <a:tcPr marL="38569" marR="38569" marT="38569" marB="38569" anchor="ctr"/>
                </a:tc>
                <a:tc>
                  <a:txBody>
                    <a:bodyPr/>
                    <a:lstStyle/>
                    <a:p>
                      <a:pPr algn="ctr"/>
                      <a:r>
                        <a:rPr lang="en-NZ" sz="900" cap="all">
                          <a:effectLst/>
                          <a:latin typeface="+mn-lt"/>
                        </a:rPr>
                        <a:t>O</a:t>
                      </a:r>
                    </a:p>
                  </a:txBody>
                  <a:tcPr marL="38569" marR="38569" marT="38569" marB="38569" anchor="ctr"/>
                </a:tc>
                <a:tc>
                  <a:txBody>
                    <a:bodyPr/>
                    <a:lstStyle/>
                    <a:p>
                      <a:pPr algn="ctr"/>
                      <a:r>
                        <a:rPr lang="en-NZ" sz="900" cap="all">
                          <a:effectLst/>
                          <a:latin typeface="+mn-lt"/>
                        </a:rPr>
                        <a:t>A</a:t>
                      </a:r>
                    </a:p>
                  </a:txBody>
                  <a:tcPr marL="38569" marR="38569" marT="38569" marB="38569" anchor="ctr"/>
                </a:tc>
              </a:tr>
              <a:tr h="369703">
                <a:tc>
                  <a:txBody>
                    <a:bodyPr/>
                    <a:lstStyle/>
                    <a:p>
                      <a:pPr algn="ctr"/>
                      <a:r>
                        <a:rPr lang="en-NZ" sz="900" cap="all">
                          <a:effectLst/>
                          <a:latin typeface="+mn-lt"/>
                        </a:rPr>
                        <a:t>H</a:t>
                      </a:r>
                    </a:p>
                  </a:txBody>
                  <a:tcPr marL="38569" marR="38569" marT="38569" marB="38569" anchor="ctr"/>
                </a:tc>
                <a:tc>
                  <a:txBody>
                    <a:bodyPr/>
                    <a:lstStyle/>
                    <a:p>
                      <a:pPr algn="ctr"/>
                      <a:r>
                        <a:rPr lang="en-NZ" sz="900" cap="all">
                          <a:effectLst/>
                          <a:latin typeface="+mn-lt"/>
                        </a:rPr>
                        <a:t>W</a:t>
                      </a:r>
                    </a:p>
                  </a:txBody>
                  <a:tcPr marL="38569" marR="38569" marT="38569" marB="38569" anchor="ctr"/>
                </a:tc>
                <a:tc>
                  <a:txBody>
                    <a:bodyPr/>
                    <a:lstStyle/>
                    <a:p>
                      <a:pPr algn="ctr"/>
                      <a:r>
                        <a:rPr lang="en-NZ" sz="900" cap="all">
                          <a:effectLst/>
                          <a:latin typeface="+mn-lt"/>
                        </a:rPr>
                        <a:t>K</a:t>
                      </a:r>
                    </a:p>
                  </a:txBody>
                  <a:tcPr marL="38569" marR="38569" marT="38569" marB="38569" anchor="ctr"/>
                </a:tc>
                <a:tc>
                  <a:txBody>
                    <a:bodyPr/>
                    <a:lstStyle/>
                    <a:p>
                      <a:pPr algn="ctr"/>
                      <a:r>
                        <a:rPr lang="en-NZ" sz="900" cap="all">
                          <a:effectLst/>
                          <a:latin typeface="+mn-lt"/>
                        </a:rPr>
                        <a:t>K</a:t>
                      </a:r>
                    </a:p>
                  </a:txBody>
                  <a:tcPr marL="38569" marR="38569" marT="38569" marB="38569" anchor="ctr"/>
                </a:tc>
                <a:tc>
                  <a:txBody>
                    <a:bodyPr/>
                    <a:lstStyle/>
                    <a:p>
                      <a:pPr algn="ctr"/>
                      <a:r>
                        <a:rPr lang="en-NZ" sz="900" cap="all">
                          <a:effectLst/>
                          <a:latin typeface="+mn-lt"/>
                        </a:rPr>
                        <a:t>T</a:t>
                      </a:r>
                    </a:p>
                  </a:txBody>
                  <a:tcPr marL="38569" marR="38569" marT="38569" marB="38569" anchor="ctr"/>
                </a:tc>
                <a:tc>
                  <a:txBody>
                    <a:bodyPr/>
                    <a:lstStyle/>
                    <a:p>
                      <a:pPr algn="ctr"/>
                      <a:r>
                        <a:rPr lang="en-NZ" sz="900" cap="all">
                          <a:effectLst/>
                          <a:latin typeface="+mn-lt"/>
                        </a:rPr>
                        <a:t>H</a:t>
                      </a:r>
                    </a:p>
                  </a:txBody>
                  <a:tcPr marL="38569" marR="38569" marT="38569" marB="38569" anchor="ctr"/>
                </a:tc>
                <a:tc>
                  <a:txBody>
                    <a:bodyPr/>
                    <a:lstStyle/>
                    <a:p>
                      <a:pPr algn="ctr"/>
                      <a:r>
                        <a:rPr lang="en-NZ" sz="900" cap="all">
                          <a:effectLst/>
                          <a:latin typeface="+mn-lt"/>
                        </a:rPr>
                        <a:t>E</a:t>
                      </a:r>
                    </a:p>
                  </a:txBody>
                  <a:tcPr marL="38569" marR="38569" marT="38569" marB="38569" anchor="ctr"/>
                </a:tc>
                <a:tc>
                  <a:txBody>
                    <a:bodyPr/>
                    <a:lstStyle/>
                    <a:p>
                      <a:pPr algn="ctr"/>
                      <a:r>
                        <a:rPr lang="en-NZ" sz="900" cap="all" dirty="0" err="1">
                          <a:effectLst/>
                          <a:latin typeface="+mn-lt"/>
                        </a:rPr>
                        <a:t>I</a:t>
                      </a:r>
                      <a:endParaRPr lang="en-NZ" sz="900" cap="all" dirty="0">
                        <a:effectLst/>
                        <a:latin typeface="+mn-lt"/>
                      </a:endParaRPr>
                    </a:p>
                  </a:txBody>
                  <a:tcPr marL="38569" marR="38569" marT="38569" marB="38569" anchor="ctr"/>
                </a:tc>
                <a:tc>
                  <a:txBody>
                    <a:bodyPr/>
                    <a:lstStyle/>
                    <a:p>
                      <a:pPr algn="ctr"/>
                      <a:r>
                        <a:rPr lang="en-NZ" sz="900" cap="all" dirty="0">
                          <a:effectLst/>
                          <a:latin typeface="+mn-lt"/>
                        </a:rPr>
                        <a:t>R</a:t>
                      </a:r>
                    </a:p>
                  </a:txBody>
                  <a:tcPr marL="38569" marR="38569" marT="38569" marB="38569" anchor="ctr"/>
                </a:tc>
                <a:tc>
                  <a:txBody>
                    <a:bodyPr/>
                    <a:lstStyle/>
                    <a:p>
                      <a:pPr algn="ctr"/>
                      <a:r>
                        <a:rPr lang="en-NZ" sz="900" cap="all">
                          <a:effectLst/>
                          <a:latin typeface="+mn-lt"/>
                        </a:rPr>
                        <a:t>C</a:t>
                      </a:r>
                    </a:p>
                  </a:txBody>
                  <a:tcPr marL="38569" marR="38569" marT="38569" marB="38569" anchor="ctr"/>
                </a:tc>
                <a:tc>
                  <a:txBody>
                    <a:bodyPr/>
                    <a:lstStyle/>
                    <a:p>
                      <a:pPr algn="ctr"/>
                      <a:r>
                        <a:rPr lang="en-NZ" sz="900" cap="all">
                          <a:effectLst/>
                          <a:latin typeface="+mn-lt"/>
                        </a:rPr>
                        <a:t>H</a:t>
                      </a:r>
                    </a:p>
                  </a:txBody>
                  <a:tcPr marL="38569" marR="38569" marT="38569" marB="38569" anchor="ctr"/>
                </a:tc>
                <a:tc>
                  <a:txBody>
                    <a:bodyPr/>
                    <a:lstStyle/>
                    <a:p>
                      <a:pPr algn="ctr"/>
                      <a:r>
                        <a:rPr lang="en-NZ" sz="900" cap="all">
                          <a:effectLst/>
                          <a:latin typeface="+mn-lt"/>
                        </a:rPr>
                        <a:t>P</a:t>
                      </a:r>
                    </a:p>
                  </a:txBody>
                  <a:tcPr marL="38569" marR="38569" marT="38569" marB="38569" anchor="ctr"/>
                </a:tc>
                <a:tc>
                  <a:txBody>
                    <a:bodyPr/>
                    <a:lstStyle/>
                    <a:p>
                      <a:pPr algn="ctr"/>
                      <a:r>
                        <a:rPr lang="en-NZ" sz="900" cap="all" dirty="0">
                          <a:effectLst/>
                          <a:latin typeface="+mn-lt"/>
                        </a:rPr>
                        <a:t>P</a:t>
                      </a:r>
                    </a:p>
                  </a:txBody>
                  <a:tcPr marL="38569" marR="38569" marT="38569" marB="38569" anchor="ctr"/>
                </a:tc>
                <a:tc>
                  <a:txBody>
                    <a:bodyPr/>
                    <a:lstStyle/>
                    <a:p>
                      <a:pPr algn="ctr"/>
                      <a:r>
                        <a:rPr lang="en-NZ" sz="900" cap="all" dirty="0">
                          <a:effectLst/>
                          <a:latin typeface="+mn-lt"/>
                        </a:rPr>
                        <a:t>M</a:t>
                      </a:r>
                    </a:p>
                  </a:txBody>
                  <a:tcPr marL="38569" marR="38569" marT="38569" marB="38569" anchor="ctr"/>
                </a:tc>
              </a:tr>
              <a:tr h="369703">
                <a:tc>
                  <a:txBody>
                    <a:bodyPr/>
                    <a:lstStyle/>
                    <a:p>
                      <a:pPr algn="ctr"/>
                      <a:r>
                        <a:rPr lang="en-NZ" sz="900" cap="all">
                          <a:effectLst/>
                          <a:latin typeface="+mn-lt"/>
                        </a:rPr>
                        <a:t>E</a:t>
                      </a:r>
                    </a:p>
                  </a:txBody>
                  <a:tcPr marL="38569" marR="38569" marT="38569" marB="38569" anchor="ctr"/>
                </a:tc>
                <a:tc>
                  <a:txBody>
                    <a:bodyPr/>
                    <a:lstStyle/>
                    <a:p>
                      <a:pPr algn="ctr"/>
                      <a:r>
                        <a:rPr lang="en-NZ" sz="900" cap="all">
                          <a:effectLst/>
                          <a:latin typeface="+mn-lt"/>
                        </a:rPr>
                        <a:t>W</a:t>
                      </a:r>
                    </a:p>
                  </a:txBody>
                  <a:tcPr marL="38569" marR="38569" marT="38569" marB="38569" anchor="ctr"/>
                </a:tc>
                <a:tc>
                  <a:txBody>
                    <a:bodyPr/>
                    <a:lstStyle/>
                    <a:p>
                      <a:pPr algn="ctr"/>
                      <a:r>
                        <a:rPr lang="en-NZ" sz="900" cap="all">
                          <a:effectLst/>
                          <a:latin typeface="+mn-lt"/>
                        </a:rPr>
                        <a:t>N</a:t>
                      </a:r>
                    </a:p>
                  </a:txBody>
                  <a:tcPr marL="38569" marR="38569" marT="38569" marB="38569" anchor="ctr"/>
                </a:tc>
                <a:tc>
                  <a:txBody>
                    <a:bodyPr/>
                    <a:lstStyle/>
                    <a:p>
                      <a:pPr algn="ctr"/>
                      <a:r>
                        <a:rPr lang="en-NZ" sz="900" cap="all">
                          <a:effectLst/>
                          <a:latin typeface="+mn-lt"/>
                        </a:rPr>
                        <a:t>E</a:t>
                      </a:r>
                    </a:p>
                  </a:txBody>
                  <a:tcPr marL="38569" marR="38569" marT="38569" marB="38569" anchor="ctr"/>
                </a:tc>
                <a:tc>
                  <a:txBody>
                    <a:bodyPr/>
                    <a:lstStyle/>
                    <a:p>
                      <a:pPr algn="ctr"/>
                      <a:r>
                        <a:rPr lang="en-NZ" sz="900" cap="all">
                          <a:effectLst/>
                          <a:latin typeface="+mn-lt"/>
                        </a:rPr>
                        <a:t>O</a:t>
                      </a:r>
                    </a:p>
                  </a:txBody>
                  <a:tcPr marL="38569" marR="38569" marT="38569" marB="38569" anchor="ctr"/>
                </a:tc>
                <a:tc>
                  <a:txBody>
                    <a:bodyPr/>
                    <a:lstStyle/>
                    <a:p>
                      <a:pPr algn="ctr"/>
                      <a:r>
                        <a:rPr lang="en-NZ" sz="900" cap="all">
                          <a:effectLst/>
                          <a:latin typeface="+mn-lt"/>
                        </a:rPr>
                        <a:t>V</a:t>
                      </a:r>
                    </a:p>
                  </a:txBody>
                  <a:tcPr marL="38569" marR="38569" marT="38569" marB="38569" anchor="ctr"/>
                </a:tc>
                <a:tc>
                  <a:txBody>
                    <a:bodyPr/>
                    <a:lstStyle/>
                    <a:p>
                      <a:pPr algn="ctr"/>
                      <a:r>
                        <a:rPr lang="en-NZ" sz="900" cap="all">
                          <a:effectLst/>
                          <a:latin typeface="+mn-lt"/>
                        </a:rPr>
                        <a:t>Z</a:t>
                      </a:r>
                    </a:p>
                  </a:txBody>
                  <a:tcPr marL="38569" marR="38569" marT="38569" marB="38569" anchor="ctr"/>
                </a:tc>
                <a:tc>
                  <a:txBody>
                    <a:bodyPr/>
                    <a:lstStyle/>
                    <a:p>
                      <a:pPr algn="ctr"/>
                      <a:r>
                        <a:rPr lang="en-NZ" sz="900" cap="all">
                          <a:effectLst/>
                          <a:latin typeface="+mn-lt"/>
                        </a:rPr>
                        <a:t>H</a:t>
                      </a:r>
                    </a:p>
                  </a:txBody>
                  <a:tcPr marL="38569" marR="38569" marT="38569" marB="38569" anchor="ctr"/>
                </a:tc>
                <a:tc>
                  <a:txBody>
                    <a:bodyPr/>
                    <a:lstStyle/>
                    <a:p>
                      <a:pPr algn="ctr"/>
                      <a:r>
                        <a:rPr lang="en-NZ" sz="900" cap="all">
                          <a:effectLst/>
                          <a:latin typeface="+mn-lt"/>
                        </a:rPr>
                        <a:t>A</a:t>
                      </a:r>
                    </a:p>
                  </a:txBody>
                  <a:tcPr marL="38569" marR="38569" marT="38569" marB="38569" anchor="ctr"/>
                </a:tc>
                <a:tc>
                  <a:txBody>
                    <a:bodyPr/>
                    <a:lstStyle/>
                    <a:p>
                      <a:pPr algn="ctr"/>
                      <a:r>
                        <a:rPr lang="en-NZ" sz="900" cap="all">
                          <a:effectLst/>
                          <a:latin typeface="+mn-lt"/>
                        </a:rPr>
                        <a:t>Y</a:t>
                      </a:r>
                    </a:p>
                  </a:txBody>
                  <a:tcPr marL="38569" marR="38569" marT="38569" marB="38569" anchor="ctr"/>
                </a:tc>
                <a:tc>
                  <a:txBody>
                    <a:bodyPr/>
                    <a:lstStyle/>
                    <a:p>
                      <a:pPr algn="ctr"/>
                      <a:r>
                        <a:rPr lang="en-NZ" sz="900" cap="all" dirty="0">
                          <a:effectLst/>
                          <a:latin typeface="+mn-lt"/>
                        </a:rPr>
                        <a:t>T</a:t>
                      </a:r>
                    </a:p>
                  </a:txBody>
                  <a:tcPr marL="38569" marR="38569" marT="38569" marB="38569" anchor="ctr"/>
                </a:tc>
                <a:tc>
                  <a:txBody>
                    <a:bodyPr/>
                    <a:lstStyle/>
                    <a:p>
                      <a:pPr algn="ctr"/>
                      <a:r>
                        <a:rPr lang="en-NZ" sz="900" cap="all">
                          <a:effectLst/>
                          <a:latin typeface="+mn-lt"/>
                        </a:rPr>
                        <a:t>M</a:t>
                      </a:r>
                    </a:p>
                  </a:txBody>
                  <a:tcPr marL="38569" marR="38569" marT="38569" marB="38569" anchor="ctr"/>
                </a:tc>
                <a:tc>
                  <a:txBody>
                    <a:bodyPr/>
                    <a:lstStyle/>
                    <a:p>
                      <a:pPr algn="ctr"/>
                      <a:r>
                        <a:rPr lang="en-NZ" sz="900" cap="all">
                          <a:effectLst/>
                          <a:latin typeface="+mn-lt"/>
                        </a:rPr>
                        <a:t>L</a:t>
                      </a:r>
                    </a:p>
                  </a:txBody>
                  <a:tcPr marL="38569" marR="38569" marT="38569" marB="38569" anchor="ctr"/>
                </a:tc>
                <a:tc>
                  <a:txBody>
                    <a:bodyPr/>
                    <a:lstStyle/>
                    <a:p>
                      <a:pPr algn="ctr"/>
                      <a:r>
                        <a:rPr lang="en-NZ" sz="900" cap="all" dirty="0">
                          <a:effectLst/>
                          <a:latin typeface="+mn-lt"/>
                        </a:rPr>
                        <a:t>E</a:t>
                      </a:r>
                    </a:p>
                  </a:txBody>
                  <a:tcPr marL="38569" marR="38569" marT="38569" marB="38569" anchor="ctr"/>
                </a:tc>
              </a:tr>
              <a:tr h="369703">
                <a:tc>
                  <a:txBody>
                    <a:bodyPr/>
                    <a:lstStyle/>
                    <a:p>
                      <a:pPr algn="ctr"/>
                      <a:r>
                        <a:rPr lang="en-NZ" sz="900" cap="all">
                          <a:effectLst/>
                          <a:latin typeface="+mn-lt"/>
                        </a:rPr>
                        <a:t>L</a:t>
                      </a:r>
                    </a:p>
                  </a:txBody>
                  <a:tcPr marL="38569" marR="38569" marT="38569" marB="38569" anchor="ctr"/>
                </a:tc>
                <a:tc>
                  <a:txBody>
                    <a:bodyPr/>
                    <a:lstStyle/>
                    <a:p>
                      <a:pPr algn="ctr"/>
                      <a:r>
                        <a:rPr lang="en-NZ" sz="900" cap="all">
                          <a:effectLst/>
                          <a:latin typeface="+mn-lt"/>
                        </a:rPr>
                        <a:t>I</a:t>
                      </a:r>
                    </a:p>
                  </a:txBody>
                  <a:tcPr marL="38569" marR="38569" marT="38569" marB="38569" anchor="ctr"/>
                </a:tc>
                <a:tc>
                  <a:txBody>
                    <a:bodyPr/>
                    <a:lstStyle/>
                    <a:p>
                      <a:pPr algn="ctr"/>
                      <a:r>
                        <a:rPr lang="en-NZ" sz="900" cap="all">
                          <a:effectLst/>
                          <a:latin typeface="+mn-lt"/>
                        </a:rPr>
                        <a:t>J</a:t>
                      </a:r>
                    </a:p>
                  </a:txBody>
                  <a:tcPr marL="38569" marR="38569" marT="38569" marB="38569" anchor="ctr"/>
                </a:tc>
                <a:tc>
                  <a:txBody>
                    <a:bodyPr/>
                    <a:lstStyle/>
                    <a:p>
                      <a:pPr algn="ctr"/>
                      <a:r>
                        <a:rPr lang="en-NZ" sz="900" cap="all">
                          <a:effectLst/>
                          <a:latin typeface="+mn-lt"/>
                        </a:rPr>
                        <a:t>J</a:t>
                      </a:r>
                    </a:p>
                  </a:txBody>
                  <a:tcPr marL="38569" marR="38569" marT="38569" marB="38569" anchor="ctr"/>
                </a:tc>
                <a:tc>
                  <a:txBody>
                    <a:bodyPr/>
                    <a:lstStyle/>
                    <a:p>
                      <a:pPr algn="ctr"/>
                      <a:r>
                        <a:rPr lang="en-NZ" sz="900" cap="all">
                          <a:effectLst/>
                          <a:latin typeface="+mn-lt"/>
                        </a:rPr>
                        <a:t>O</a:t>
                      </a:r>
                    </a:p>
                  </a:txBody>
                  <a:tcPr marL="38569" marR="38569" marT="38569" marB="38569" anchor="ctr"/>
                </a:tc>
                <a:tc>
                  <a:txBody>
                    <a:bodyPr/>
                    <a:lstStyle/>
                    <a:p>
                      <a:pPr algn="ctr"/>
                      <a:r>
                        <a:rPr lang="en-NZ" sz="900" cap="all">
                          <a:effectLst/>
                          <a:latin typeface="+mn-lt"/>
                        </a:rPr>
                        <a:t>I</a:t>
                      </a:r>
                    </a:p>
                  </a:txBody>
                  <a:tcPr marL="38569" marR="38569" marT="38569" marB="38569" anchor="ctr"/>
                </a:tc>
                <a:tc>
                  <a:txBody>
                    <a:bodyPr/>
                    <a:lstStyle/>
                    <a:p>
                      <a:pPr algn="ctr"/>
                      <a:r>
                        <a:rPr lang="en-NZ" sz="900" cap="all">
                          <a:effectLst/>
                          <a:latin typeface="+mn-lt"/>
                        </a:rPr>
                        <a:t>A</a:t>
                      </a:r>
                    </a:p>
                  </a:txBody>
                  <a:tcPr marL="38569" marR="38569" marT="38569" marB="38569" anchor="ctr"/>
                </a:tc>
                <a:tc>
                  <a:txBody>
                    <a:bodyPr/>
                    <a:lstStyle/>
                    <a:p>
                      <a:pPr algn="ctr"/>
                      <a:r>
                        <a:rPr lang="en-NZ" sz="900" cap="all">
                          <a:effectLst/>
                          <a:latin typeface="+mn-lt"/>
                        </a:rPr>
                        <a:t>N</a:t>
                      </a:r>
                    </a:p>
                  </a:txBody>
                  <a:tcPr marL="38569" marR="38569" marT="38569" marB="38569" anchor="ctr"/>
                </a:tc>
                <a:tc>
                  <a:txBody>
                    <a:bodyPr/>
                    <a:lstStyle/>
                    <a:p>
                      <a:pPr algn="ctr"/>
                      <a:r>
                        <a:rPr lang="en-NZ" sz="900" cap="all">
                          <a:effectLst/>
                          <a:latin typeface="+mn-lt"/>
                        </a:rPr>
                        <a:t>D</a:t>
                      </a:r>
                    </a:p>
                  </a:txBody>
                  <a:tcPr marL="38569" marR="38569" marT="38569" marB="38569" anchor="ctr"/>
                </a:tc>
                <a:tc>
                  <a:txBody>
                    <a:bodyPr/>
                    <a:lstStyle/>
                    <a:p>
                      <a:pPr algn="ctr"/>
                      <a:r>
                        <a:rPr lang="en-NZ" sz="900" cap="all">
                          <a:effectLst/>
                          <a:latin typeface="+mn-lt"/>
                        </a:rPr>
                        <a:t>O</a:t>
                      </a:r>
                    </a:p>
                  </a:txBody>
                  <a:tcPr marL="38569" marR="38569" marT="38569" marB="38569" anchor="ctr"/>
                </a:tc>
                <a:tc>
                  <a:txBody>
                    <a:bodyPr/>
                    <a:lstStyle/>
                    <a:p>
                      <a:pPr algn="ctr"/>
                      <a:r>
                        <a:rPr lang="en-NZ" sz="900" cap="all" dirty="0">
                          <a:effectLst/>
                          <a:latin typeface="+mn-lt"/>
                        </a:rPr>
                        <a:t>H</a:t>
                      </a:r>
                    </a:p>
                  </a:txBody>
                  <a:tcPr marL="38569" marR="38569" marT="38569" marB="38569" anchor="ctr"/>
                </a:tc>
                <a:tc>
                  <a:txBody>
                    <a:bodyPr/>
                    <a:lstStyle/>
                    <a:p>
                      <a:pPr algn="ctr"/>
                      <a:r>
                        <a:rPr lang="en-NZ" sz="900" cap="all">
                          <a:effectLst/>
                          <a:latin typeface="+mn-lt"/>
                        </a:rPr>
                        <a:t>O</a:t>
                      </a:r>
                    </a:p>
                  </a:txBody>
                  <a:tcPr marL="38569" marR="38569" marT="38569" marB="38569" anchor="ctr"/>
                </a:tc>
                <a:tc>
                  <a:txBody>
                    <a:bodyPr/>
                    <a:lstStyle/>
                    <a:p>
                      <a:pPr algn="ctr"/>
                      <a:r>
                        <a:rPr lang="en-NZ" sz="900" cap="all">
                          <a:effectLst/>
                          <a:latin typeface="+mn-lt"/>
                        </a:rPr>
                        <a:t>E</a:t>
                      </a:r>
                    </a:p>
                  </a:txBody>
                  <a:tcPr marL="38569" marR="38569" marT="38569" marB="38569" anchor="ctr"/>
                </a:tc>
                <a:tc>
                  <a:txBody>
                    <a:bodyPr/>
                    <a:lstStyle/>
                    <a:p>
                      <a:pPr algn="ctr"/>
                      <a:r>
                        <a:rPr lang="en-NZ" sz="900" cap="all">
                          <a:effectLst/>
                          <a:latin typeface="+mn-lt"/>
                        </a:rPr>
                        <a:t>N</a:t>
                      </a:r>
                    </a:p>
                  </a:txBody>
                  <a:tcPr marL="38569" marR="38569" marT="38569" marB="38569" anchor="ctr"/>
                </a:tc>
              </a:tr>
              <a:tr h="369703">
                <a:tc>
                  <a:txBody>
                    <a:bodyPr/>
                    <a:lstStyle/>
                    <a:p>
                      <a:pPr algn="ctr"/>
                      <a:r>
                        <a:rPr lang="en-NZ" sz="900" cap="all" dirty="0">
                          <a:effectLst/>
                          <a:latin typeface="+mn-lt"/>
                        </a:rPr>
                        <a:t>P</a:t>
                      </a:r>
                    </a:p>
                  </a:txBody>
                  <a:tcPr marL="38569" marR="38569" marT="38569" marB="38569" anchor="ctr"/>
                </a:tc>
                <a:tc>
                  <a:txBody>
                    <a:bodyPr/>
                    <a:lstStyle/>
                    <a:p>
                      <a:pPr algn="ctr"/>
                      <a:r>
                        <a:rPr lang="en-NZ" sz="900" cap="all" dirty="0">
                          <a:effectLst/>
                          <a:latin typeface="+mn-lt"/>
                        </a:rPr>
                        <a:t>U</a:t>
                      </a:r>
                    </a:p>
                  </a:txBody>
                  <a:tcPr marL="38569" marR="38569" marT="38569" marB="38569" anchor="ctr"/>
                </a:tc>
                <a:tc>
                  <a:txBody>
                    <a:bodyPr/>
                    <a:lstStyle/>
                    <a:p>
                      <a:pPr algn="ctr"/>
                      <a:r>
                        <a:rPr lang="en-NZ" sz="900" cap="all" dirty="0">
                          <a:effectLst/>
                          <a:latin typeface="+mn-lt"/>
                        </a:rPr>
                        <a:t>R</a:t>
                      </a:r>
                    </a:p>
                  </a:txBody>
                  <a:tcPr marL="38569" marR="38569" marT="38569" marB="38569" anchor="ctr"/>
                </a:tc>
                <a:tc>
                  <a:txBody>
                    <a:bodyPr/>
                    <a:lstStyle/>
                    <a:p>
                      <a:pPr algn="ctr"/>
                      <a:r>
                        <a:rPr lang="en-NZ" sz="900" cap="all" dirty="0">
                          <a:effectLst/>
                          <a:latin typeface="+mn-lt"/>
                        </a:rPr>
                        <a:t>L</a:t>
                      </a:r>
                    </a:p>
                  </a:txBody>
                  <a:tcPr marL="38569" marR="38569" marT="38569" marB="38569" anchor="ctr"/>
                </a:tc>
                <a:tc>
                  <a:txBody>
                    <a:bodyPr/>
                    <a:lstStyle/>
                    <a:p>
                      <a:pPr algn="ctr"/>
                      <a:r>
                        <a:rPr lang="en-NZ" sz="900" cap="all" dirty="0">
                          <a:effectLst/>
                          <a:latin typeface="+mn-lt"/>
                        </a:rPr>
                        <a:t>H</a:t>
                      </a:r>
                    </a:p>
                  </a:txBody>
                  <a:tcPr marL="38569" marR="38569" marT="38569" marB="38569" anchor="ctr"/>
                </a:tc>
                <a:tc>
                  <a:txBody>
                    <a:bodyPr/>
                    <a:lstStyle/>
                    <a:p>
                      <a:pPr algn="ctr"/>
                      <a:r>
                        <a:rPr lang="en-NZ" sz="900" cap="all" dirty="0">
                          <a:effectLst/>
                          <a:latin typeface="+mn-lt"/>
                        </a:rPr>
                        <a:t>H</a:t>
                      </a:r>
                    </a:p>
                  </a:txBody>
                  <a:tcPr marL="38569" marR="38569" marT="38569" marB="38569" anchor="ctr"/>
                </a:tc>
                <a:tc>
                  <a:txBody>
                    <a:bodyPr/>
                    <a:lstStyle/>
                    <a:p>
                      <a:pPr algn="ctr"/>
                      <a:r>
                        <a:rPr lang="en-NZ" sz="900" cap="all">
                          <a:effectLst/>
                          <a:latin typeface="+mn-lt"/>
                        </a:rPr>
                        <a:t>G</a:t>
                      </a:r>
                    </a:p>
                  </a:txBody>
                  <a:tcPr marL="38569" marR="38569" marT="38569" marB="38569" anchor="ctr"/>
                </a:tc>
                <a:tc>
                  <a:txBody>
                    <a:bodyPr/>
                    <a:lstStyle/>
                    <a:p>
                      <a:pPr algn="ctr"/>
                      <a:r>
                        <a:rPr lang="en-NZ" sz="900" cap="all">
                          <a:effectLst/>
                          <a:latin typeface="+mn-lt"/>
                        </a:rPr>
                        <a:t>O</a:t>
                      </a:r>
                    </a:p>
                  </a:txBody>
                  <a:tcPr marL="38569" marR="38569" marT="38569" marB="38569" anchor="ctr"/>
                </a:tc>
                <a:tc>
                  <a:txBody>
                    <a:bodyPr/>
                    <a:lstStyle/>
                    <a:p>
                      <a:pPr algn="ctr"/>
                      <a:r>
                        <a:rPr lang="en-NZ" sz="900" cap="all">
                          <a:effectLst/>
                          <a:latin typeface="+mn-lt"/>
                        </a:rPr>
                        <a:t>D</a:t>
                      </a:r>
                    </a:p>
                  </a:txBody>
                  <a:tcPr marL="38569" marR="38569" marT="38569" marB="38569" anchor="ctr"/>
                </a:tc>
                <a:tc>
                  <a:txBody>
                    <a:bodyPr/>
                    <a:lstStyle/>
                    <a:p>
                      <a:pPr algn="ctr"/>
                      <a:r>
                        <a:rPr lang="en-NZ" sz="900" cap="all">
                          <a:effectLst/>
                          <a:latin typeface="+mn-lt"/>
                        </a:rPr>
                        <a:t>S</a:t>
                      </a:r>
                    </a:p>
                  </a:txBody>
                  <a:tcPr marL="38569" marR="38569" marT="38569" marB="38569" anchor="ctr"/>
                </a:tc>
                <a:tc>
                  <a:txBody>
                    <a:bodyPr/>
                    <a:lstStyle/>
                    <a:p>
                      <a:pPr algn="ctr"/>
                      <a:r>
                        <a:rPr lang="en-NZ" sz="900" cap="all" dirty="0">
                          <a:effectLst/>
                          <a:latin typeface="+mn-lt"/>
                        </a:rPr>
                        <a:t>E</a:t>
                      </a:r>
                    </a:p>
                  </a:txBody>
                  <a:tcPr marL="38569" marR="38569" marT="38569" marB="38569" anchor="ctr"/>
                </a:tc>
                <a:tc>
                  <a:txBody>
                    <a:bodyPr/>
                    <a:lstStyle/>
                    <a:p>
                      <a:pPr algn="ctr"/>
                      <a:r>
                        <a:rPr lang="en-NZ" sz="900" cap="all">
                          <a:effectLst/>
                          <a:latin typeface="+mn-lt"/>
                        </a:rPr>
                        <a:t>E</a:t>
                      </a:r>
                    </a:p>
                  </a:txBody>
                  <a:tcPr marL="38569" marR="38569" marT="38569" marB="38569" anchor="ctr"/>
                </a:tc>
                <a:tc>
                  <a:txBody>
                    <a:bodyPr/>
                    <a:lstStyle/>
                    <a:p>
                      <a:pPr algn="ctr"/>
                      <a:r>
                        <a:rPr lang="en-NZ" sz="900" cap="all">
                          <a:effectLst/>
                          <a:latin typeface="+mn-lt"/>
                        </a:rPr>
                        <a:t>F</a:t>
                      </a:r>
                    </a:p>
                  </a:txBody>
                  <a:tcPr marL="38569" marR="38569" marT="38569" marB="38569" anchor="ctr"/>
                </a:tc>
                <a:tc>
                  <a:txBody>
                    <a:bodyPr/>
                    <a:lstStyle/>
                    <a:p>
                      <a:pPr algn="ctr"/>
                      <a:r>
                        <a:rPr lang="en-NZ" sz="900" cap="all" dirty="0">
                          <a:effectLst/>
                          <a:latin typeface="+mn-lt"/>
                        </a:rPr>
                        <a:t>T</a:t>
                      </a:r>
                    </a:p>
                  </a:txBody>
                  <a:tcPr marL="38569" marR="38569" marT="38569" marB="38569" anchor="ctr"/>
                </a:tc>
              </a:tr>
            </a:tbl>
          </a:graphicData>
        </a:graphic>
      </p:graphicFrame>
      <p:sp>
        <p:nvSpPr>
          <p:cNvPr id="55" name="Trigger: lives"/>
          <p:cNvSpPr/>
          <p:nvPr/>
        </p:nvSpPr>
        <p:spPr>
          <a:xfrm>
            <a:off x="7713075" y="2306754"/>
            <a:ext cx="458103"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54" name="Trigger: their"/>
          <p:cNvSpPr/>
          <p:nvPr/>
        </p:nvSpPr>
        <p:spPr>
          <a:xfrm>
            <a:off x="7247626" y="2304941"/>
            <a:ext cx="415611"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50" name="Trigger: change"/>
          <p:cNvSpPr/>
          <p:nvPr/>
        </p:nvSpPr>
        <p:spPr>
          <a:xfrm>
            <a:off x="6565900" y="2334628"/>
            <a:ext cx="610268"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49" name="Trigger: to"/>
          <p:cNvSpPr/>
          <p:nvPr/>
        </p:nvSpPr>
        <p:spPr>
          <a:xfrm>
            <a:off x="6313474" y="2334652"/>
            <a:ext cx="201441" cy="206633"/>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48" name="Trigger: them"/>
          <p:cNvSpPr/>
          <p:nvPr/>
        </p:nvSpPr>
        <p:spPr>
          <a:xfrm>
            <a:off x="5785344" y="2325261"/>
            <a:ext cx="488073"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40" name="Trigger: help"/>
          <p:cNvSpPr/>
          <p:nvPr/>
        </p:nvSpPr>
        <p:spPr>
          <a:xfrm>
            <a:off x="8100392" y="2044773"/>
            <a:ext cx="392462"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53" name="Trigger: that"/>
          <p:cNvSpPr/>
          <p:nvPr/>
        </p:nvSpPr>
        <p:spPr>
          <a:xfrm>
            <a:off x="7661454" y="2047057"/>
            <a:ext cx="370404"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62" name="Trigger: love"/>
          <p:cNvSpPr/>
          <p:nvPr/>
        </p:nvSpPr>
        <p:spPr>
          <a:xfrm>
            <a:off x="7239526" y="2051306"/>
            <a:ext cx="374124"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41" name="Trigger: and"/>
          <p:cNvSpPr/>
          <p:nvPr/>
        </p:nvSpPr>
        <p:spPr>
          <a:xfrm>
            <a:off x="6857336" y="2066352"/>
            <a:ext cx="313752" cy="222254"/>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51" name="Trigger: forgiveness"/>
          <p:cNvSpPr/>
          <p:nvPr/>
        </p:nvSpPr>
        <p:spPr>
          <a:xfrm flipH="1">
            <a:off x="5775680" y="2088393"/>
            <a:ext cx="1046276" cy="181711"/>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61" name="Trigger: mercy"/>
          <p:cNvSpPr/>
          <p:nvPr/>
        </p:nvSpPr>
        <p:spPr>
          <a:xfrm>
            <a:off x="7904479" y="1795116"/>
            <a:ext cx="533400"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47" name="Trigger: God's"/>
          <p:cNvSpPr/>
          <p:nvPr/>
        </p:nvSpPr>
        <p:spPr>
          <a:xfrm>
            <a:off x="7335519" y="1801040"/>
            <a:ext cx="476505"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60" name="Trigger: celebrate"/>
          <p:cNvSpPr/>
          <p:nvPr/>
        </p:nvSpPr>
        <p:spPr>
          <a:xfrm>
            <a:off x="6456845" y="1792996"/>
            <a:ext cx="844364" cy="21602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58" name="Trigger: people"/>
          <p:cNvSpPr/>
          <p:nvPr/>
        </p:nvSpPr>
        <p:spPr>
          <a:xfrm>
            <a:off x="5790425" y="1818661"/>
            <a:ext cx="631324" cy="216024"/>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38" name="Trigger: penance"/>
          <p:cNvSpPr/>
          <p:nvPr/>
        </p:nvSpPr>
        <p:spPr>
          <a:xfrm>
            <a:off x="7623810" y="1541296"/>
            <a:ext cx="717990" cy="186931"/>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59" name="Trigger: of"/>
          <p:cNvSpPr/>
          <p:nvPr/>
        </p:nvSpPr>
        <p:spPr>
          <a:xfrm>
            <a:off x="7366000" y="1533793"/>
            <a:ext cx="205870" cy="216024"/>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46" name="Trigger: sacrament"/>
          <p:cNvSpPr/>
          <p:nvPr/>
        </p:nvSpPr>
        <p:spPr>
          <a:xfrm>
            <a:off x="6364274" y="1534123"/>
            <a:ext cx="956006"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56" name="Trigger: the1"/>
          <p:cNvSpPr/>
          <p:nvPr/>
        </p:nvSpPr>
        <p:spPr>
          <a:xfrm>
            <a:off x="6026417" y="1529440"/>
            <a:ext cx="292224" cy="216024"/>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3" name="Trigger: In"/>
          <p:cNvSpPr/>
          <p:nvPr/>
        </p:nvSpPr>
        <p:spPr>
          <a:xfrm>
            <a:off x="5780761" y="1523633"/>
            <a:ext cx="181889" cy="21602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52" name="Title"/>
          <p:cNvSpPr txBox="1"/>
          <p:nvPr/>
        </p:nvSpPr>
        <p:spPr>
          <a:xfrm>
            <a:off x="3557" y="3377"/>
            <a:ext cx="9144000" cy="623246"/>
          </a:xfrm>
          <a:prstGeom prst="rect">
            <a:avLst/>
          </a:prstGeom>
          <a:noFill/>
        </p:spPr>
        <p:txBody>
          <a:bodyPr wrap="square" lIns="68577" tIns="34289" rIns="68577" bIns="34289" rtlCol="0">
            <a:spAutoFit/>
          </a:bodyPr>
          <a:lstStyle/>
          <a:p>
            <a:pPr algn="ctr"/>
            <a:r>
              <a:rPr lang="en-NZ" sz="3600" b="1" dirty="0"/>
              <a:t>Celebrating the Sacrament of Penance</a:t>
            </a:r>
            <a:endParaRPr lang="en-GB" sz="3600" b="1" dirty="0"/>
          </a:p>
        </p:txBody>
      </p:sp>
      <p:sp>
        <p:nvSpPr>
          <p:cNvPr id="7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S-09</a:t>
            </a:r>
            <a:endParaRPr lang="en-GB" sz="900" b="1" dirty="0">
              <a:solidFill>
                <a:srgbClr val="002060"/>
              </a:solidFill>
              <a:latin typeface="Arial" pitchFamily="34" charset="0"/>
              <a:cs typeface="Arial" pitchFamily="34" charset="0"/>
            </a:endParaRPr>
          </a:p>
        </p:txBody>
      </p:sp>
      <p:sp>
        <p:nvSpPr>
          <p:cNvPr id="7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Textbox: Tool instructions"/>
          <p:cNvSpPr txBox="1"/>
          <p:nvPr/>
        </p:nvSpPr>
        <p:spPr>
          <a:xfrm>
            <a:off x="22663" y="4843066"/>
            <a:ext cx="6637568" cy="338554"/>
          </a:xfrm>
          <a:prstGeom prst="rect">
            <a:avLst/>
          </a:prstGeom>
          <a:noFill/>
        </p:spPr>
        <p:txBody>
          <a:bodyPr wrap="square" rtlCol="0">
            <a:spAutoFit/>
          </a:bodyPr>
          <a:lstStyle/>
          <a:p>
            <a:pPr algn="ctr"/>
            <a:r>
              <a:rPr lang="en-GB" sz="800" dirty="0" smtClean="0">
                <a:latin typeface="Arial" pitchFamily="34" charset="0"/>
                <a:ea typeface="Segoe UI" pitchFamily="34" charset="0"/>
                <a:cs typeface="Arial" pitchFamily="34" charset="0"/>
              </a:rPr>
              <a:t>Click the words in the text box to reveal the position in the puzzle. Click </a:t>
            </a:r>
            <a:r>
              <a:rPr lang="en-GB" sz="800" dirty="0">
                <a:latin typeface="Arial" pitchFamily="34" charset="0"/>
                <a:ea typeface="Segoe UI" pitchFamily="34" charset="0"/>
                <a:cs typeface="Arial" pitchFamily="34" charset="0"/>
              </a:rPr>
              <a:t>on the worksheet button to go to the </a:t>
            </a:r>
            <a:r>
              <a:rPr lang="en-GB" sz="800" dirty="0" smtClean="0">
                <a:latin typeface="Arial" pitchFamily="34" charset="0"/>
                <a:ea typeface="Segoe UI" pitchFamily="34" charset="0"/>
                <a:cs typeface="Arial" pitchFamily="34" charset="0"/>
              </a:rPr>
              <a:t>worksheet.</a:t>
            </a:r>
            <a:br>
              <a:rPr lang="en-GB" sz="800" dirty="0" smtClean="0">
                <a:latin typeface="Arial" pitchFamily="34" charset="0"/>
                <a:ea typeface="Segoe UI" pitchFamily="34" charset="0"/>
                <a:cs typeface="Arial" pitchFamily="34" charset="0"/>
              </a:rPr>
            </a:br>
            <a:endParaRPr lang="en-NZ" sz="800" dirty="0"/>
          </a:p>
        </p:txBody>
      </p:sp>
      <p:pic>
        <p:nvPicPr>
          <p:cNvPr id="84" name="Image" descr="http://www.madalenetulsa.org/uploads/aaadbd7cffca7bb0462cad9d1808db830ec76aa8/bozr5z1q7gitolu3o9fvfgay0ol.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6001" y="2715446"/>
            <a:ext cx="2610546" cy="1523184"/>
          </a:xfrm>
          <a:prstGeom prst="rect">
            <a:avLst/>
          </a:prstGeom>
          <a:noFill/>
          <a:ln>
            <a:noFill/>
          </a:ln>
        </p:spPr>
      </p:pic>
      <p:sp>
        <p:nvSpPr>
          <p:cNvPr id="64" name="Action Button: Audio">
            <a:hlinkClick r:id="" action="ppaction://noaction" highlightClick="1"/>
          </p:cNvPr>
          <p:cNvSpPr/>
          <p:nvPr/>
        </p:nvSpPr>
        <p:spPr>
          <a:xfrm>
            <a:off x="6660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TextBox: Tool instructions stop"/>
          <p:cNvSpPr txBox="1"/>
          <p:nvPr/>
        </p:nvSpPr>
        <p:spPr>
          <a:xfrm>
            <a:off x="2442949" y="4957579"/>
            <a:ext cx="2444400" cy="216000"/>
          </a:xfrm>
          <a:prstGeom prst="rect">
            <a:avLst/>
          </a:prstGeom>
          <a:noFill/>
        </p:spPr>
        <p:txBody>
          <a:bodyPr wrap="square" rtlCol="0">
            <a:spAutoFit/>
          </a:bodyPr>
          <a:lstStyle>
            <a:defPPr>
              <a:defRPr lang="en-US"/>
            </a:defPPr>
            <a:lvl1pPr algn="ctr">
              <a:defRPr sz="800">
                <a:latin typeface="Arial" pitchFamily="34" charset="0"/>
                <a:ea typeface="Segoe UI" pitchFamily="34" charset="0"/>
                <a:cs typeface="Arial" pitchFamily="34" charset="0"/>
              </a:defRPr>
            </a:lvl1pPr>
          </a:lstStyle>
          <a:p>
            <a:r>
              <a:rPr lang="en-GB" dirty="0"/>
              <a:t>Click the audio button to stop ‘Turn back to God’</a:t>
            </a:r>
          </a:p>
        </p:txBody>
      </p:sp>
      <p:sp>
        <p:nvSpPr>
          <p:cNvPr id="80" name="TextBox: Tool instructions start"/>
          <p:cNvSpPr txBox="1"/>
          <p:nvPr/>
        </p:nvSpPr>
        <p:spPr>
          <a:xfrm>
            <a:off x="2442949" y="4957579"/>
            <a:ext cx="2443774" cy="215444"/>
          </a:xfrm>
          <a:prstGeom prst="rect">
            <a:avLst/>
          </a:prstGeom>
          <a:noFill/>
        </p:spPr>
        <p:txBody>
          <a:bodyPr wrap="square" rtlCol="0">
            <a:spAutoFit/>
          </a:bodyPr>
          <a:lstStyle>
            <a:defPPr>
              <a:defRPr lang="en-US"/>
            </a:defPPr>
            <a:lvl1pPr algn="ctr">
              <a:defRPr sz="800">
                <a:latin typeface="Arial" pitchFamily="34" charset="0"/>
                <a:ea typeface="Segoe UI" pitchFamily="34" charset="0"/>
                <a:cs typeface="Arial" pitchFamily="34" charset="0"/>
              </a:defRPr>
            </a:lvl1pPr>
          </a:lstStyle>
          <a:p>
            <a:r>
              <a:rPr lang="en-GB" dirty="0"/>
              <a:t>Click the audio button to play </a:t>
            </a:r>
            <a:r>
              <a:rPr lang="en-GB" dirty="0" smtClean="0"/>
              <a:t>‘Turn back to God’</a:t>
            </a:r>
            <a:endParaRPr lang="en-GB" dirty="0"/>
          </a:p>
        </p:txBody>
      </p:sp>
      <p:pic>
        <p:nvPicPr>
          <p:cNvPr id="4" name="Lent - Y5-R02-S09 - Turn back to Go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11662" y="626623"/>
            <a:ext cx="609600" cy="609600"/>
          </a:xfrm>
          <a:prstGeom prst="rect">
            <a:avLst/>
          </a:prstGeom>
        </p:spPr>
      </p:pic>
    </p:spTree>
    <p:extLst>
      <p:ext uri="{BB962C8B-B14F-4D97-AF65-F5344CB8AC3E}">
        <p14:creationId xmlns:p14="http://schemas.microsoft.com/office/powerpoint/2010/main" val="220207490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6"/>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childTnLst>
              </p:cTn>
              <p:nextCondLst>
                <p:cond evt="onClick" delay="0">
                  <p:tgtEl>
                    <p:spTgt spid="56"/>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nextCondLst>
                <p:cond evt="onClick" delay="0">
                  <p:tgtEl>
                    <p:spTgt spid="3"/>
                  </p:tgtEl>
                </p:cond>
              </p:nextCondLst>
            </p:seq>
            <p:seq concurrent="1" nextAc="seek">
              <p:cTn id="19" restart="whenNotActive" fill="hold" evtFilter="cancelBubble" nodeType="interactiveSeq">
                <p:stCondLst>
                  <p:cond evt="onClick" delay="0">
                    <p:tgtEl>
                      <p:spTgt spid="58"/>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childTnLst>
                          </p:cTn>
                        </p:par>
                      </p:childTnLst>
                    </p:cTn>
                  </p:par>
                </p:childTnLst>
              </p:cTn>
              <p:nextCondLst>
                <p:cond evt="onClick" delay="0">
                  <p:tgtEl>
                    <p:spTgt spid="58"/>
                  </p:tgtEl>
                </p:cond>
              </p:nextCondLst>
            </p:seq>
            <p:seq concurrent="1" nextAc="seek">
              <p:cTn id="25" restart="whenNotActive" fill="hold" evtFilter="cancelBubble" nodeType="interactiveSeq">
                <p:stCondLst>
                  <p:cond evt="onClick" delay="0">
                    <p:tgtEl>
                      <p:spTgt spid="60"/>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childTnLst>
              </p:cTn>
              <p:nextCondLst>
                <p:cond evt="onClick" delay="0">
                  <p:tgtEl>
                    <p:spTgt spid="60"/>
                  </p:tgtEl>
                </p:cond>
              </p:nextCondLst>
            </p:seq>
            <p:seq concurrent="1" nextAc="seek">
              <p:cTn id="31" restart="whenNotActive" fill="hold" evtFilter="cancelBubble" nodeType="interactiveSeq">
                <p:stCondLst>
                  <p:cond evt="onClick" delay="0">
                    <p:tgtEl>
                      <p:spTgt spid="61"/>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childTnLst>
                    </p:cTn>
                  </p:par>
                </p:childTnLst>
              </p:cTn>
              <p:nextCondLst>
                <p:cond evt="onClick" delay="0">
                  <p:tgtEl>
                    <p:spTgt spid="61"/>
                  </p:tgtEl>
                </p:cond>
              </p:nextCondLst>
            </p:seq>
            <p:seq concurrent="1" nextAc="seek">
              <p:cTn id="37" restart="whenNotActive" fill="hold" evtFilter="cancelBubble" nodeType="interactiveSeq">
                <p:stCondLst>
                  <p:cond evt="onClick" delay="0">
                    <p:tgtEl>
                      <p:spTgt spid="62"/>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childTnLst>
              </p:cTn>
              <p:nextCondLst>
                <p:cond evt="onClick" delay="0">
                  <p:tgtEl>
                    <p:spTgt spid="62"/>
                  </p:tgtEl>
                </p:cond>
              </p:nextCondLst>
            </p:seq>
            <p:seq concurrent="1" nextAc="seek">
              <p:cTn id="43" restart="whenNotActive" fill="hold" evtFilter="cancelBubble" nodeType="interactiveSeq">
                <p:stCondLst>
                  <p:cond evt="onClick" delay="0">
                    <p:tgtEl>
                      <p:spTgt spid="59"/>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childTnLst>
                          </p:cTn>
                        </p:par>
                      </p:childTnLst>
                    </p:cTn>
                  </p:par>
                </p:childTnLst>
              </p:cTn>
              <p:nextCondLst>
                <p:cond evt="onClick" delay="0">
                  <p:tgtEl>
                    <p:spTgt spid="59"/>
                  </p:tgtEl>
                </p:cond>
              </p:nextCondLst>
            </p:seq>
            <p:seq concurrent="1" nextAc="seek">
              <p:cTn id="49" restart="whenNotActive" fill="hold" evtFilter="cancelBubble" nodeType="interactiveSeq">
                <p:stCondLst>
                  <p:cond evt="onClick" delay="0">
                    <p:tgtEl>
                      <p:spTgt spid="38"/>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500"/>
                                        <p:tgtEl>
                                          <p:spTgt spid="42"/>
                                        </p:tgtEl>
                                      </p:cBhvr>
                                    </p:animEffect>
                                  </p:childTnLst>
                                </p:cTn>
                              </p:par>
                            </p:childTnLst>
                          </p:cTn>
                        </p:par>
                      </p:childTnLst>
                    </p:cTn>
                  </p:par>
                </p:childTnLst>
              </p:cTn>
              <p:nextCondLst>
                <p:cond evt="onClick" delay="0">
                  <p:tgtEl>
                    <p:spTgt spid="38"/>
                  </p:tgtEl>
                </p:cond>
              </p:nextCondLst>
            </p:seq>
            <p:seq concurrent="1" nextAc="seek">
              <p:cTn id="55" restart="whenNotActive" fill="hold" evtFilter="cancelBubble" nodeType="interactiveSeq">
                <p:stCondLst>
                  <p:cond evt="onClick" delay="0">
                    <p:tgtEl>
                      <p:spTgt spid="41"/>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500"/>
                                        <p:tgtEl>
                                          <p:spTgt spid="44"/>
                                        </p:tgtEl>
                                      </p:cBhvr>
                                    </p:animEffect>
                                  </p:childTnLst>
                                </p:cTn>
                              </p:par>
                            </p:childTnLst>
                          </p:cTn>
                        </p:par>
                      </p:childTnLst>
                    </p:cTn>
                  </p:par>
                </p:childTnLst>
              </p:cTn>
              <p:nextCondLst>
                <p:cond evt="onClick" delay="0">
                  <p:tgtEl>
                    <p:spTgt spid="41"/>
                  </p:tgtEl>
                </p:cond>
              </p:nextCondLst>
            </p:seq>
            <p:seq concurrent="1" nextAc="seek">
              <p:cTn id="61" restart="whenNotActive" fill="hold" evtFilter="cancelBubble" nodeType="interactiveSeq">
                <p:stCondLst>
                  <p:cond evt="onClick" delay="0">
                    <p:tgtEl>
                      <p:spTgt spid="53"/>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500"/>
                                        <p:tgtEl>
                                          <p:spTgt spid="66"/>
                                        </p:tgtEl>
                                      </p:cBhvr>
                                    </p:animEffect>
                                  </p:childTnLst>
                                </p:cTn>
                              </p:par>
                            </p:childTnLst>
                          </p:cTn>
                        </p:par>
                      </p:childTnLst>
                    </p:cTn>
                  </p:par>
                </p:childTnLst>
              </p:cTn>
              <p:nextCondLst>
                <p:cond evt="onClick" delay="0">
                  <p:tgtEl>
                    <p:spTgt spid="53"/>
                  </p:tgtEl>
                </p:cond>
              </p:nextCondLst>
            </p:seq>
            <p:seq concurrent="1" nextAc="seek">
              <p:cTn id="67" restart="whenNotActive" fill="hold" evtFilter="cancelBubble" nodeType="interactiveSeq">
                <p:stCondLst>
                  <p:cond evt="onClick" delay="0">
                    <p:tgtEl>
                      <p:spTgt spid="46"/>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67"/>
                                        </p:tgtEl>
                                        <p:attrNameLst>
                                          <p:attrName>style.visibility</p:attrName>
                                        </p:attrNameLst>
                                      </p:cBhvr>
                                      <p:to>
                                        <p:strVal val="visible"/>
                                      </p:to>
                                    </p:set>
                                    <p:animEffect transition="in" filter="fade">
                                      <p:cBhvr>
                                        <p:cTn id="72" dur="500"/>
                                        <p:tgtEl>
                                          <p:spTgt spid="67"/>
                                        </p:tgtEl>
                                      </p:cBhvr>
                                    </p:animEffect>
                                  </p:childTnLst>
                                </p:cTn>
                              </p:par>
                            </p:childTnLst>
                          </p:cTn>
                        </p:par>
                      </p:childTnLst>
                    </p:cTn>
                  </p:par>
                </p:childTnLst>
              </p:cTn>
              <p:nextCondLst>
                <p:cond evt="onClick" delay="0">
                  <p:tgtEl>
                    <p:spTgt spid="46"/>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fade">
                                      <p:cBhvr>
                                        <p:cTn id="78" dur="500"/>
                                        <p:tgtEl>
                                          <p:spTgt spid="68"/>
                                        </p:tgtEl>
                                      </p:cBhvr>
                                    </p:animEffect>
                                  </p:childTnLst>
                                </p:cTn>
                              </p:par>
                            </p:childTnLst>
                          </p:cTn>
                        </p:par>
                      </p:childTnLst>
                    </p:cTn>
                  </p:par>
                </p:childTnLst>
              </p:cTn>
              <p:nextCondLst>
                <p:cond evt="onClick" delay="0">
                  <p:tgtEl>
                    <p:spTgt spid="47"/>
                  </p:tgtEl>
                </p:cond>
              </p:nextCondLst>
            </p:seq>
            <p:seq concurrent="1" nextAc="seek">
              <p:cTn id="79" restart="whenNotActive" fill="hold" evtFilter="cancelBubble" nodeType="interactiveSeq">
                <p:stCondLst>
                  <p:cond evt="onClick" delay="0">
                    <p:tgtEl>
                      <p:spTgt spid="51"/>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69"/>
                                        </p:tgtEl>
                                        <p:attrNameLst>
                                          <p:attrName>style.visibility</p:attrName>
                                        </p:attrNameLst>
                                      </p:cBhvr>
                                      <p:to>
                                        <p:strVal val="visible"/>
                                      </p:to>
                                    </p:set>
                                    <p:animEffect transition="in" filter="fade">
                                      <p:cBhvr>
                                        <p:cTn id="84" dur="500"/>
                                        <p:tgtEl>
                                          <p:spTgt spid="69"/>
                                        </p:tgtEl>
                                      </p:cBhvr>
                                    </p:animEffect>
                                  </p:childTnLst>
                                </p:cTn>
                              </p:par>
                            </p:childTnLst>
                          </p:cTn>
                        </p:par>
                      </p:childTnLst>
                    </p:cTn>
                  </p:par>
                </p:childTnLst>
              </p:cTn>
              <p:nextCondLst>
                <p:cond evt="onClick" delay="0">
                  <p:tgtEl>
                    <p:spTgt spid="51"/>
                  </p:tgtEl>
                </p:cond>
              </p:nextCondLst>
            </p:seq>
            <p:seq concurrent="1" nextAc="seek">
              <p:cTn id="85" restart="whenNotActive" fill="hold" evtFilter="cancelBubble" nodeType="interactiveSeq">
                <p:stCondLst>
                  <p:cond evt="onClick" delay="0">
                    <p:tgtEl>
                      <p:spTgt spid="40"/>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70"/>
                                        </p:tgtEl>
                                        <p:attrNameLst>
                                          <p:attrName>style.visibility</p:attrName>
                                        </p:attrNameLst>
                                      </p:cBhvr>
                                      <p:to>
                                        <p:strVal val="visible"/>
                                      </p:to>
                                    </p:set>
                                    <p:animEffect transition="in" filter="fade">
                                      <p:cBhvr>
                                        <p:cTn id="90" dur="500"/>
                                        <p:tgtEl>
                                          <p:spTgt spid="70"/>
                                        </p:tgtEl>
                                      </p:cBhvr>
                                    </p:animEffect>
                                  </p:childTnLst>
                                </p:cTn>
                              </p:par>
                            </p:childTnLst>
                          </p:cTn>
                        </p:par>
                      </p:childTnLst>
                    </p:cTn>
                  </p:par>
                </p:childTnLst>
              </p:cTn>
              <p:nextCondLst>
                <p:cond evt="onClick" delay="0">
                  <p:tgtEl>
                    <p:spTgt spid="40"/>
                  </p:tgtEl>
                </p:cond>
              </p:nextCondLst>
            </p:seq>
            <p:seq concurrent="1" nextAc="seek">
              <p:cTn id="91" restart="whenNotActive" fill="hold" evtFilter="cancelBubble" nodeType="interactiveSeq">
                <p:stCondLst>
                  <p:cond evt="onClick" delay="0">
                    <p:tgtEl>
                      <p:spTgt spid="48"/>
                    </p:tgtEl>
                  </p:cond>
                </p:stCondLst>
                <p:endSync evt="end" delay="0">
                  <p:rtn val="all"/>
                </p:endSync>
                <p:childTnLst>
                  <p:par>
                    <p:cTn id="92" fill="hold">
                      <p:stCondLst>
                        <p:cond delay="0"/>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71"/>
                                        </p:tgtEl>
                                        <p:attrNameLst>
                                          <p:attrName>style.visibility</p:attrName>
                                        </p:attrNameLst>
                                      </p:cBhvr>
                                      <p:to>
                                        <p:strVal val="visible"/>
                                      </p:to>
                                    </p:set>
                                    <p:animEffect transition="in" filter="fade">
                                      <p:cBhvr>
                                        <p:cTn id="96" dur="500"/>
                                        <p:tgtEl>
                                          <p:spTgt spid="71"/>
                                        </p:tgtEl>
                                      </p:cBhvr>
                                    </p:animEffect>
                                  </p:childTnLst>
                                </p:cTn>
                              </p:par>
                            </p:childTnLst>
                          </p:cTn>
                        </p:par>
                      </p:childTnLst>
                    </p:cTn>
                  </p:par>
                </p:childTnLst>
              </p:cTn>
              <p:nextCondLst>
                <p:cond evt="onClick" delay="0">
                  <p:tgtEl>
                    <p:spTgt spid="48"/>
                  </p:tgtEl>
                </p:cond>
              </p:nextCondLst>
            </p:seq>
            <p:seq concurrent="1" nextAc="seek">
              <p:cTn id="97" restart="whenNotActive" fill="hold" evtFilter="cancelBubble" nodeType="interactiveSeq">
                <p:stCondLst>
                  <p:cond evt="onClick" delay="0">
                    <p:tgtEl>
                      <p:spTgt spid="49"/>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72"/>
                                        </p:tgtEl>
                                        <p:attrNameLst>
                                          <p:attrName>style.visibility</p:attrName>
                                        </p:attrNameLst>
                                      </p:cBhvr>
                                      <p:to>
                                        <p:strVal val="visible"/>
                                      </p:to>
                                    </p:set>
                                    <p:animEffect transition="in" filter="fade">
                                      <p:cBhvr>
                                        <p:cTn id="102" dur="500"/>
                                        <p:tgtEl>
                                          <p:spTgt spid="72"/>
                                        </p:tgtEl>
                                      </p:cBhvr>
                                    </p:animEffect>
                                  </p:childTnLst>
                                </p:cTn>
                              </p:par>
                            </p:childTnLst>
                          </p:cTn>
                        </p:par>
                      </p:childTnLst>
                    </p:cTn>
                  </p:par>
                </p:childTnLst>
              </p:cTn>
              <p:nextCondLst>
                <p:cond evt="onClick" delay="0">
                  <p:tgtEl>
                    <p:spTgt spid="49"/>
                  </p:tgtEl>
                </p:cond>
              </p:nextCondLst>
            </p:seq>
            <p:seq concurrent="1" nextAc="seek">
              <p:cTn id="103" restart="whenNotActive" fill="hold" evtFilter="cancelBubble" nodeType="interactiveSeq">
                <p:stCondLst>
                  <p:cond evt="onClick" delay="0">
                    <p:tgtEl>
                      <p:spTgt spid="50"/>
                    </p:tgtEl>
                  </p:cond>
                </p:stCondLst>
                <p:endSync evt="end" delay="0">
                  <p:rtn val="all"/>
                </p:endSync>
                <p:childTnLst>
                  <p:par>
                    <p:cTn id="104" fill="hold">
                      <p:stCondLst>
                        <p:cond delay="0"/>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77"/>
                                        </p:tgtEl>
                                        <p:attrNameLst>
                                          <p:attrName>style.visibility</p:attrName>
                                        </p:attrNameLst>
                                      </p:cBhvr>
                                      <p:to>
                                        <p:strVal val="visible"/>
                                      </p:to>
                                    </p:set>
                                    <p:animEffect transition="in" filter="fade">
                                      <p:cBhvr>
                                        <p:cTn id="108" dur="500"/>
                                        <p:tgtEl>
                                          <p:spTgt spid="77"/>
                                        </p:tgtEl>
                                      </p:cBhvr>
                                    </p:animEffect>
                                  </p:childTnLst>
                                </p:cTn>
                              </p:par>
                            </p:childTnLst>
                          </p:cTn>
                        </p:par>
                      </p:childTnLst>
                    </p:cTn>
                  </p:par>
                </p:childTnLst>
              </p:cTn>
              <p:nextCondLst>
                <p:cond evt="onClick" delay="0">
                  <p:tgtEl>
                    <p:spTgt spid="50"/>
                  </p:tgtEl>
                </p:cond>
              </p:nextCondLst>
            </p:seq>
            <p:seq concurrent="1" nextAc="seek">
              <p:cTn id="109" restart="whenNotActive" fill="hold" evtFilter="cancelBubble" nodeType="interactiveSeq">
                <p:stCondLst>
                  <p:cond evt="onClick" delay="0">
                    <p:tgtEl>
                      <p:spTgt spid="54"/>
                    </p:tgtEl>
                  </p:cond>
                </p:stCondLst>
                <p:endSync evt="end" delay="0">
                  <p:rtn val="all"/>
                </p:endSync>
                <p:childTnLst>
                  <p:par>
                    <p:cTn id="110" fill="hold">
                      <p:stCondLst>
                        <p:cond delay="0"/>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78"/>
                                        </p:tgtEl>
                                        <p:attrNameLst>
                                          <p:attrName>style.visibility</p:attrName>
                                        </p:attrNameLst>
                                      </p:cBhvr>
                                      <p:to>
                                        <p:strVal val="visible"/>
                                      </p:to>
                                    </p:set>
                                    <p:animEffect transition="in" filter="fade">
                                      <p:cBhvr>
                                        <p:cTn id="114" dur="500"/>
                                        <p:tgtEl>
                                          <p:spTgt spid="78"/>
                                        </p:tgtEl>
                                      </p:cBhvr>
                                    </p:animEffect>
                                  </p:childTnLst>
                                </p:cTn>
                              </p:par>
                            </p:childTnLst>
                          </p:cTn>
                        </p:par>
                      </p:childTnLst>
                    </p:cTn>
                  </p:par>
                </p:childTnLst>
              </p:cTn>
              <p:nextCondLst>
                <p:cond evt="onClick" delay="0">
                  <p:tgtEl>
                    <p:spTgt spid="54"/>
                  </p:tgtEl>
                </p:cond>
              </p:nextCondLst>
            </p:seq>
            <p:seq concurrent="1" nextAc="seek">
              <p:cTn id="115" restart="whenNotActive" fill="hold" evtFilter="cancelBubble" nodeType="interactiveSeq">
                <p:stCondLst>
                  <p:cond evt="onClick" delay="0">
                    <p:tgtEl>
                      <p:spTgt spid="55"/>
                    </p:tgtEl>
                  </p:cond>
                </p:stCondLst>
                <p:endSync evt="end" delay="0">
                  <p:rtn val="all"/>
                </p:endSync>
                <p:childTnLst>
                  <p:par>
                    <p:cTn id="116" fill="hold">
                      <p:stCondLst>
                        <p:cond delay="0"/>
                      </p:stCondLst>
                      <p:childTnLst>
                        <p:par>
                          <p:cTn id="117" fill="hold">
                            <p:stCondLst>
                              <p:cond delay="0"/>
                            </p:stCondLst>
                            <p:childTnLst>
                              <p:par>
                                <p:cTn id="118" presetID="10" presetClass="entr" presetSubtype="0" fill="hold" nodeType="clickEffect">
                                  <p:stCondLst>
                                    <p:cond delay="0"/>
                                  </p:stCondLst>
                                  <p:childTnLst>
                                    <p:set>
                                      <p:cBhvr>
                                        <p:cTn id="119" dur="1" fill="hold">
                                          <p:stCondLst>
                                            <p:cond delay="0"/>
                                          </p:stCondLst>
                                        </p:cTn>
                                        <p:tgtEl>
                                          <p:spTgt spid="79"/>
                                        </p:tgtEl>
                                        <p:attrNameLst>
                                          <p:attrName>style.visibility</p:attrName>
                                        </p:attrNameLst>
                                      </p:cBhvr>
                                      <p:to>
                                        <p:strVal val="visible"/>
                                      </p:to>
                                    </p:set>
                                    <p:animEffect transition="in" filter="fade">
                                      <p:cBhvr>
                                        <p:cTn id="120" dur="500"/>
                                        <p:tgtEl>
                                          <p:spTgt spid="79"/>
                                        </p:tgtEl>
                                      </p:cBhvr>
                                    </p:animEffect>
                                  </p:childTnLst>
                                </p:cTn>
                              </p:par>
                            </p:childTnLst>
                          </p:cTn>
                        </p:par>
                      </p:childTnLst>
                    </p:cTn>
                  </p:par>
                </p:childTnLst>
              </p:cTn>
              <p:nextCondLst>
                <p:cond evt="onClick" delay="0">
                  <p:tgtEl>
                    <p:spTgt spid="55"/>
                  </p:tgtEl>
                </p:cond>
              </p:nextCondLst>
            </p:seq>
            <p:seq concurrent="1" nextAc="seek">
              <p:cTn id="121" restart="whenNotActive" fill="hold" evtFilter="cancelBubble" nodeType="interactiveSeq">
                <p:stCondLst>
                  <p:cond evt="onClick" delay="0">
                    <p:tgtEl>
                      <p:spTgt spid="64"/>
                    </p:tgtEl>
                  </p:cond>
                </p:stCondLst>
                <p:endSync evt="end" delay="0">
                  <p:rtn val="all"/>
                </p:endSync>
                <p:childTnLst>
                  <p:par>
                    <p:cTn id="122" fill="hold">
                      <p:stCondLst>
                        <p:cond delay="0"/>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65"/>
                                        </p:tgtEl>
                                        <p:attrNameLst>
                                          <p:attrName>style.visibility</p:attrName>
                                        </p:attrNameLst>
                                      </p:cBhvr>
                                      <p:to>
                                        <p:strVal val="visible"/>
                                      </p:to>
                                    </p:set>
                                    <p:animEffect transition="in" filter="fade">
                                      <p:cBhvr>
                                        <p:cTn id="126" dur="500"/>
                                        <p:tgtEl>
                                          <p:spTgt spid="65"/>
                                        </p:tgtEl>
                                      </p:cBhvr>
                                    </p:animEffect>
                                  </p:childTnLst>
                                </p:cTn>
                              </p:par>
                              <p:par>
                                <p:cTn id="127" presetID="10" presetClass="exit" presetSubtype="0" fill="hold" grpId="1" nodeType="withEffect">
                                  <p:stCondLst>
                                    <p:cond delay="0"/>
                                  </p:stCondLst>
                                  <p:childTnLst>
                                    <p:animEffect transition="out" filter="fade">
                                      <p:cBhvr>
                                        <p:cTn id="128" dur="500"/>
                                        <p:tgtEl>
                                          <p:spTgt spid="80"/>
                                        </p:tgtEl>
                                      </p:cBhvr>
                                    </p:animEffect>
                                    <p:set>
                                      <p:cBhvr>
                                        <p:cTn id="129" dur="1" fill="hold">
                                          <p:stCondLst>
                                            <p:cond delay="499"/>
                                          </p:stCondLst>
                                        </p:cTn>
                                        <p:tgtEl>
                                          <p:spTgt spid="80"/>
                                        </p:tgtEl>
                                        <p:attrNameLst>
                                          <p:attrName>style.visibility</p:attrName>
                                        </p:attrNameLst>
                                      </p:cBhvr>
                                      <p:to>
                                        <p:strVal val="hidden"/>
                                      </p:to>
                                    </p:set>
                                  </p:childTnLst>
                                </p:cTn>
                              </p:par>
                              <p:par>
                                <p:cTn id="130" presetID="1" presetClass="mediacall" presetSubtype="0" fill="hold" nodeType="withEffect">
                                  <p:stCondLst>
                                    <p:cond delay="0"/>
                                  </p:stCondLst>
                                  <p:childTnLst>
                                    <p:cmd type="call" cmd="playFrom(0.0)">
                                      <p:cBhvr>
                                        <p:cTn id="131" dur="168302" fill="hold"/>
                                        <p:tgtEl>
                                          <p:spTgt spid="4"/>
                                        </p:tgtEl>
                                      </p:cBhvr>
                                    </p:cmd>
                                  </p:childTnLst>
                                </p:cTn>
                              </p:par>
                              <p:par>
                                <p:cTn id="132" presetID="1" presetClass="emph" presetSubtype="2" fill="hold" nodeType="withEffect">
                                  <p:stCondLst>
                                    <p:cond delay="0"/>
                                  </p:stCondLst>
                                  <p:childTnLst>
                                    <p:animClr clrSpc="rgb" dir="cw">
                                      <p:cBhvr>
                                        <p:cTn id="133" dur="1000" fill="hold"/>
                                        <p:tgtEl>
                                          <p:spTgt spid="64"/>
                                        </p:tgtEl>
                                        <p:attrNameLst>
                                          <p:attrName>fillcolor</p:attrName>
                                        </p:attrNameLst>
                                      </p:cBhvr>
                                      <p:to>
                                        <a:schemeClr val="accent2"/>
                                      </p:to>
                                    </p:animClr>
                                    <p:set>
                                      <p:cBhvr>
                                        <p:cTn id="134" dur="1000" fill="hold"/>
                                        <p:tgtEl>
                                          <p:spTgt spid="64"/>
                                        </p:tgtEl>
                                        <p:attrNameLst>
                                          <p:attrName>fill.type</p:attrName>
                                        </p:attrNameLst>
                                      </p:cBhvr>
                                      <p:to>
                                        <p:strVal val="solid"/>
                                      </p:to>
                                    </p:set>
                                    <p:set>
                                      <p:cBhvr>
                                        <p:cTn id="135" dur="1000" fill="hold"/>
                                        <p:tgtEl>
                                          <p:spTgt spid="64"/>
                                        </p:tgtEl>
                                        <p:attrNameLst>
                                          <p:attrName>fill.on</p:attrName>
                                        </p:attrNameLst>
                                      </p:cBhvr>
                                      <p:to>
                                        <p:strVal val="true"/>
                                      </p:to>
                                    </p:set>
                                  </p:childTnLst>
                                </p:cTn>
                              </p:par>
                            </p:childTnLst>
                          </p:cTn>
                        </p:par>
                      </p:childTnLst>
                    </p:cTn>
                  </p:par>
                  <p:par>
                    <p:cTn id="136" fill="hold">
                      <p:stCondLst>
                        <p:cond delay="indefinite"/>
                      </p:stCondLst>
                      <p:childTnLst>
                        <p:par>
                          <p:cTn id="137" fill="hold">
                            <p:stCondLst>
                              <p:cond delay="0"/>
                            </p:stCondLst>
                            <p:childTnLst>
                              <p:par>
                                <p:cTn id="138" presetID="3" presetClass="mediacall" presetSubtype="0" fill="hold" nodeType="clickEffect">
                                  <p:stCondLst>
                                    <p:cond delay="0"/>
                                  </p:stCondLst>
                                  <p:childTnLst>
                                    <p:cmd type="call" cmd="stop">
                                      <p:cBhvr>
                                        <p:cTn id="139" dur="1" fill="hold"/>
                                        <p:tgtEl>
                                          <p:spTgt spid="4"/>
                                        </p:tgtEl>
                                      </p:cBhvr>
                                    </p:cmd>
                                  </p:childTnLst>
                                </p:cTn>
                              </p:par>
                              <p:par>
                                <p:cTn id="140" presetID="10" presetClass="exit" presetSubtype="0" fill="hold" grpId="1" nodeType="withEffect">
                                  <p:stCondLst>
                                    <p:cond delay="0"/>
                                  </p:stCondLst>
                                  <p:childTnLst>
                                    <p:animEffect transition="out" filter="fade">
                                      <p:cBhvr>
                                        <p:cTn id="141" dur="500"/>
                                        <p:tgtEl>
                                          <p:spTgt spid="65"/>
                                        </p:tgtEl>
                                      </p:cBhvr>
                                    </p:animEffect>
                                    <p:set>
                                      <p:cBhvr>
                                        <p:cTn id="142" dur="1" fill="hold">
                                          <p:stCondLst>
                                            <p:cond delay="499"/>
                                          </p:stCondLst>
                                        </p:cTn>
                                        <p:tgtEl>
                                          <p:spTgt spid="65"/>
                                        </p:tgtEl>
                                        <p:attrNameLst>
                                          <p:attrName>style.visibility</p:attrName>
                                        </p:attrNameLst>
                                      </p:cBhvr>
                                      <p:to>
                                        <p:strVal val="hidden"/>
                                      </p:to>
                                    </p:set>
                                  </p:childTnLst>
                                </p:cTn>
                              </p:par>
                              <p:par>
                                <p:cTn id="143" presetID="10" presetClass="entr" presetSubtype="0" fill="hold" grpId="2" nodeType="withEffect">
                                  <p:stCondLst>
                                    <p:cond delay="0"/>
                                  </p:stCondLst>
                                  <p:childTnLst>
                                    <p:set>
                                      <p:cBhvr>
                                        <p:cTn id="144" dur="1" fill="hold">
                                          <p:stCondLst>
                                            <p:cond delay="0"/>
                                          </p:stCondLst>
                                        </p:cTn>
                                        <p:tgtEl>
                                          <p:spTgt spid="80"/>
                                        </p:tgtEl>
                                        <p:attrNameLst>
                                          <p:attrName>style.visibility</p:attrName>
                                        </p:attrNameLst>
                                      </p:cBhvr>
                                      <p:to>
                                        <p:strVal val="visible"/>
                                      </p:to>
                                    </p:set>
                                    <p:animEffect transition="in" filter="fade">
                                      <p:cBhvr>
                                        <p:cTn id="145" dur="500"/>
                                        <p:tgtEl>
                                          <p:spTgt spid="80"/>
                                        </p:tgtEl>
                                      </p:cBhvr>
                                    </p:animEffect>
                                  </p:childTnLst>
                                </p:cTn>
                              </p:par>
                              <p:par>
                                <p:cTn id="146" presetID="1" presetClass="emph" presetSubtype="2" fill="hold" nodeType="withEffect">
                                  <p:stCondLst>
                                    <p:cond delay="0"/>
                                  </p:stCondLst>
                                  <p:childTnLst>
                                    <p:animClr clrSpc="rgb" dir="cw">
                                      <p:cBhvr>
                                        <p:cTn id="147" dur="2000" fill="hold"/>
                                        <p:tgtEl>
                                          <p:spTgt spid="64"/>
                                        </p:tgtEl>
                                        <p:attrNameLst>
                                          <p:attrName>fillcolor</p:attrName>
                                        </p:attrNameLst>
                                      </p:cBhvr>
                                      <p:to>
                                        <a:schemeClr val="bg1"/>
                                      </p:to>
                                    </p:animClr>
                                    <p:set>
                                      <p:cBhvr>
                                        <p:cTn id="148" dur="2000" fill="hold"/>
                                        <p:tgtEl>
                                          <p:spTgt spid="64"/>
                                        </p:tgtEl>
                                        <p:attrNameLst>
                                          <p:attrName>fill.type</p:attrName>
                                        </p:attrNameLst>
                                      </p:cBhvr>
                                      <p:to>
                                        <p:strVal val="solid"/>
                                      </p:to>
                                    </p:set>
                                    <p:set>
                                      <p:cBhvr>
                                        <p:cTn id="149" dur="2000" fill="hold"/>
                                        <p:tgtEl>
                                          <p:spTgt spid="64"/>
                                        </p:tgtEl>
                                        <p:attrNameLst>
                                          <p:attrName>fill.on</p:attrName>
                                        </p:attrNameLst>
                                      </p:cBhvr>
                                      <p:to>
                                        <p:strVal val="true"/>
                                      </p:to>
                                    </p:set>
                                  </p:childTnLst>
                                </p:cTn>
                              </p:par>
                            </p:childTnLst>
                          </p:cTn>
                        </p:par>
                      </p:childTnLst>
                    </p:cTn>
                  </p:par>
                </p:childTnLst>
              </p:cTn>
              <p:nextCondLst>
                <p:cond evt="onClick" delay="0">
                  <p:tgtEl>
                    <p:spTgt spid="64"/>
                  </p:tgtEl>
                </p:cond>
              </p:nextCondLst>
            </p:seq>
            <p:audio>
              <p:cMediaNode vol="80000">
                <p:cTn id="150" fill="hold" display="0">
                  <p:stCondLst>
                    <p:cond delay="indefinite"/>
                  </p:stCondLst>
                  <p:endCondLst>
                    <p:cond evt="onStopAudio" delay="0">
                      <p:tgtEl>
                        <p:sldTgt/>
                      </p:tgtEl>
                    </p:cond>
                  </p:endCondLst>
                </p:cTn>
                <p:tgtEl>
                  <p:spTgt spid="4"/>
                </p:tgtEl>
              </p:cMediaNode>
            </p:audio>
            <p:seq concurrent="1" nextAc="seek">
              <p:cTn id="151" restart="whenNotActive" fill="hold" evtFilter="cancelBubble" nodeType="interactiveSeq">
                <p:stCondLst>
                  <p:cond evt="onClick" delay="0">
                    <p:tgtEl>
                      <p:spTgt spid="74"/>
                    </p:tgtEl>
                  </p:cond>
                </p:stCondLst>
                <p:endSync evt="end" delay="0">
                  <p:rtn val="all"/>
                </p:endSync>
                <p:childTnLst>
                  <p:par>
                    <p:cTn id="152" fill="hold">
                      <p:stCondLst>
                        <p:cond delay="0"/>
                      </p:stCondLst>
                      <p:childTnLst>
                        <p:par>
                          <p:cTn id="153" fill="hold">
                            <p:stCondLst>
                              <p:cond delay="0"/>
                            </p:stCondLst>
                            <p:childTnLst>
                              <p:par>
                                <p:cTn id="154" presetID="1" presetClass="exit" presetSubtype="0" fill="hold" grpId="0" nodeType="clickEffect">
                                  <p:stCondLst>
                                    <p:cond delay="0"/>
                                  </p:stCondLst>
                                  <p:childTnLst>
                                    <p:set>
                                      <p:cBhvr>
                                        <p:cTn id="155" dur="1" fill="hold">
                                          <p:stCondLst>
                                            <p:cond delay="0"/>
                                          </p:stCondLst>
                                        </p:cTn>
                                        <p:tgtEl>
                                          <p:spTgt spid="43"/>
                                        </p:tgtEl>
                                        <p:attrNameLst>
                                          <p:attrName>style.visibility</p:attrName>
                                        </p:attrNameLst>
                                      </p:cBhvr>
                                      <p:to>
                                        <p:strVal val="hidden"/>
                                      </p:to>
                                    </p:set>
                                  </p:childTnLst>
                                </p:cTn>
                              </p:par>
                              <p:par>
                                <p:cTn id="156" presetID="1" presetClass="exit" presetSubtype="0" fill="hold" grpId="0" nodeType="withEffect">
                                  <p:stCondLst>
                                    <p:cond delay="0"/>
                                  </p:stCondLst>
                                  <p:childTnLst>
                                    <p:set>
                                      <p:cBhvr>
                                        <p:cTn id="157" dur="1" fill="hold">
                                          <p:stCondLst>
                                            <p:cond delay="0"/>
                                          </p:stCondLst>
                                        </p:cTn>
                                        <p:tgtEl>
                                          <p:spTgt spid="6"/>
                                        </p:tgtEl>
                                        <p:attrNameLst>
                                          <p:attrName>style.visibility</p:attrName>
                                        </p:attrNameLst>
                                      </p:cBhvr>
                                      <p:to>
                                        <p:strVal val="hidden"/>
                                      </p:to>
                                    </p:set>
                                  </p:childTnLst>
                                </p:cTn>
                              </p:par>
                              <p:par>
                                <p:cTn id="158" presetID="1" presetClass="exit" presetSubtype="0" fill="hold" grpId="0" nodeType="withEffect">
                                  <p:stCondLst>
                                    <p:cond delay="0"/>
                                  </p:stCondLst>
                                  <p:childTnLst>
                                    <p:set>
                                      <p:cBhvr>
                                        <p:cTn id="159" dur="1" fill="hold">
                                          <p:stCondLst>
                                            <p:cond delay="0"/>
                                          </p:stCondLst>
                                        </p:cTn>
                                        <p:tgtEl>
                                          <p:spTgt spid="45"/>
                                        </p:tgtEl>
                                        <p:attrNameLst>
                                          <p:attrName>style.visibility</p:attrName>
                                        </p:attrNameLst>
                                      </p:cBhvr>
                                      <p:to>
                                        <p:strVal val="hidden"/>
                                      </p:to>
                                    </p:set>
                                  </p:childTnLst>
                                </p:cTn>
                              </p:par>
                              <p:par>
                                <p:cTn id="160" presetID="1" presetClass="exit" presetSubtype="0" fill="hold" grpId="0" nodeType="withEffect">
                                  <p:stCondLst>
                                    <p:cond delay="0"/>
                                  </p:stCondLst>
                                  <p:childTnLst>
                                    <p:set>
                                      <p:cBhvr>
                                        <p:cTn id="161" dur="1" fill="hold">
                                          <p:stCondLst>
                                            <p:cond delay="0"/>
                                          </p:stCondLst>
                                        </p:cTn>
                                        <p:tgtEl>
                                          <p:spTgt spid="27"/>
                                        </p:tgtEl>
                                        <p:attrNameLst>
                                          <p:attrName>style.visibility</p:attrName>
                                        </p:attrNameLst>
                                      </p:cBhvr>
                                      <p:to>
                                        <p:strVal val="hidden"/>
                                      </p:to>
                                    </p:set>
                                  </p:childTnLst>
                                </p:cTn>
                              </p:par>
                              <p:par>
                                <p:cTn id="162" presetID="1" presetClass="exit" presetSubtype="0" fill="hold" grpId="0" nodeType="withEffect">
                                  <p:stCondLst>
                                    <p:cond delay="0"/>
                                  </p:stCondLst>
                                  <p:childTnLst>
                                    <p:set>
                                      <p:cBhvr>
                                        <p:cTn id="163" dur="1" fill="hold">
                                          <p:stCondLst>
                                            <p:cond delay="0"/>
                                          </p:stCondLst>
                                        </p:cTn>
                                        <p:tgtEl>
                                          <p:spTgt spid="30"/>
                                        </p:tgtEl>
                                        <p:attrNameLst>
                                          <p:attrName>style.visibility</p:attrName>
                                        </p:attrNameLst>
                                      </p:cBhvr>
                                      <p:to>
                                        <p:strVal val="hidden"/>
                                      </p:to>
                                    </p:set>
                                  </p:childTnLst>
                                </p:cTn>
                              </p:par>
                              <p:par>
                                <p:cTn id="164" presetID="1" presetClass="exit" presetSubtype="0" fill="hold" grpId="0" nodeType="withEffect">
                                  <p:stCondLst>
                                    <p:cond delay="0"/>
                                  </p:stCondLst>
                                  <p:childTnLst>
                                    <p:set>
                                      <p:cBhvr>
                                        <p:cTn id="165" dur="1" fill="hold">
                                          <p:stCondLst>
                                            <p:cond delay="0"/>
                                          </p:stCondLst>
                                        </p:cTn>
                                        <p:tgtEl>
                                          <p:spTgt spid="31"/>
                                        </p:tgtEl>
                                        <p:attrNameLst>
                                          <p:attrName>style.visibility</p:attrName>
                                        </p:attrNameLst>
                                      </p:cBhvr>
                                      <p:to>
                                        <p:strVal val="hidden"/>
                                      </p:to>
                                    </p:set>
                                  </p:childTnLst>
                                </p:cTn>
                              </p:par>
                              <p:par>
                                <p:cTn id="166" presetID="1" presetClass="exit" presetSubtype="0" fill="hold" grpId="0" nodeType="withEffect">
                                  <p:stCondLst>
                                    <p:cond delay="0"/>
                                  </p:stCondLst>
                                  <p:childTnLst>
                                    <p:set>
                                      <p:cBhvr>
                                        <p:cTn id="167" dur="1" fill="hold">
                                          <p:stCondLst>
                                            <p:cond delay="0"/>
                                          </p:stCondLst>
                                        </p:cTn>
                                        <p:tgtEl>
                                          <p:spTgt spid="34"/>
                                        </p:tgtEl>
                                        <p:attrNameLst>
                                          <p:attrName>style.visibility</p:attrName>
                                        </p:attrNameLst>
                                      </p:cBhvr>
                                      <p:to>
                                        <p:strVal val="hidden"/>
                                      </p:to>
                                    </p:set>
                                  </p:childTnLst>
                                </p:cTn>
                              </p:par>
                              <p:par>
                                <p:cTn id="168" presetID="1" presetClass="exit" presetSubtype="0" fill="hold" grpId="0" nodeType="withEffect">
                                  <p:stCondLst>
                                    <p:cond delay="0"/>
                                  </p:stCondLst>
                                  <p:childTnLst>
                                    <p:set>
                                      <p:cBhvr>
                                        <p:cTn id="169" dur="1" fill="hold">
                                          <p:stCondLst>
                                            <p:cond delay="0"/>
                                          </p:stCondLst>
                                        </p:cTn>
                                        <p:tgtEl>
                                          <p:spTgt spid="42"/>
                                        </p:tgtEl>
                                        <p:attrNameLst>
                                          <p:attrName>style.visibility</p:attrName>
                                        </p:attrNameLst>
                                      </p:cBhvr>
                                      <p:to>
                                        <p:strVal val="hidden"/>
                                      </p:to>
                                    </p:set>
                                  </p:childTnLst>
                                </p:cTn>
                              </p:par>
                              <p:par>
                                <p:cTn id="170" presetID="1" presetClass="exit" presetSubtype="0" fill="hold" grpId="0" nodeType="withEffect">
                                  <p:stCondLst>
                                    <p:cond delay="0"/>
                                  </p:stCondLst>
                                  <p:childTnLst>
                                    <p:set>
                                      <p:cBhvr>
                                        <p:cTn id="171" dur="1" fill="hold">
                                          <p:stCondLst>
                                            <p:cond delay="0"/>
                                          </p:stCondLst>
                                        </p:cTn>
                                        <p:tgtEl>
                                          <p:spTgt spid="44"/>
                                        </p:tgtEl>
                                        <p:attrNameLst>
                                          <p:attrName>style.visibility</p:attrName>
                                        </p:attrNameLst>
                                      </p:cBhvr>
                                      <p:to>
                                        <p:strVal val="hidden"/>
                                      </p:to>
                                    </p:set>
                                  </p:childTnLst>
                                </p:cTn>
                              </p:par>
                              <p:par>
                                <p:cTn id="172" presetID="1" presetClass="exit" presetSubtype="0" fill="hold" grpId="0" nodeType="withEffect">
                                  <p:stCondLst>
                                    <p:cond delay="0"/>
                                  </p:stCondLst>
                                  <p:childTnLst>
                                    <p:set>
                                      <p:cBhvr>
                                        <p:cTn id="173" dur="1" fill="hold">
                                          <p:stCondLst>
                                            <p:cond delay="0"/>
                                          </p:stCondLst>
                                        </p:cTn>
                                        <p:tgtEl>
                                          <p:spTgt spid="66"/>
                                        </p:tgtEl>
                                        <p:attrNameLst>
                                          <p:attrName>style.visibility</p:attrName>
                                        </p:attrNameLst>
                                      </p:cBhvr>
                                      <p:to>
                                        <p:strVal val="hidden"/>
                                      </p:to>
                                    </p:set>
                                  </p:childTnLst>
                                </p:cTn>
                              </p:par>
                              <p:par>
                                <p:cTn id="174" presetID="1" presetClass="exit" presetSubtype="0" fill="hold" grpId="0" nodeType="withEffect">
                                  <p:stCondLst>
                                    <p:cond delay="0"/>
                                  </p:stCondLst>
                                  <p:childTnLst>
                                    <p:set>
                                      <p:cBhvr>
                                        <p:cTn id="175" dur="1" fill="hold">
                                          <p:stCondLst>
                                            <p:cond delay="0"/>
                                          </p:stCondLst>
                                        </p:cTn>
                                        <p:tgtEl>
                                          <p:spTgt spid="67"/>
                                        </p:tgtEl>
                                        <p:attrNameLst>
                                          <p:attrName>style.visibility</p:attrName>
                                        </p:attrNameLst>
                                      </p:cBhvr>
                                      <p:to>
                                        <p:strVal val="hidden"/>
                                      </p:to>
                                    </p:set>
                                  </p:childTnLst>
                                </p:cTn>
                              </p:par>
                              <p:par>
                                <p:cTn id="176" presetID="1" presetClass="exit" presetSubtype="0" fill="hold" grpId="0" nodeType="withEffect">
                                  <p:stCondLst>
                                    <p:cond delay="0"/>
                                  </p:stCondLst>
                                  <p:childTnLst>
                                    <p:set>
                                      <p:cBhvr>
                                        <p:cTn id="177" dur="1" fill="hold">
                                          <p:stCondLst>
                                            <p:cond delay="0"/>
                                          </p:stCondLst>
                                        </p:cTn>
                                        <p:tgtEl>
                                          <p:spTgt spid="68"/>
                                        </p:tgtEl>
                                        <p:attrNameLst>
                                          <p:attrName>style.visibility</p:attrName>
                                        </p:attrNameLst>
                                      </p:cBhvr>
                                      <p:to>
                                        <p:strVal val="hidden"/>
                                      </p:to>
                                    </p:set>
                                  </p:childTnLst>
                                </p:cTn>
                              </p:par>
                              <p:par>
                                <p:cTn id="178" presetID="1" presetClass="exit" presetSubtype="0" fill="hold" grpId="0" nodeType="withEffect">
                                  <p:stCondLst>
                                    <p:cond delay="0"/>
                                  </p:stCondLst>
                                  <p:childTnLst>
                                    <p:set>
                                      <p:cBhvr>
                                        <p:cTn id="179" dur="1" fill="hold">
                                          <p:stCondLst>
                                            <p:cond delay="0"/>
                                          </p:stCondLst>
                                        </p:cTn>
                                        <p:tgtEl>
                                          <p:spTgt spid="69"/>
                                        </p:tgtEl>
                                        <p:attrNameLst>
                                          <p:attrName>style.visibility</p:attrName>
                                        </p:attrNameLst>
                                      </p:cBhvr>
                                      <p:to>
                                        <p:strVal val="hidden"/>
                                      </p:to>
                                    </p:set>
                                  </p:childTnLst>
                                </p:cTn>
                              </p:par>
                              <p:par>
                                <p:cTn id="180" presetID="1" presetClass="exit" presetSubtype="0" fill="hold" grpId="0" nodeType="withEffect">
                                  <p:stCondLst>
                                    <p:cond delay="0"/>
                                  </p:stCondLst>
                                  <p:childTnLst>
                                    <p:set>
                                      <p:cBhvr>
                                        <p:cTn id="181" dur="1" fill="hold">
                                          <p:stCondLst>
                                            <p:cond delay="0"/>
                                          </p:stCondLst>
                                        </p:cTn>
                                        <p:tgtEl>
                                          <p:spTgt spid="70"/>
                                        </p:tgtEl>
                                        <p:attrNameLst>
                                          <p:attrName>style.visibility</p:attrName>
                                        </p:attrNameLst>
                                      </p:cBhvr>
                                      <p:to>
                                        <p:strVal val="hidden"/>
                                      </p:to>
                                    </p:set>
                                  </p:childTnLst>
                                </p:cTn>
                              </p:par>
                              <p:par>
                                <p:cTn id="182" presetID="1" presetClass="exit" presetSubtype="0" fill="hold" grpId="0" nodeType="withEffect">
                                  <p:stCondLst>
                                    <p:cond delay="0"/>
                                  </p:stCondLst>
                                  <p:childTnLst>
                                    <p:set>
                                      <p:cBhvr>
                                        <p:cTn id="183" dur="1" fill="hold">
                                          <p:stCondLst>
                                            <p:cond delay="0"/>
                                          </p:stCondLst>
                                        </p:cTn>
                                        <p:tgtEl>
                                          <p:spTgt spid="71"/>
                                        </p:tgtEl>
                                        <p:attrNameLst>
                                          <p:attrName>style.visibility</p:attrName>
                                        </p:attrNameLst>
                                      </p:cBhvr>
                                      <p:to>
                                        <p:strVal val="hidden"/>
                                      </p:to>
                                    </p:set>
                                  </p:childTnLst>
                                </p:cTn>
                              </p:par>
                              <p:par>
                                <p:cTn id="184" presetID="1" presetClass="exit" presetSubtype="0" fill="hold" grpId="0" nodeType="withEffect">
                                  <p:stCondLst>
                                    <p:cond delay="0"/>
                                  </p:stCondLst>
                                  <p:childTnLst>
                                    <p:set>
                                      <p:cBhvr>
                                        <p:cTn id="185" dur="1" fill="hold">
                                          <p:stCondLst>
                                            <p:cond delay="0"/>
                                          </p:stCondLst>
                                        </p:cTn>
                                        <p:tgtEl>
                                          <p:spTgt spid="72"/>
                                        </p:tgtEl>
                                        <p:attrNameLst>
                                          <p:attrName>style.visibility</p:attrName>
                                        </p:attrNameLst>
                                      </p:cBhvr>
                                      <p:to>
                                        <p:strVal val="hidden"/>
                                      </p:to>
                                    </p:set>
                                  </p:childTnLst>
                                </p:cTn>
                              </p:par>
                              <p:par>
                                <p:cTn id="186" presetID="1" presetClass="exit" presetSubtype="0" fill="hold" grpId="0" nodeType="withEffect">
                                  <p:stCondLst>
                                    <p:cond delay="0"/>
                                  </p:stCondLst>
                                  <p:childTnLst>
                                    <p:set>
                                      <p:cBhvr>
                                        <p:cTn id="187" dur="1" fill="hold">
                                          <p:stCondLst>
                                            <p:cond delay="0"/>
                                          </p:stCondLst>
                                        </p:cTn>
                                        <p:tgtEl>
                                          <p:spTgt spid="77"/>
                                        </p:tgtEl>
                                        <p:attrNameLst>
                                          <p:attrName>style.visibility</p:attrName>
                                        </p:attrNameLst>
                                      </p:cBhvr>
                                      <p:to>
                                        <p:strVal val="hidden"/>
                                      </p:to>
                                    </p:set>
                                  </p:childTnLst>
                                </p:cTn>
                              </p:par>
                              <p:par>
                                <p:cTn id="188" presetID="1" presetClass="exit" presetSubtype="0" fill="hold" grpId="0" nodeType="withEffect">
                                  <p:stCondLst>
                                    <p:cond delay="0"/>
                                  </p:stCondLst>
                                  <p:childTnLst>
                                    <p:set>
                                      <p:cBhvr>
                                        <p:cTn id="189" dur="1" fill="hold">
                                          <p:stCondLst>
                                            <p:cond delay="0"/>
                                          </p:stCondLst>
                                        </p:cTn>
                                        <p:tgtEl>
                                          <p:spTgt spid="78"/>
                                        </p:tgtEl>
                                        <p:attrNameLst>
                                          <p:attrName>style.visibility</p:attrName>
                                        </p:attrNameLst>
                                      </p:cBhvr>
                                      <p:to>
                                        <p:strVal val="hidden"/>
                                      </p:to>
                                    </p:set>
                                  </p:childTnLst>
                                </p:cTn>
                              </p:par>
                              <p:par>
                                <p:cTn id="190" presetID="1" presetClass="exit" presetSubtype="0" fill="hold" grpId="0" nodeType="withEffect">
                                  <p:stCondLst>
                                    <p:cond delay="0"/>
                                  </p:stCondLst>
                                  <p:childTnLst>
                                    <p:set>
                                      <p:cBhvr>
                                        <p:cTn id="191" dur="1" fill="hold">
                                          <p:stCondLst>
                                            <p:cond delay="0"/>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92" restart="whenNotActive" fill="hold" evtFilter="cancelBubble" nodeType="interactiveSeq">
                <p:stCondLst>
                  <p:cond evt="onClick" delay="0">
                    <p:tgtEl>
                      <p:spTgt spid="75"/>
                    </p:tgtEl>
                  </p:cond>
                </p:stCondLst>
                <p:endSync evt="end" delay="0">
                  <p:rtn val="all"/>
                </p:endSync>
                <p:childTnLst>
                  <p:par>
                    <p:cTn id="193" fill="hold">
                      <p:stCondLst>
                        <p:cond delay="0"/>
                      </p:stCondLst>
                      <p:childTnLst>
                        <p:par>
                          <p:cTn id="194" fill="hold">
                            <p:stCondLst>
                              <p:cond delay="0"/>
                            </p:stCondLst>
                            <p:childTnLst>
                              <p:par>
                                <p:cTn id="195" presetID="1" presetClass="exit" presetSubtype="0" fill="hold" grpId="1" nodeType="clickEffect">
                                  <p:stCondLst>
                                    <p:cond delay="0"/>
                                  </p:stCondLst>
                                  <p:childTnLst>
                                    <p:set>
                                      <p:cBhvr>
                                        <p:cTn id="196" dur="1" fill="hold">
                                          <p:stCondLst>
                                            <p:cond delay="0"/>
                                          </p:stCondLst>
                                        </p:cTn>
                                        <p:tgtEl>
                                          <p:spTgt spid="43"/>
                                        </p:tgtEl>
                                        <p:attrNameLst>
                                          <p:attrName>style.visibility</p:attrName>
                                        </p:attrNameLst>
                                      </p:cBhvr>
                                      <p:to>
                                        <p:strVal val="hidden"/>
                                      </p:to>
                                    </p:set>
                                  </p:childTnLst>
                                </p:cTn>
                              </p:par>
                              <p:par>
                                <p:cTn id="197" presetID="1" presetClass="exit" presetSubtype="0" fill="hold" grpId="1" nodeType="withEffect">
                                  <p:stCondLst>
                                    <p:cond delay="0"/>
                                  </p:stCondLst>
                                  <p:childTnLst>
                                    <p:set>
                                      <p:cBhvr>
                                        <p:cTn id="198" dur="1" fill="hold">
                                          <p:stCondLst>
                                            <p:cond delay="0"/>
                                          </p:stCondLst>
                                        </p:cTn>
                                        <p:tgtEl>
                                          <p:spTgt spid="6"/>
                                        </p:tgtEl>
                                        <p:attrNameLst>
                                          <p:attrName>style.visibility</p:attrName>
                                        </p:attrNameLst>
                                      </p:cBhvr>
                                      <p:to>
                                        <p:strVal val="hidden"/>
                                      </p:to>
                                    </p:set>
                                  </p:childTnLst>
                                </p:cTn>
                              </p:par>
                              <p:par>
                                <p:cTn id="199" presetID="1" presetClass="exit" presetSubtype="0" fill="hold" grpId="1" nodeType="withEffect">
                                  <p:stCondLst>
                                    <p:cond delay="0"/>
                                  </p:stCondLst>
                                  <p:childTnLst>
                                    <p:set>
                                      <p:cBhvr>
                                        <p:cTn id="200" dur="1" fill="hold">
                                          <p:stCondLst>
                                            <p:cond delay="0"/>
                                          </p:stCondLst>
                                        </p:cTn>
                                        <p:tgtEl>
                                          <p:spTgt spid="45"/>
                                        </p:tgtEl>
                                        <p:attrNameLst>
                                          <p:attrName>style.visibility</p:attrName>
                                        </p:attrNameLst>
                                      </p:cBhvr>
                                      <p:to>
                                        <p:strVal val="hidden"/>
                                      </p:to>
                                    </p:set>
                                  </p:childTnLst>
                                </p:cTn>
                              </p:par>
                              <p:par>
                                <p:cTn id="201" presetID="1" presetClass="exit" presetSubtype="0" fill="hold" grpId="1" nodeType="withEffect">
                                  <p:stCondLst>
                                    <p:cond delay="0"/>
                                  </p:stCondLst>
                                  <p:childTnLst>
                                    <p:set>
                                      <p:cBhvr>
                                        <p:cTn id="202" dur="1" fill="hold">
                                          <p:stCondLst>
                                            <p:cond delay="0"/>
                                          </p:stCondLst>
                                        </p:cTn>
                                        <p:tgtEl>
                                          <p:spTgt spid="27"/>
                                        </p:tgtEl>
                                        <p:attrNameLst>
                                          <p:attrName>style.visibility</p:attrName>
                                        </p:attrNameLst>
                                      </p:cBhvr>
                                      <p:to>
                                        <p:strVal val="hidden"/>
                                      </p:to>
                                    </p:set>
                                  </p:childTnLst>
                                </p:cTn>
                              </p:par>
                              <p:par>
                                <p:cTn id="203" presetID="1" presetClass="exit" presetSubtype="0" fill="hold" grpId="1" nodeType="withEffect">
                                  <p:stCondLst>
                                    <p:cond delay="0"/>
                                  </p:stCondLst>
                                  <p:childTnLst>
                                    <p:set>
                                      <p:cBhvr>
                                        <p:cTn id="204" dur="1" fill="hold">
                                          <p:stCondLst>
                                            <p:cond delay="0"/>
                                          </p:stCondLst>
                                        </p:cTn>
                                        <p:tgtEl>
                                          <p:spTgt spid="30"/>
                                        </p:tgtEl>
                                        <p:attrNameLst>
                                          <p:attrName>style.visibility</p:attrName>
                                        </p:attrNameLst>
                                      </p:cBhvr>
                                      <p:to>
                                        <p:strVal val="hidden"/>
                                      </p:to>
                                    </p:set>
                                  </p:childTnLst>
                                </p:cTn>
                              </p:par>
                              <p:par>
                                <p:cTn id="205" presetID="1" presetClass="exit" presetSubtype="0" fill="hold" grpId="1" nodeType="withEffect">
                                  <p:stCondLst>
                                    <p:cond delay="0"/>
                                  </p:stCondLst>
                                  <p:childTnLst>
                                    <p:set>
                                      <p:cBhvr>
                                        <p:cTn id="206" dur="1" fill="hold">
                                          <p:stCondLst>
                                            <p:cond delay="0"/>
                                          </p:stCondLst>
                                        </p:cTn>
                                        <p:tgtEl>
                                          <p:spTgt spid="31"/>
                                        </p:tgtEl>
                                        <p:attrNameLst>
                                          <p:attrName>style.visibility</p:attrName>
                                        </p:attrNameLst>
                                      </p:cBhvr>
                                      <p:to>
                                        <p:strVal val="hidden"/>
                                      </p:to>
                                    </p:set>
                                  </p:childTnLst>
                                </p:cTn>
                              </p:par>
                              <p:par>
                                <p:cTn id="207" presetID="1" presetClass="exit" presetSubtype="0" fill="hold" grpId="1" nodeType="withEffect">
                                  <p:stCondLst>
                                    <p:cond delay="0"/>
                                  </p:stCondLst>
                                  <p:childTnLst>
                                    <p:set>
                                      <p:cBhvr>
                                        <p:cTn id="208" dur="1" fill="hold">
                                          <p:stCondLst>
                                            <p:cond delay="0"/>
                                          </p:stCondLst>
                                        </p:cTn>
                                        <p:tgtEl>
                                          <p:spTgt spid="34"/>
                                        </p:tgtEl>
                                        <p:attrNameLst>
                                          <p:attrName>style.visibility</p:attrName>
                                        </p:attrNameLst>
                                      </p:cBhvr>
                                      <p:to>
                                        <p:strVal val="hidden"/>
                                      </p:to>
                                    </p:set>
                                  </p:childTnLst>
                                </p:cTn>
                              </p:par>
                              <p:par>
                                <p:cTn id="209" presetID="1" presetClass="exit" presetSubtype="0" fill="hold" grpId="1" nodeType="withEffect">
                                  <p:stCondLst>
                                    <p:cond delay="0"/>
                                  </p:stCondLst>
                                  <p:childTnLst>
                                    <p:set>
                                      <p:cBhvr>
                                        <p:cTn id="210" dur="1" fill="hold">
                                          <p:stCondLst>
                                            <p:cond delay="0"/>
                                          </p:stCondLst>
                                        </p:cTn>
                                        <p:tgtEl>
                                          <p:spTgt spid="42"/>
                                        </p:tgtEl>
                                        <p:attrNameLst>
                                          <p:attrName>style.visibility</p:attrName>
                                        </p:attrNameLst>
                                      </p:cBhvr>
                                      <p:to>
                                        <p:strVal val="hidden"/>
                                      </p:to>
                                    </p:set>
                                  </p:childTnLst>
                                </p:cTn>
                              </p:par>
                              <p:par>
                                <p:cTn id="211" presetID="1" presetClass="exit" presetSubtype="0" fill="hold" grpId="1" nodeType="withEffect">
                                  <p:stCondLst>
                                    <p:cond delay="0"/>
                                  </p:stCondLst>
                                  <p:childTnLst>
                                    <p:set>
                                      <p:cBhvr>
                                        <p:cTn id="212" dur="1" fill="hold">
                                          <p:stCondLst>
                                            <p:cond delay="0"/>
                                          </p:stCondLst>
                                        </p:cTn>
                                        <p:tgtEl>
                                          <p:spTgt spid="44"/>
                                        </p:tgtEl>
                                        <p:attrNameLst>
                                          <p:attrName>style.visibility</p:attrName>
                                        </p:attrNameLst>
                                      </p:cBhvr>
                                      <p:to>
                                        <p:strVal val="hidden"/>
                                      </p:to>
                                    </p:set>
                                  </p:childTnLst>
                                </p:cTn>
                              </p:par>
                              <p:par>
                                <p:cTn id="213" presetID="1" presetClass="exit" presetSubtype="0" fill="hold" grpId="1" nodeType="withEffect">
                                  <p:stCondLst>
                                    <p:cond delay="0"/>
                                  </p:stCondLst>
                                  <p:childTnLst>
                                    <p:set>
                                      <p:cBhvr>
                                        <p:cTn id="214" dur="1" fill="hold">
                                          <p:stCondLst>
                                            <p:cond delay="0"/>
                                          </p:stCondLst>
                                        </p:cTn>
                                        <p:tgtEl>
                                          <p:spTgt spid="66"/>
                                        </p:tgtEl>
                                        <p:attrNameLst>
                                          <p:attrName>style.visibility</p:attrName>
                                        </p:attrNameLst>
                                      </p:cBhvr>
                                      <p:to>
                                        <p:strVal val="hidden"/>
                                      </p:to>
                                    </p:set>
                                  </p:childTnLst>
                                </p:cTn>
                              </p:par>
                              <p:par>
                                <p:cTn id="215" presetID="1" presetClass="exit" presetSubtype="0" fill="hold" grpId="1" nodeType="withEffect">
                                  <p:stCondLst>
                                    <p:cond delay="0"/>
                                  </p:stCondLst>
                                  <p:childTnLst>
                                    <p:set>
                                      <p:cBhvr>
                                        <p:cTn id="216" dur="1" fill="hold">
                                          <p:stCondLst>
                                            <p:cond delay="0"/>
                                          </p:stCondLst>
                                        </p:cTn>
                                        <p:tgtEl>
                                          <p:spTgt spid="67"/>
                                        </p:tgtEl>
                                        <p:attrNameLst>
                                          <p:attrName>style.visibility</p:attrName>
                                        </p:attrNameLst>
                                      </p:cBhvr>
                                      <p:to>
                                        <p:strVal val="hidden"/>
                                      </p:to>
                                    </p:set>
                                  </p:childTnLst>
                                </p:cTn>
                              </p:par>
                              <p:par>
                                <p:cTn id="217" presetID="1" presetClass="exit" presetSubtype="0" fill="hold" grpId="1" nodeType="withEffect">
                                  <p:stCondLst>
                                    <p:cond delay="0"/>
                                  </p:stCondLst>
                                  <p:childTnLst>
                                    <p:set>
                                      <p:cBhvr>
                                        <p:cTn id="218" dur="1" fill="hold">
                                          <p:stCondLst>
                                            <p:cond delay="0"/>
                                          </p:stCondLst>
                                        </p:cTn>
                                        <p:tgtEl>
                                          <p:spTgt spid="68"/>
                                        </p:tgtEl>
                                        <p:attrNameLst>
                                          <p:attrName>style.visibility</p:attrName>
                                        </p:attrNameLst>
                                      </p:cBhvr>
                                      <p:to>
                                        <p:strVal val="hidden"/>
                                      </p:to>
                                    </p:set>
                                  </p:childTnLst>
                                </p:cTn>
                              </p:par>
                              <p:par>
                                <p:cTn id="219" presetID="1" presetClass="exit" presetSubtype="0" fill="hold" grpId="1" nodeType="withEffect">
                                  <p:stCondLst>
                                    <p:cond delay="0"/>
                                  </p:stCondLst>
                                  <p:childTnLst>
                                    <p:set>
                                      <p:cBhvr>
                                        <p:cTn id="220" dur="1" fill="hold">
                                          <p:stCondLst>
                                            <p:cond delay="0"/>
                                          </p:stCondLst>
                                        </p:cTn>
                                        <p:tgtEl>
                                          <p:spTgt spid="69"/>
                                        </p:tgtEl>
                                        <p:attrNameLst>
                                          <p:attrName>style.visibility</p:attrName>
                                        </p:attrNameLst>
                                      </p:cBhvr>
                                      <p:to>
                                        <p:strVal val="hidden"/>
                                      </p:to>
                                    </p:set>
                                  </p:childTnLst>
                                </p:cTn>
                              </p:par>
                              <p:par>
                                <p:cTn id="221" presetID="1" presetClass="exit" presetSubtype="0" fill="hold" grpId="1" nodeType="withEffect">
                                  <p:stCondLst>
                                    <p:cond delay="0"/>
                                  </p:stCondLst>
                                  <p:childTnLst>
                                    <p:set>
                                      <p:cBhvr>
                                        <p:cTn id="222" dur="1" fill="hold">
                                          <p:stCondLst>
                                            <p:cond delay="0"/>
                                          </p:stCondLst>
                                        </p:cTn>
                                        <p:tgtEl>
                                          <p:spTgt spid="70"/>
                                        </p:tgtEl>
                                        <p:attrNameLst>
                                          <p:attrName>style.visibility</p:attrName>
                                        </p:attrNameLst>
                                      </p:cBhvr>
                                      <p:to>
                                        <p:strVal val="hidden"/>
                                      </p:to>
                                    </p:set>
                                  </p:childTnLst>
                                </p:cTn>
                              </p:par>
                              <p:par>
                                <p:cTn id="223" presetID="1" presetClass="exit" presetSubtype="0" fill="hold" grpId="1" nodeType="withEffect">
                                  <p:stCondLst>
                                    <p:cond delay="0"/>
                                  </p:stCondLst>
                                  <p:childTnLst>
                                    <p:set>
                                      <p:cBhvr>
                                        <p:cTn id="224" dur="1" fill="hold">
                                          <p:stCondLst>
                                            <p:cond delay="0"/>
                                          </p:stCondLst>
                                        </p:cTn>
                                        <p:tgtEl>
                                          <p:spTgt spid="71"/>
                                        </p:tgtEl>
                                        <p:attrNameLst>
                                          <p:attrName>style.visibility</p:attrName>
                                        </p:attrNameLst>
                                      </p:cBhvr>
                                      <p:to>
                                        <p:strVal val="hidden"/>
                                      </p:to>
                                    </p:set>
                                  </p:childTnLst>
                                </p:cTn>
                              </p:par>
                              <p:par>
                                <p:cTn id="225" presetID="1" presetClass="exit" presetSubtype="0" fill="hold" grpId="1" nodeType="withEffect">
                                  <p:stCondLst>
                                    <p:cond delay="0"/>
                                  </p:stCondLst>
                                  <p:childTnLst>
                                    <p:set>
                                      <p:cBhvr>
                                        <p:cTn id="226" dur="1" fill="hold">
                                          <p:stCondLst>
                                            <p:cond delay="0"/>
                                          </p:stCondLst>
                                        </p:cTn>
                                        <p:tgtEl>
                                          <p:spTgt spid="72"/>
                                        </p:tgtEl>
                                        <p:attrNameLst>
                                          <p:attrName>style.visibility</p:attrName>
                                        </p:attrNameLst>
                                      </p:cBhvr>
                                      <p:to>
                                        <p:strVal val="hidden"/>
                                      </p:to>
                                    </p:set>
                                  </p:childTnLst>
                                </p:cTn>
                              </p:par>
                              <p:par>
                                <p:cTn id="227" presetID="1" presetClass="exit" presetSubtype="0" fill="hold" grpId="1" nodeType="withEffect">
                                  <p:stCondLst>
                                    <p:cond delay="0"/>
                                  </p:stCondLst>
                                  <p:childTnLst>
                                    <p:set>
                                      <p:cBhvr>
                                        <p:cTn id="228" dur="1" fill="hold">
                                          <p:stCondLst>
                                            <p:cond delay="0"/>
                                          </p:stCondLst>
                                        </p:cTn>
                                        <p:tgtEl>
                                          <p:spTgt spid="77"/>
                                        </p:tgtEl>
                                        <p:attrNameLst>
                                          <p:attrName>style.visibility</p:attrName>
                                        </p:attrNameLst>
                                      </p:cBhvr>
                                      <p:to>
                                        <p:strVal val="hidden"/>
                                      </p:to>
                                    </p:set>
                                  </p:childTnLst>
                                </p:cTn>
                              </p:par>
                              <p:par>
                                <p:cTn id="229" presetID="1" presetClass="exit" presetSubtype="0" fill="hold" grpId="1" nodeType="withEffect">
                                  <p:stCondLst>
                                    <p:cond delay="0"/>
                                  </p:stCondLst>
                                  <p:childTnLst>
                                    <p:set>
                                      <p:cBhvr>
                                        <p:cTn id="230" dur="1" fill="hold">
                                          <p:stCondLst>
                                            <p:cond delay="0"/>
                                          </p:stCondLst>
                                        </p:cTn>
                                        <p:tgtEl>
                                          <p:spTgt spid="78"/>
                                        </p:tgtEl>
                                        <p:attrNameLst>
                                          <p:attrName>style.visibility</p:attrName>
                                        </p:attrNameLst>
                                      </p:cBhvr>
                                      <p:to>
                                        <p:strVal val="hidden"/>
                                      </p:to>
                                    </p:set>
                                  </p:childTnLst>
                                </p:cTn>
                              </p:par>
                              <p:par>
                                <p:cTn id="231" presetID="1" presetClass="exit" presetSubtype="0" fill="hold" grpId="1" nodeType="withEffect">
                                  <p:stCondLst>
                                    <p:cond delay="0"/>
                                  </p:stCondLst>
                                  <p:childTnLst>
                                    <p:set>
                                      <p:cBhvr>
                                        <p:cTn id="232" dur="1" fill="hold">
                                          <p:stCondLst>
                                            <p:cond delay="0"/>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5"/>
                  </p:tgtEl>
                </p:cond>
              </p:nextCondLst>
            </p:seq>
          </p:childTnLst>
        </p:cTn>
      </p:par>
    </p:tnLst>
    <p:bldLst>
      <p:bldP spid="79" grpId="0" animBg="1"/>
      <p:bldP spid="79" grpId="1" animBg="1"/>
      <p:bldP spid="78" grpId="0" animBg="1"/>
      <p:bldP spid="78" grpId="1" animBg="1"/>
      <p:bldP spid="77" grpId="0" animBg="1"/>
      <p:bldP spid="77" grpId="1" animBg="1"/>
      <p:bldP spid="72" grpId="0" animBg="1"/>
      <p:bldP spid="72" grpId="1" animBg="1"/>
      <p:bldP spid="71" grpId="0" animBg="1"/>
      <p:bldP spid="71" grpId="1" animBg="1"/>
      <p:bldP spid="70" grpId="0" animBg="1"/>
      <p:bldP spid="70" grpId="1" animBg="1"/>
      <p:bldP spid="66" grpId="0" animBg="1"/>
      <p:bldP spid="66" grpId="1" animBg="1"/>
      <p:bldP spid="31" grpId="0" animBg="1"/>
      <p:bldP spid="31" grpId="1" animBg="1"/>
      <p:bldP spid="44" grpId="0" animBg="1"/>
      <p:bldP spid="44" grpId="1" animBg="1"/>
      <p:bldP spid="69" grpId="0" animBg="1"/>
      <p:bldP spid="69" grpId="1" animBg="1"/>
      <p:bldP spid="30" grpId="0" animBg="1"/>
      <p:bldP spid="30" grpId="1" animBg="1"/>
      <p:bldP spid="68" grpId="0" animBg="1"/>
      <p:bldP spid="68" grpId="1" animBg="1"/>
      <p:bldP spid="27" grpId="0" animBg="1"/>
      <p:bldP spid="27" grpId="1" animBg="1"/>
      <p:bldP spid="45" grpId="0" animBg="1"/>
      <p:bldP spid="45" grpId="1" animBg="1"/>
      <p:bldP spid="42" grpId="0" animBg="1"/>
      <p:bldP spid="42" grpId="1" animBg="1"/>
      <p:bldP spid="34" grpId="0" animBg="1"/>
      <p:bldP spid="34" grpId="1" animBg="1"/>
      <p:bldP spid="67" grpId="0" animBg="1"/>
      <p:bldP spid="67" grpId="1" animBg="1"/>
      <p:bldP spid="43" grpId="0" animBg="1"/>
      <p:bldP spid="43" grpId="1" animBg="1"/>
      <p:bldP spid="6" grpId="0" animBg="1"/>
      <p:bldP spid="6" grpId="1" animBg="1"/>
      <p:bldP spid="65" grpId="0"/>
      <p:bldP spid="65" grpId="1"/>
      <p:bldP spid="80" grpId="0"/>
      <p:bldP spid="80" grpId="1"/>
      <p:bldP spid="80"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92640</TotalTime>
  <Words>1876</Words>
  <Application>Microsoft Office PowerPoint</Application>
  <PresentationFormat>On-screen Show (16:9)</PresentationFormat>
  <Paragraphs>477</Paragraphs>
  <Slides>15</Slides>
  <Notes>15</Notes>
  <HiddenSlides>3</HiddenSlides>
  <MMClips>2</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1361</cp:revision>
  <cp:lastPrinted>2016-02-02T20:22:43Z</cp:lastPrinted>
  <dcterms:created xsi:type="dcterms:W3CDTF">2015-10-21T21:04:26Z</dcterms:created>
  <dcterms:modified xsi:type="dcterms:W3CDTF">2017-02-24T03:12:19Z</dcterms:modified>
</cp:coreProperties>
</file>