
<file path=[Content_Types].xml><?xml version="1.0" encoding="utf-8"?>
<Types xmlns="http://schemas.openxmlformats.org/package/2006/content-types">
  <Default Extension="png" ContentType="image/png"/>
  <Default Extension="bin" ContentType="application/vnd.ms-office.activeX"/>
  <Default Extension="mp3" ContentType="audio/unknown"/>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activeX/activeX1.xml" ContentType="application/vnd.ms-office.activeX+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17"/>
  </p:notesMasterIdLst>
  <p:sldIdLst>
    <p:sldId id="256" r:id="rId3"/>
    <p:sldId id="257" r:id="rId4"/>
    <p:sldId id="286" r:id="rId5"/>
    <p:sldId id="287" r:id="rId6"/>
    <p:sldId id="288" r:id="rId7"/>
    <p:sldId id="289" r:id="rId8"/>
    <p:sldId id="291" r:id="rId9"/>
    <p:sldId id="293" r:id="rId10"/>
    <p:sldId id="294" r:id="rId11"/>
    <p:sldId id="269" r:id="rId12"/>
    <p:sldId id="271" r:id="rId13"/>
    <p:sldId id="290" r:id="rId14"/>
    <p:sldId id="292" r:id="rId15"/>
    <p:sldId id="295" r:id="rId16"/>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66"/>
    <a:srgbClr val="FFFF99"/>
    <a:srgbClr val="00FF00"/>
    <a:srgbClr val="9933FF"/>
    <a:srgbClr val="FFFFFF"/>
    <a:srgbClr val="F1F0EE"/>
    <a:srgbClr val="2E002E"/>
    <a:srgbClr val="660066"/>
    <a:srgbClr val="82038F"/>
    <a:srgbClr val="0066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3" autoAdjust="0"/>
    <p:restoredTop sz="88800" autoAdjust="0"/>
  </p:normalViewPr>
  <p:slideViewPr>
    <p:cSldViewPr snapToGrid="0">
      <p:cViewPr>
        <p:scale>
          <a:sx n="80" d="100"/>
          <a:sy n="80" d="100"/>
        </p:scale>
        <p:origin x="-1710" y="-798"/>
      </p:cViewPr>
      <p:guideLst>
        <p:guide orient="horz" pos="1620"/>
        <p:guide pos="2880"/>
      </p:guideLst>
    </p:cSldViewPr>
  </p:slideViewPr>
  <p:notesTextViewPr>
    <p:cViewPr>
      <p:scale>
        <a:sx n="1" d="1"/>
        <a:sy n="1" d="1"/>
      </p:scale>
      <p:origin x="0" y="0"/>
    </p:cViewPr>
  </p:notesTextViewPr>
  <p:gridSpacing cx="72010" cy="7201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drawings/_rels/vmlDrawing1.vml.rels><?xml version="1.0" encoding="UTF-8" standalone="yes"?>
<Relationships xmlns="http://schemas.openxmlformats.org/package/2006/relationships"><Relationship Id="rId1" Type="http://schemas.openxmlformats.org/officeDocument/2006/relationships/image" Target="../media/image3.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20E0A72-8F01-4652-B984-73A84DFF7643}" type="datetimeFigureOut">
              <a:rPr lang="en-GB" smtClean="0"/>
              <a:t>22/02/2017</a:t>
            </a:fld>
            <a:endParaRPr lang="en-GB"/>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E097152-54D5-404C-80EF-58C12B0EA284}" type="slidenum">
              <a:rPr lang="en-GB" smtClean="0"/>
              <a:t>‹#›</a:t>
            </a:fld>
            <a:endParaRPr lang="en-GB"/>
          </a:p>
        </p:txBody>
      </p:sp>
    </p:spTree>
    <p:extLst>
      <p:ext uri="{BB962C8B-B14F-4D97-AF65-F5344CB8AC3E}">
        <p14:creationId xmlns:p14="http://schemas.microsoft.com/office/powerpoint/2010/main" val="20830952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youtube.com/watch?v=m3L3c23MfC0"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1 The First Days of Lent</a:t>
            </a:r>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Use this slide as a focussing strategy to introduce the lesson topic. Read the title together and invite students to share something they know about Lent as a time to turn back to God and living a more just and holy life.</a:t>
            </a:r>
            <a:endParaRPr lang="en-GB" dirty="0"/>
          </a:p>
        </p:txBody>
      </p:sp>
      <p:sp>
        <p:nvSpPr>
          <p:cNvPr id="4" name="Slide Number Placeholder 3"/>
          <p:cNvSpPr>
            <a:spLocks noGrp="1"/>
          </p:cNvSpPr>
          <p:nvPr>
            <p:ph type="sldNum" sz="quarter" idx="10"/>
          </p:nvPr>
        </p:nvSpPr>
        <p:spPr/>
        <p:txBody>
          <a:bodyPr/>
          <a:lstStyle/>
          <a:p>
            <a:fld id="{8E097152-54D5-404C-80EF-58C12B0EA284}" type="slidenum">
              <a:rPr lang="en-GB" smtClean="0"/>
              <a:t>1</a:t>
            </a:fld>
            <a:endParaRPr lang="en-GB"/>
          </a:p>
        </p:txBody>
      </p:sp>
    </p:spTree>
    <p:extLst>
      <p:ext uri="{BB962C8B-B14F-4D97-AF65-F5344CB8AC3E}">
        <p14:creationId xmlns:p14="http://schemas.microsoft.com/office/powerpoint/2010/main" val="39339803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10 Check Up</a:t>
            </a:r>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This formative assessment strategy will help teachers to identify how well students have achieved the Learning Intentions of the resource. </a:t>
            </a:r>
          </a:p>
          <a:p>
            <a:r>
              <a:rPr lang="en-GB" sz="1200" kern="1200" dirty="0" smtClean="0">
                <a:solidFill>
                  <a:schemeClr val="tx1"/>
                </a:solidFill>
                <a:effectLst/>
                <a:latin typeface="+mn-lt"/>
                <a:ea typeface="+mn-ea"/>
                <a:cs typeface="+mn-cs"/>
              </a:rPr>
              <a:t>Teachers can choose how they use the slide in their range of assessment options.</a:t>
            </a:r>
          </a:p>
          <a:p>
            <a:r>
              <a:rPr lang="en-GB" sz="1200" kern="1200" dirty="0" smtClean="0">
                <a:solidFill>
                  <a:schemeClr val="tx1"/>
                </a:solidFill>
                <a:effectLst/>
                <a:latin typeface="+mn-lt"/>
                <a:ea typeface="+mn-ea"/>
                <a:cs typeface="+mn-cs"/>
              </a:rPr>
              <a:t>A worksheet of this slide is available for students in Years 5-8 to complete.</a:t>
            </a:r>
          </a:p>
          <a:p>
            <a:r>
              <a:rPr lang="en-NZ" sz="1200" kern="1200" dirty="0" smtClean="0">
                <a:solidFill>
                  <a:schemeClr val="tx1"/>
                </a:solidFill>
                <a:effectLst/>
                <a:latin typeface="+mn-lt"/>
                <a:ea typeface="+mn-ea"/>
                <a:cs typeface="+mn-cs"/>
              </a:rPr>
              <a:t>The last two items are feed forward for the teacher. </a:t>
            </a:r>
            <a:endParaRPr lang="en-GB" sz="1200" kern="1200" dirty="0" smtClean="0">
              <a:solidFill>
                <a:schemeClr val="tx1"/>
              </a:solidFill>
              <a:effectLst/>
              <a:latin typeface="+mn-lt"/>
              <a:ea typeface="+mn-ea"/>
              <a:cs typeface="+mn-cs"/>
            </a:endParaRPr>
          </a:p>
          <a:p>
            <a:r>
              <a:rPr lang="en-NZ" sz="1200" kern="1200" dirty="0" smtClean="0">
                <a:solidFill>
                  <a:schemeClr val="tx1"/>
                </a:solidFill>
                <a:effectLst/>
                <a:latin typeface="+mn-lt"/>
                <a:ea typeface="+mn-ea"/>
                <a:cs typeface="+mn-cs"/>
              </a:rPr>
              <a:t>Recording the children’s responses to these items is recommended as it will enable teachers to adjust their learning strategies for future lessons and target the areas that need further attention.</a:t>
            </a:r>
            <a:endParaRPr lang="en-GB" dirty="0"/>
          </a:p>
        </p:txBody>
      </p:sp>
      <p:sp>
        <p:nvSpPr>
          <p:cNvPr id="4" name="Slide Number Placeholder 3"/>
          <p:cNvSpPr>
            <a:spLocks noGrp="1"/>
          </p:cNvSpPr>
          <p:nvPr>
            <p:ph type="sldNum" sz="quarter" idx="10"/>
          </p:nvPr>
        </p:nvSpPr>
        <p:spPr/>
        <p:txBody>
          <a:bodyPr/>
          <a:lstStyle/>
          <a:p>
            <a:fld id="{8E097152-54D5-404C-80EF-58C12B0EA284}" type="slidenum">
              <a:rPr lang="en-GB" smtClean="0"/>
              <a:t>10</a:t>
            </a:fld>
            <a:endParaRPr lang="en-GB"/>
          </a:p>
        </p:txBody>
      </p:sp>
    </p:spTree>
    <p:extLst>
      <p:ext uri="{BB962C8B-B14F-4D97-AF65-F5344CB8AC3E}">
        <p14:creationId xmlns:p14="http://schemas.microsoft.com/office/powerpoint/2010/main" val="22426165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11 Time for Reflection</a:t>
            </a:r>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The MP3 is played to help create a reflective atmosphere and bring the young people to stillness and silence as the teacher invites them to </a:t>
            </a:r>
            <a:r>
              <a:rPr lang="en-GB" sz="1200" i="1" kern="1200" dirty="0" smtClean="0">
                <a:solidFill>
                  <a:schemeClr val="tx1"/>
                </a:solidFill>
                <a:effectLst/>
                <a:latin typeface="+mn-lt"/>
                <a:ea typeface="+mn-ea"/>
                <a:cs typeface="+mn-cs"/>
              </a:rPr>
              <a:t>reflect on their lives and the ways they try to treat people fairly especially when they stand up for others they see being treated unfairly. Recall how it feels when their actions result in fair treatment for others and how this helps them to feel they are following Jesus closely and are living a just and holy life.</a:t>
            </a:r>
            <a:endParaRPr lang="en-GB" dirty="0"/>
          </a:p>
        </p:txBody>
      </p:sp>
      <p:sp>
        <p:nvSpPr>
          <p:cNvPr id="4" name="Slide Number Placeholder 3"/>
          <p:cNvSpPr>
            <a:spLocks noGrp="1"/>
          </p:cNvSpPr>
          <p:nvPr>
            <p:ph type="sldNum" sz="quarter" idx="10"/>
          </p:nvPr>
        </p:nvSpPr>
        <p:spPr/>
        <p:txBody>
          <a:bodyPr/>
          <a:lstStyle/>
          <a:p>
            <a:fld id="{8E097152-54D5-404C-80EF-58C12B0EA284}" type="slidenum">
              <a:rPr lang="en-GB" smtClean="0"/>
              <a:t>11</a:t>
            </a:fld>
            <a:endParaRPr lang="en-GB"/>
          </a:p>
        </p:txBody>
      </p:sp>
    </p:spTree>
    <p:extLst>
      <p:ext uri="{BB962C8B-B14F-4D97-AF65-F5344CB8AC3E}">
        <p14:creationId xmlns:p14="http://schemas.microsoft.com/office/powerpoint/2010/main" val="1205798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6 </a:t>
            </a:r>
            <a:r>
              <a:rPr lang="en-US" sz="1200" b="1" kern="1200" dirty="0" smtClean="0">
                <a:solidFill>
                  <a:schemeClr val="tx1"/>
                </a:solidFill>
                <a:effectLst/>
                <a:latin typeface="+mn-lt"/>
                <a:ea typeface="+mn-ea"/>
                <a:cs typeface="+mn-cs"/>
              </a:rPr>
              <a:t>For my Lenten Journey I need …</a:t>
            </a:r>
            <a:r>
              <a:rPr lang="en-GB" sz="1200" b="1" kern="1200" dirty="0" smtClean="0">
                <a:solidFill>
                  <a:schemeClr val="tx1"/>
                </a:solidFill>
                <a:effectLst/>
                <a:latin typeface="+mn-lt"/>
                <a:ea typeface="+mn-ea"/>
                <a:cs typeface="+mn-cs"/>
              </a:rPr>
              <a:t> WORKSHEET</a:t>
            </a:r>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This worksheet relates to slide 6</a:t>
            </a:r>
            <a:endParaRPr lang="en-GB" dirty="0"/>
          </a:p>
        </p:txBody>
      </p:sp>
      <p:sp>
        <p:nvSpPr>
          <p:cNvPr id="4" name="Slide Number Placeholder 3"/>
          <p:cNvSpPr>
            <a:spLocks noGrp="1"/>
          </p:cNvSpPr>
          <p:nvPr>
            <p:ph type="sldNum" sz="quarter" idx="10"/>
          </p:nvPr>
        </p:nvSpPr>
        <p:spPr/>
        <p:txBody>
          <a:bodyPr/>
          <a:lstStyle/>
          <a:p>
            <a:fld id="{8E097152-54D5-404C-80EF-58C12B0EA284}" type="slidenum">
              <a:rPr lang="en-GB" smtClean="0"/>
              <a:t>12</a:t>
            </a:fld>
            <a:endParaRPr lang="en-GB"/>
          </a:p>
        </p:txBody>
      </p:sp>
    </p:spTree>
    <p:extLst>
      <p:ext uri="{BB962C8B-B14F-4D97-AF65-F5344CB8AC3E}">
        <p14:creationId xmlns:p14="http://schemas.microsoft.com/office/powerpoint/2010/main" val="2009014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7 </a:t>
            </a:r>
            <a:r>
              <a:rPr lang="en-NZ" sz="1200" b="1" kern="1200" dirty="0" smtClean="0">
                <a:solidFill>
                  <a:schemeClr val="tx1"/>
                </a:solidFill>
                <a:effectLst/>
                <a:latin typeface="+mn-lt"/>
                <a:ea typeface="+mn-ea"/>
                <a:cs typeface="+mn-cs"/>
              </a:rPr>
              <a:t>Living a just and holy life</a:t>
            </a:r>
            <a:r>
              <a:rPr lang="en-GB" sz="1200" b="1" kern="1200" dirty="0" smtClean="0">
                <a:solidFill>
                  <a:schemeClr val="tx1"/>
                </a:solidFill>
                <a:effectLst/>
                <a:latin typeface="+mn-lt"/>
                <a:ea typeface="+mn-ea"/>
                <a:cs typeface="+mn-cs"/>
              </a:rPr>
              <a:t> WORKSHEET</a:t>
            </a:r>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This worksheet relates to slide 7</a:t>
            </a:r>
            <a:endParaRPr lang="en-GB" noProof="0" dirty="0" smtClean="0"/>
          </a:p>
        </p:txBody>
      </p:sp>
      <p:sp>
        <p:nvSpPr>
          <p:cNvPr id="4" name="Slide Number Placeholder 3"/>
          <p:cNvSpPr>
            <a:spLocks noGrp="1"/>
          </p:cNvSpPr>
          <p:nvPr>
            <p:ph type="sldNum" sz="quarter" idx="10"/>
          </p:nvPr>
        </p:nvSpPr>
        <p:spPr/>
        <p:txBody>
          <a:bodyPr/>
          <a:lstStyle/>
          <a:p>
            <a:fld id="{B7D854C1-D8DB-439C-8B37-6CAF82AB5E22}" type="slidenum">
              <a:rPr lang="en-GB" smtClean="0"/>
              <a:pPr/>
              <a:t>13</a:t>
            </a:fld>
            <a:endParaRPr lang="en-GB"/>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35234270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10 Check up WORKSHEET</a:t>
            </a:r>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This worksheet relates to slide 10</a:t>
            </a:r>
            <a:endParaRPr lang="en-GB" dirty="0"/>
          </a:p>
        </p:txBody>
      </p:sp>
      <p:sp>
        <p:nvSpPr>
          <p:cNvPr id="4" name="Slide Number Placeholder 3"/>
          <p:cNvSpPr>
            <a:spLocks noGrp="1"/>
          </p:cNvSpPr>
          <p:nvPr>
            <p:ph type="sldNum" sz="quarter" idx="10"/>
          </p:nvPr>
        </p:nvSpPr>
        <p:spPr/>
        <p:txBody>
          <a:bodyPr/>
          <a:lstStyle/>
          <a:p>
            <a:fld id="{8E097152-54D5-404C-80EF-58C12B0EA284}" type="slidenum">
              <a:rPr lang="en-GB" smtClean="0"/>
              <a:t>14</a:t>
            </a:fld>
            <a:endParaRPr lang="en-GB"/>
          </a:p>
        </p:txBody>
      </p:sp>
    </p:spTree>
    <p:extLst>
      <p:ext uri="{BB962C8B-B14F-4D97-AF65-F5344CB8AC3E}">
        <p14:creationId xmlns:p14="http://schemas.microsoft.com/office/powerpoint/2010/main" val="16271615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2 Learning Intentions</a:t>
            </a:r>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Read through the Learning Intentions with the class and identify some ideas/questions that might be explored in the lesson.</a:t>
            </a:r>
            <a:endParaRPr lang="en-GB" dirty="0"/>
          </a:p>
        </p:txBody>
      </p:sp>
      <p:sp>
        <p:nvSpPr>
          <p:cNvPr id="4" name="Slide Number Placeholder 3"/>
          <p:cNvSpPr>
            <a:spLocks noGrp="1"/>
          </p:cNvSpPr>
          <p:nvPr>
            <p:ph type="sldNum" sz="quarter" idx="10"/>
          </p:nvPr>
        </p:nvSpPr>
        <p:spPr/>
        <p:txBody>
          <a:bodyPr/>
          <a:lstStyle/>
          <a:p>
            <a:fld id="{8E097152-54D5-404C-80EF-58C12B0EA284}" type="slidenum">
              <a:rPr lang="en-GB" smtClean="0"/>
              <a:t>2</a:t>
            </a:fld>
            <a:endParaRPr lang="en-GB"/>
          </a:p>
        </p:txBody>
      </p:sp>
    </p:spTree>
    <p:extLst>
      <p:ext uri="{BB962C8B-B14F-4D97-AF65-F5344CB8AC3E}">
        <p14:creationId xmlns:p14="http://schemas.microsoft.com/office/powerpoint/2010/main" val="2009014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3 Rapid Recall about the season of Lent</a:t>
            </a:r>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Adapt Teaching and Learning Experience 1</a:t>
            </a:r>
          </a:p>
          <a:p>
            <a:r>
              <a:rPr lang="en-GB" sz="1200" kern="1200" dirty="0" smtClean="0">
                <a:solidFill>
                  <a:schemeClr val="tx1"/>
                </a:solidFill>
                <a:effectLst/>
                <a:latin typeface="+mn-lt"/>
                <a:ea typeface="+mn-ea"/>
                <a:cs typeface="+mn-cs"/>
              </a:rPr>
              <a:t>Teacher or student type in what people know about the season of Lent. </a:t>
            </a:r>
            <a:endParaRPr lang="en-GB" dirty="0"/>
          </a:p>
        </p:txBody>
      </p:sp>
      <p:sp>
        <p:nvSpPr>
          <p:cNvPr id="4" name="Slide Number Placeholder 3"/>
          <p:cNvSpPr>
            <a:spLocks noGrp="1"/>
          </p:cNvSpPr>
          <p:nvPr>
            <p:ph type="sldNum" sz="quarter" idx="10"/>
          </p:nvPr>
        </p:nvSpPr>
        <p:spPr/>
        <p:txBody>
          <a:bodyPr/>
          <a:lstStyle/>
          <a:p>
            <a:fld id="{8E097152-54D5-404C-80EF-58C12B0EA284}" type="slidenum">
              <a:rPr lang="en-GB" smtClean="0"/>
              <a:t>3</a:t>
            </a:fld>
            <a:endParaRPr lang="en-GB"/>
          </a:p>
        </p:txBody>
      </p:sp>
    </p:spTree>
    <p:extLst>
      <p:ext uri="{BB962C8B-B14F-4D97-AF65-F5344CB8AC3E}">
        <p14:creationId xmlns:p14="http://schemas.microsoft.com/office/powerpoint/2010/main" val="2009014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4 What can you add to your knowledge about Lent?</a:t>
            </a:r>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Ash Wednesday and Lent in 2 minutes </a:t>
            </a:r>
          </a:p>
          <a:p>
            <a:r>
              <a:rPr lang="en-GB" sz="1200" b="1" u="sng" kern="1200" dirty="0" smtClean="0">
                <a:solidFill>
                  <a:schemeClr val="tx1"/>
                </a:solidFill>
                <a:effectLst/>
                <a:latin typeface="+mn-lt"/>
                <a:ea typeface="+mn-ea"/>
                <a:cs typeface="+mn-cs"/>
                <a:hlinkClick r:id="rId3"/>
              </a:rPr>
              <a:t>https://www.youtube.com/watch?v=m3L3c23MfC0</a:t>
            </a:r>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Watch the clip and add any new ideas to Slide 3.</a:t>
            </a:r>
          </a:p>
          <a:p>
            <a:r>
              <a:rPr lang="en-GB" sz="1200" kern="1200" dirty="0" smtClean="0">
                <a:solidFill>
                  <a:schemeClr val="tx1"/>
                </a:solidFill>
                <a:effectLst/>
                <a:latin typeface="+mn-lt"/>
                <a:ea typeface="+mn-ea"/>
                <a:cs typeface="+mn-cs"/>
              </a:rPr>
              <a:t>Put your ideas in categories and explain how each category relates to what people are expected to do during Lent.</a:t>
            </a:r>
            <a:endParaRPr lang="en-GB" dirty="0"/>
          </a:p>
        </p:txBody>
      </p:sp>
      <p:sp>
        <p:nvSpPr>
          <p:cNvPr id="4" name="Slide Number Placeholder 3"/>
          <p:cNvSpPr>
            <a:spLocks noGrp="1"/>
          </p:cNvSpPr>
          <p:nvPr>
            <p:ph type="sldNum" sz="quarter" idx="10"/>
          </p:nvPr>
        </p:nvSpPr>
        <p:spPr/>
        <p:txBody>
          <a:bodyPr/>
          <a:lstStyle/>
          <a:p>
            <a:fld id="{8E097152-54D5-404C-80EF-58C12B0EA284}" type="slidenum">
              <a:rPr lang="en-GB" smtClean="0"/>
              <a:t>4</a:t>
            </a:fld>
            <a:endParaRPr lang="en-GB"/>
          </a:p>
        </p:txBody>
      </p:sp>
    </p:spTree>
    <p:extLst>
      <p:ext uri="{BB962C8B-B14F-4D97-AF65-F5344CB8AC3E}">
        <p14:creationId xmlns:p14="http://schemas.microsoft.com/office/powerpoint/2010/main" val="2009014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5 Lent is a Journey the Pilgrim Church makes towards Easter</a:t>
            </a:r>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Answers 1) D, 2) A, 3) F, 4) B, 5) E, 6) C</a:t>
            </a:r>
          </a:p>
          <a:p>
            <a:r>
              <a:rPr lang="en-GB" sz="1200" kern="1200" dirty="0" smtClean="0">
                <a:solidFill>
                  <a:schemeClr val="tx1"/>
                </a:solidFill>
                <a:effectLst/>
                <a:latin typeface="+mn-lt"/>
                <a:ea typeface="+mn-ea"/>
                <a:cs typeface="+mn-cs"/>
              </a:rPr>
              <a:t>Adapt Teaching and Learning Experience 2</a:t>
            </a:r>
          </a:p>
          <a:p>
            <a:r>
              <a:rPr lang="en-GB" sz="1200" kern="1200" dirty="0" smtClean="0">
                <a:solidFill>
                  <a:schemeClr val="tx1"/>
                </a:solidFill>
                <a:effectLst/>
                <a:latin typeface="+mn-lt"/>
                <a:ea typeface="+mn-ea"/>
                <a:cs typeface="+mn-cs"/>
              </a:rPr>
              <a:t>Explain that the Lenten Journey is an inward journey that takes place in people’s hearts. It helps them to grow closer to Jesus. The quiet, reflective inward journey also helps people to notice others and reach outward to serve them especially those are in need of fair and just treatment. In helping others you too live a more just life as Jesus did and as God wants you to. This is another way of God calling you to become holy. </a:t>
            </a:r>
          </a:p>
          <a:p>
            <a:r>
              <a:rPr lang="en-GB" sz="1200" kern="1200" dirty="0" smtClean="0">
                <a:solidFill>
                  <a:schemeClr val="tx1"/>
                </a:solidFill>
                <a:effectLst/>
                <a:latin typeface="+mn-lt"/>
                <a:ea typeface="+mn-ea"/>
                <a:cs typeface="+mn-cs"/>
              </a:rPr>
              <a:t>Discuss each item on the word float first and after each one, students do as the words suggest.</a:t>
            </a:r>
            <a:br>
              <a:rPr lang="en-GB" sz="1200" kern="1200" dirty="0" smtClean="0">
                <a:solidFill>
                  <a:schemeClr val="tx1"/>
                </a:solidFill>
                <a:effectLst/>
                <a:latin typeface="+mn-lt"/>
                <a:ea typeface="+mn-ea"/>
                <a:cs typeface="+mn-cs"/>
              </a:rPr>
            </a:br>
            <a:r>
              <a:rPr lang="en-GB" sz="1200" kern="1200" dirty="0" smtClean="0">
                <a:solidFill>
                  <a:schemeClr val="tx1"/>
                </a:solidFill>
                <a:effectLst/>
                <a:latin typeface="+mn-lt"/>
                <a:ea typeface="+mn-ea"/>
                <a:cs typeface="+mn-cs"/>
              </a:rPr>
              <a:t>Check your answers with the floater.</a:t>
            </a:r>
            <a:endParaRPr lang="en-GB" dirty="0"/>
          </a:p>
        </p:txBody>
      </p:sp>
      <p:sp>
        <p:nvSpPr>
          <p:cNvPr id="4" name="Slide Number Placeholder 3"/>
          <p:cNvSpPr>
            <a:spLocks noGrp="1"/>
          </p:cNvSpPr>
          <p:nvPr>
            <p:ph type="sldNum" sz="quarter" idx="10"/>
          </p:nvPr>
        </p:nvSpPr>
        <p:spPr/>
        <p:txBody>
          <a:bodyPr/>
          <a:lstStyle/>
          <a:p>
            <a:fld id="{8E097152-54D5-404C-80EF-58C12B0EA284}" type="slidenum">
              <a:rPr lang="en-GB" smtClean="0"/>
              <a:t>5</a:t>
            </a:fld>
            <a:endParaRPr lang="en-GB"/>
          </a:p>
        </p:txBody>
      </p:sp>
    </p:spTree>
    <p:extLst>
      <p:ext uri="{BB962C8B-B14F-4D97-AF65-F5344CB8AC3E}">
        <p14:creationId xmlns:p14="http://schemas.microsoft.com/office/powerpoint/2010/main" val="2009014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6 What is in your Lenten Pilgrim’s Backpack to help Lent make a difference in your life?</a:t>
            </a:r>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Adapt Teaching and Learning Experience 4</a:t>
            </a:r>
          </a:p>
          <a:p>
            <a:r>
              <a:rPr lang="en-GB" sz="1200" kern="1200" dirty="0" smtClean="0">
                <a:solidFill>
                  <a:schemeClr val="tx1"/>
                </a:solidFill>
                <a:effectLst/>
                <a:latin typeface="+mn-lt"/>
                <a:ea typeface="+mn-ea"/>
                <a:cs typeface="+mn-cs"/>
              </a:rPr>
              <a:t>Make copies of the worksheets for students to complete. </a:t>
            </a:r>
          </a:p>
          <a:p>
            <a:r>
              <a:rPr lang="en-GB" sz="1200" kern="1200" dirty="0" smtClean="0">
                <a:solidFill>
                  <a:schemeClr val="tx1"/>
                </a:solidFill>
                <a:effectLst/>
                <a:latin typeface="+mn-lt"/>
                <a:ea typeface="+mn-ea"/>
                <a:cs typeface="+mn-cs"/>
              </a:rPr>
              <a:t>Use the ideas from Slide 5 to get students thinking about what needs to be in their backpack for them to make a Lenten Journey that will help them to live a more holy and just life and grow closer to God.  Being closer to God means an increased awareness of God in their hearts and minds, noticing God’s goodness in the people around them and taking time to stand in awe of God’s creation.</a:t>
            </a:r>
            <a:br>
              <a:rPr lang="en-GB" sz="1200" kern="1200" dirty="0" smtClean="0">
                <a:solidFill>
                  <a:schemeClr val="tx1"/>
                </a:solidFill>
                <a:effectLst/>
                <a:latin typeface="+mn-lt"/>
                <a:ea typeface="+mn-ea"/>
                <a:cs typeface="+mn-cs"/>
              </a:rPr>
            </a:br>
            <a:r>
              <a:rPr lang="en-GB" sz="1200" kern="1200" dirty="0" smtClean="0">
                <a:solidFill>
                  <a:schemeClr val="tx1"/>
                </a:solidFill>
                <a:effectLst/>
                <a:latin typeface="+mn-lt"/>
                <a:ea typeface="+mn-ea"/>
                <a:cs typeface="+mn-cs"/>
              </a:rPr>
              <a:t>You could make a wall display of the completed worksheets and refer to them during Lent.</a:t>
            </a:r>
            <a:endParaRPr lang="en-GB" dirty="0"/>
          </a:p>
        </p:txBody>
      </p:sp>
      <p:sp>
        <p:nvSpPr>
          <p:cNvPr id="4" name="Slide Number Placeholder 3"/>
          <p:cNvSpPr>
            <a:spLocks noGrp="1"/>
          </p:cNvSpPr>
          <p:nvPr>
            <p:ph type="sldNum" sz="quarter" idx="10"/>
          </p:nvPr>
        </p:nvSpPr>
        <p:spPr/>
        <p:txBody>
          <a:bodyPr/>
          <a:lstStyle/>
          <a:p>
            <a:fld id="{8E097152-54D5-404C-80EF-58C12B0EA284}" type="slidenum">
              <a:rPr lang="en-GB" smtClean="0"/>
              <a:t>6</a:t>
            </a:fld>
            <a:endParaRPr lang="en-GB"/>
          </a:p>
        </p:txBody>
      </p:sp>
    </p:spTree>
    <p:extLst>
      <p:ext uri="{BB962C8B-B14F-4D97-AF65-F5344CB8AC3E}">
        <p14:creationId xmlns:p14="http://schemas.microsoft.com/office/powerpoint/2010/main" val="2009014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7 What does it mean to live a just and holy life?</a:t>
            </a:r>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Adapt Teaching and Learning Experience 3</a:t>
            </a:r>
          </a:p>
          <a:p>
            <a:r>
              <a:rPr lang="en-GB" sz="1200" kern="1200" dirty="0" smtClean="0">
                <a:solidFill>
                  <a:schemeClr val="tx1"/>
                </a:solidFill>
                <a:effectLst/>
                <a:latin typeface="+mn-lt"/>
                <a:ea typeface="+mn-ea"/>
                <a:cs typeface="+mn-cs"/>
              </a:rPr>
              <a:t>Print a copy of the worksheet for each student to complete the Y chart.</a:t>
            </a:r>
          </a:p>
          <a:p>
            <a:r>
              <a:rPr lang="en-GB" sz="1200" kern="1200" dirty="0" smtClean="0">
                <a:solidFill>
                  <a:schemeClr val="tx1"/>
                </a:solidFill>
                <a:effectLst/>
                <a:latin typeface="+mn-lt"/>
                <a:ea typeface="+mn-ea"/>
                <a:cs typeface="+mn-cs"/>
              </a:rPr>
              <a:t>When completed students share ideas on the charts and take time to capture the key ideas and include them in their summary statement. Add to RE Learning Journal.</a:t>
            </a:r>
          </a:p>
          <a:p>
            <a:r>
              <a:rPr lang="en-GB" sz="1200" kern="1200" dirty="0" smtClean="0">
                <a:solidFill>
                  <a:schemeClr val="tx1"/>
                </a:solidFill>
                <a:effectLst/>
                <a:latin typeface="+mn-lt"/>
                <a:ea typeface="+mn-ea"/>
                <a:cs typeface="+mn-cs"/>
              </a:rPr>
              <a:t>Ideas to include: faithful to what Gods wants them to do, has a deep relationship with God through prayer, reads the stories of Jesus and lives his message, ‘fasts’ in Lent giving up favourite things, giving up words and actions that are unkind, speaks up for others to be treated with fairness, tries to change bad habits, shares what they have with others, giving alms as giving generously with their time, shares what they have, encourages others with positive words, a good pilgrim who keeps going even when times are hard.</a:t>
            </a:r>
            <a:endParaRPr lang="en-GB" dirty="0"/>
          </a:p>
        </p:txBody>
      </p:sp>
      <p:sp>
        <p:nvSpPr>
          <p:cNvPr id="4" name="Slide Number Placeholder 3"/>
          <p:cNvSpPr>
            <a:spLocks noGrp="1"/>
          </p:cNvSpPr>
          <p:nvPr>
            <p:ph type="sldNum" sz="quarter" idx="10"/>
          </p:nvPr>
        </p:nvSpPr>
        <p:spPr/>
        <p:txBody>
          <a:bodyPr/>
          <a:lstStyle/>
          <a:p>
            <a:fld id="{8E097152-54D5-404C-80EF-58C12B0EA284}" type="slidenum">
              <a:rPr lang="en-GB" smtClean="0"/>
              <a:t>7</a:t>
            </a:fld>
            <a:endParaRPr lang="en-GB"/>
          </a:p>
        </p:txBody>
      </p:sp>
    </p:spTree>
    <p:extLst>
      <p:ext uri="{BB962C8B-B14F-4D97-AF65-F5344CB8AC3E}">
        <p14:creationId xmlns:p14="http://schemas.microsoft.com/office/powerpoint/2010/main" val="2009014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8 On Ash Wednesday the Church Community gathers to support one another as they...</a:t>
            </a:r>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Adapt Teaching and Learning Experiences 3 &amp; 4</a:t>
            </a:r>
          </a:p>
          <a:p>
            <a:r>
              <a:rPr lang="en-GB" sz="1200" kern="1200" dirty="0" smtClean="0">
                <a:solidFill>
                  <a:schemeClr val="tx1"/>
                </a:solidFill>
                <a:effectLst/>
                <a:latin typeface="+mn-lt"/>
                <a:ea typeface="+mn-ea"/>
                <a:cs typeface="+mn-cs"/>
              </a:rPr>
              <a:t>Use the flips charts to extend students’ thinking about what the community does in Lent – respond to the question on each card. </a:t>
            </a:r>
          </a:p>
          <a:p>
            <a:r>
              <a:rPr lang="en-GB" sz="1200" kern="1200" dirty="0" smtClean="0">
                <a:solidFill>
                  <a:schemeClr val="tx1"/>
                </a:solidFill>
                <a:effectLst/>
                <a:latin typeface="+mn-lt"/>
                <a:ea typeface="+mn-ea"/>
                <a:cs typeface="+mn-cs"/>
              </a:rPr>
              <a:t>Students look at the image and make an observation about what you see. Share your observation.</a:t>
            </a:r>
            <a:endParaRPr lang="en-GB" dirty="0"/>
          </a:p>
        </p:txBody>
      </p:sp>
      <p:sp>
        <p:nvSpPr>
          <p:cNvPr id="4" name="Slide Number Placeholder 3"/>
          <p:cNvSpPr>
            <a:spLocks noGrp="1"/>
          </p:cNvSpPr>
          <p:nvPr>
            <p:ph type="sldNum" sz="quarter" idx="10"/>
          </p:nvPr>
        </p:nvSpPr>
        <p:spPr/>
        <p:txBody>
          <a:bodyPr/>
          <a:lstStyle/>
          <a:p>
            <a:fld id="{8E097152-54D5-404C-80EF-58C12B0EA284}" type="slidenum">
              <a:rPr lang="en-GB" smtClean="0"/>
              <a:t>8</a:t>
            </a:fld>
            <a:endParaRPr lang="en-GB"/>
          </a:p>
        </p:txBody>
      </p:sp>
    </p:spTree>
    <p:extLst>
      <p:ext uri="{BB962C8B-B14F-4D97-AF65-F5344CB8AC3E}">
        <p14:creationId xmlns:p14="http://schemas.microsoft.com/office/powerpoint/2010/main" val="2009014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9</a:t>
            </a:r>
            <a:r>
              <a:rPr lang="en-GB" sz="1200" kern="1200" dirty="0" smtClean="0">
                <a:solidFill>
                  <a:schemeClr val="tx1"/>
                </a:solidFill>
                <a:effectLst/>
                <a:latin typeface="+mn-lt"/>
                <a:ea typeface="+mn-ea"/>
                <a:cs typeface="+mn-cs"/>
              </a:rPr>
              <a:t> </a:t>
            </a:r>
            <a:r>
              <a:rPr lang="en-GB" sz="1200" b="1" kern="1200" dirty="0" smtClean="0">
                <a:solidFill>
                  <a:schemeClr val="tx1"/>
                </a:solidFill>
                <a:effectLst/>
                <a:latin typeface="+mn-lt"/>
                <a:ea typeface="+mn-ea"/>
                <a:cs typeface="+mn-cs"/>
              </a:rPr>
              <a:t>Scripture Readings from the First Days of Lent</a:t>
            </a:r>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Adapt Teaching and Learning Experience 3 &amp; 4</a:t>
            </a:r>
          </a:p>
          <a:p>
            <a:r>
              <a:rPr lang="en-GB" sz="1200" kern="1200" dirty="0" smtClean="0">
                <a:solidFill>
                  <a:schemeClr val="tx1"/>
                </a:solidFill>
                <a:effectLst/>
                <a:latin typeface="+mn-lt"/>
                <a:ea typeface="+mn-ea"/>
                <a:cs typeface="+mn-cs"/>
              </a:rPr>
              <a:t>Make copies of the Excerpts from the Readings: Ash Wednesday – Saturday (p 23) or in the Resource Documents for </a:t>
            </a:r>
            <a:r>
              <a:rPr lang="en-GB" sz="1200" kern="1200" dirty="0" err="1" smtClean="0">
                <a:solidFill>
                  <a:schemeClr val="tx1"/>
                </a:solidFill>
                <a:effectLst/>
                <a:latin typeface="+mn-lt"/>
                <a:ea typeface="+mn-ea"/>
                <a:cs typeface="+mn-cs"/>
              </a:rPr>
              <a:t>Yr</a:t>
            </a:r>
            <a:r>
              <a:rPr lang="en-GB" sz="1200" kern="1200" dirty="0" smtClean="0">
                <a:solidFill>
                  <a:schemeClr val="tx1"/>
                </a:solidFill>
                <a:effectLst/>
                <a:latin typeface="+mn-lt"/>
                <a:ea typeface="+mn-ea"/>
                <a:cs typeface="+mn-cs"/>
              </a:rPr>
              <a:t> 8 on the Resource Home page.       Use the Readings in class prayer during Lent.</a:t>
            </a:r>
          </a:p>
          <a:p>
            <a:r>
              <a:rPr lang="en-GB" sz="1200" kern="1200" dirty="0" smtClean="0">
                <a:solidFill>
                  <a:schemeClr val="tx1"/>
                </a:solidFill>
                <a:effectLst/>
                <a:latin typeface="+mn-lt"/>
                <a:ea typeface="+mn-ea"/>
                <a:cs typeface="+mn-cs"/>
              </a:rPr>
              <a:t>Work through the bullet points on the pop up.</a:t>
            </a:r>
          </a:p>
          <a:p>
            <a:r>
              <a:rPr lang="en-GB" sz="1200" kern="1200" dirty="0" smtClean="0">
                <a:solidFill>
                  <a:schemeClr val="tx1"/>
                </a:solidFill>
                <a:effectLst/>
                <a:latin typeface="+mn-lt"/>
                <a:ea typeface="+mn-ea"/>
                <a:cs typeface="+mn-cs"/>
              </a:rPr>
              <a:t>Sing using the MP3 ‘New heart and new Spirit’</a:t>
            </a:r>
            <a:endParaRPr lang="en-GB" dirty="0"/>
          </a:p>
        </p:txBody>
      </p:sp>
      <p:sp>
        <p:nvSpPr>
          <p:cNvPr id="4" name="Slide Number Placeholder 3"/>
          <p:cNvSpPr>
            <a:spLocks noGrp="1"/>
          </p:cNvSpPr>
          <p:nvPr>
            <p:ph type="sldNum" sz="quarter" idx="10"/>
          </p:nvPr>
        </p:nvSpPr>
        <p:spPr/>
        <p:txBody>
          <a:bodyPr/>
          <a:lstStyle/>
          <a:p>
            <a:fld id="{8E097152-54D5-404C-80EF-58C12B0EA284}" type="slidenum">
              <a:rPr lang="en-GB" smtClean="0"/>
              <a:t>9</a:t>
            </a:fld>
            <a:endParaRPr lang="en-GB"/>
          </a:p>
        </p:txBody>
      </p:sp>
    </p:spTree>
    <p:extLst>
      <p:ext uri="{BB962C8B-B14F-4D97-AF65-F5344CB8AC3E}">
        <p14:creationId xmlns:p14="http://schemas.microsoft.com/office/powerpoint/2010/main" val="2009014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22AC3968-206A-4C1C-B939-050B2EAB8BF3}" type="datetimeFigureOut">
              <a:rPr lang="en-GB" smtClean="0"/>
              <a:t>22/02/2017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0F7598E-D3F3-4140-A7D9-2ED48F1CAD2E}" type="slidenum">
              <a:rPr lang="en-GB" smtClean="0"/>
              <a:t>‹#›</a:t>
            </a:fld>
            <a:endParaRPr lang="en-GB"/>
          </a:p>
        </p:txBody>
      </p:sp>
    </p:spTree>
    <p:extLst>
      <p:ext uri="{BB962C8B-B14F-4D97-AF65-F5344CB8AC3E}">
        <p14:creationId xmlns:p14="http://schemas.microsoft.com/office/powerpoint/2010/main" val="4007777908"/>
      </p:ext>
    </p:extLst>
  </p:cSld>
  <p:clrMapOvr>
    <a:masterClrMapping/>
  </p:clrMapOvr>
  <p:transition spd="slow" advClick="0">
    <p:fade/>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22AC3968-206A-4C1C-B939-050B2EAB8BF3}" type="datetimeFigureOut">
              <a:rPr lang="en-GB" smtClean="0"/>
              <a:t>22/02/2017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0F7598E-D3F3-4140-A7D9-2ED48F1CAD2E}" type="slidenum">
              <a:rPr lang="en-GB" smtClean="0"/>
              <a:t>‹#›</a:t>
            </a:fld>
            <a:endParaRPr lang="en-GB"/>
          </a:p>
        </p:txBody>
      </p:sp>
    </p:spTree>
    <p:extLst>
      <p:ext uri="{BB962C8B-B14F-4D97-AF65-F5344CB8AC3E}">
        <p14:creationId xmlns:p14="http://schemas.microsoft.com/office/powerpoint/2010/main" val="1296044494"/>
      </p:ext>
    </p:extLst>
  </p:cSld>
  <p:clrMapOvr>
    <a:masterClrMapping/>
  </p:clrMapOvr>
  <p:transition spd="slow" advClick="0">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22AC3968-206A-4C1C-B939-050B2EAB8BF3}" type="datetimeFigureOut">
              <a:rPr lang="en-GB" smtClean="0"/>
              <a:t>22/02/2017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0F7598E-D3F3-4140-A7D9-2ED48F1CAD2E}" type="slidenum">
              <a:rPr lang="en-GB" smtClean="0"/>
              <a:t>‹#›</a:t>
            </a:fld>
            <a:endParaRPr lang="en-GB"/>
          </a:p>
        </p:txBody>
      </p:sp>
    </p:spTree>
    <p:extLst>
      <p:ext uri="{BB962C8B-B14F-4D97-AF65-F5344CB8AC3E}">
        <p14:creationId xmlns:p14="http://schemas.microsoft.com/office/powerpoint/2010/main" val="845596893"/>
      </p:ext>
    </p:extLst>
  </p:cSld>
  <p:clrMapOvr>
    <a:masterClrMapping/>
  </p:clrMapOvr>
  <p:transition spd="slow" advClick="0">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567144311"/>
      </p:ext>
    </p:extLst>
  </p:cSld>
  <p:clrMapOvr>
    <a:masterClrMapping/>
  </p:clrMapOvr>
  <p:timing>
    <p:tnLst>
      <p:par>
        <p:cTn id="1" dur="indefinite" restart="never" nodeType="tmRoot"/>
      </p:par>
    </p:tnLst>
  </p:timing>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8613"/>
            <a:ext cx="7772400" cy="11017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FEBC949C-10F4-4C6A-AEEB-02D77FEB4F26}" type="datetimeFigureOut">
              <a:rPr lang="en-GB" smtClean="0"/>
              <a:t>22/02/2017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9B1A963-3545-42B3-9DE3-9511A5BB9065}" type="slidenum">
              <a:rPr lang="en-GB" smtClean="0"/>
              <a:t>‹#›</a:t>
            </a:fld>
            <a:endParaRPr lang="en-GB"/>
          </a:p>
        </p:txBody>
      </p:sp>
    </p:spTree>
    <p:extLst>
      <p:ext uri="{BB962C8B-B14F-4D97-AF65-F5344CB8AC3E}">
        <p14:creationId xmlns:p14="http://schemas.microsoft.com/office/powerpoint/2010/main" val="1738713092"/>
      </p:ext>
    </p:extLst>
  </p:cSld>
  <p:clrMapOvr>
    <a:masterClrMapping/>
  </p:clrMapOvr>
  <p:transition spd="slow" advClick="0">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FEBC949C-10F4-4C6A-AEEB-02D77FEB4F26}" type="datetimeFigureOut">
              <a:rPr lang="en-GB" smtClean="0"/>
              <a:t>22/02/2017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9B1A963-3545-42B3-9DE3-9511A5BB9065}" type="slidenum">
              <a:rPr lang="en-GB" smtClean="0"/>
              <a:t>‹#›</a:t>
            </a:fld>
            <a:endParaRPr lang="en-GB"/>
          </a:p>
        </p:txBody>
      </p:sp>
    </p:spTree>
    <p:extLst>
      <p:ext uri="{BB962C8B-B14F-4D97-AF65-F5344CB8AC3E}">
        <p14:creationId xmlns:p14="http://schemas.microsoft.com/office/powerpoint/2010/main" val="2755546038"/>
      </p:ext>
    </p:extLst>
  </p:cSld>
  <p:clrMapOvr>
    <a:masterClrMapping/>
  </p:clrMapOvr>
  <p:transition spd="slow" advClick="0">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5"/>
            <a:ext cx="7772400" cy="1022350"/>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179638"/>
            <a:ext cx="7772400" cy="112553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EBC949C-10F4-4C6A-AEEB-02D77FEB4F26}" type="datetimeFigureOut">
              <a:rPr lang="en-GB" smtClean="0"/>
              <a:t>22/02/2017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9B1A963-3545-42B3-9DE3-9511A5BB9065}" type="slidenum">
              <a:rPr lang="en-GB" smtClean="0"/>
              <a:t>‹#›</a:t>
            </a:fld>
            <a:endParaRPr lang="en-GB"/>
          </a:p>
        </p:txBody>
      </p:sp>
    </p:spTree>
    <p:extLst>
      <p:ext uri="{BB962C8B-B14F-4D97-AF65-F5344CB8AC3E}">
        <p14:creationId xmlns:p14="http://schemas.microsoft.com/office/powerpoint/2010/main" val="106783539"/>
      </p:ext>
    </p:extLst>
  </p:cSld>
  <p:clrMapOvr>
    <a:masterClrMapping/>
  </p:clrMapOvr>
  <p:transition spd="slow" advClick="0">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200150"/>
            <a:ext cx="40386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200150"/>
            <a:ext cx="40386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FEBC949C-10F4-4C6A-AEEB-02D77FEB4F26}" type="datetimeFigureOut">
              <a:rPr lang="en-GB" smtClean="0"/>
              <a:t>22/02/2017</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9B1A963-3545-42B3-9DE3-9511A5BB9065}" type="slidenum">
              <a:rPr lang="en-GB" smtClean="0"/>
              <a:t>‹#›</a:t>
            </a:fld>
            <a:endParaRPr lang="en-GB"/>
          </a:p>
        </p:txBody>
      </p:sp>
    </p:spTree>
    <p:extLst>
      <p:ext uri="{BB962C8B-B14F-4D97-AF65-F5344CB8AC3E}">
        <p14:creationId xmlns:p14="http://schemas.microsoft.com/office/powerpoint/2010/main" val="69731989"/>
      </p:ext>
    </p:extLst>
  </p:cSld>
  <p:clrMapOvr>
    <a:masterClrMapping/>
  </p:clrMapOvr>
  <p:transition spd="slow" advClick="0">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150938"/>
            <a:ext cx="4040188" cy="4810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950"/>
            <a:ext cx="4040188" cy="29622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150938"/>
            <a:ext cx="4041775" cy="4810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1631950"/>
            <a:ext cx="4041775" cy="29622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FEBC949C-10F4-4C6A-AEEB-02D77FEB4F26}" type="datetimeFigureOut">
              <a:rPr lang="en-GB" smtClean="0"/>
              <a:t>22/02/2017</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99B1A963-3545-42B3-9DE3-9511A5BB9065}" type="slidenum">
              <a:rPr lang="en-GB" smtClean="0"/>
              <a:t>‹#›</a:t>
            </a:fld>
            <a:endParaRPr lang="en-GB"/>
          </a:p>
        </p:txBody>
      </p:sp>
    </p:spTree>
    <p:extLst>
      <p:ext uri="{BB962C8B-B14F-4D97-AF65-F5344CB8AC3E}">
        <p14:creationId xmlns:p14="http://schemas.microsoft.com/office/powerpoint/2010/main" val="234831759"/>
      </p:ext>
    </p:extLst>
  </p:cSld>
  <p:clrMapOvr>
    <a:masterClrMapping/>
  </p:clrMapOvr>
  <p:transition spd="slow" advClick="0">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FEBC949C-10F4-4C6A-AEEB-02D77FEB4F26}" type="datetimeFigureOut">
              <a:rPr lang="en-GB" smtClean="0"/>
              <a:t>22/02/2017</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9B1A963-3545-42B3-9DE3-9511A5BB9065}" type="slidenum">
              <a:rPr lang="en-GB" smtClean="0"/>
              <a:t>‹#›</a:t>
            </a:fld>
            <a:endParaRPr lang="en-GB"/>
          </a:p>
        </p:txBody>
      </p:sp>
    </p:spTree>
    <p:extLst>
      <p:ext uri="{BB962C8B-B14F-4D97-AF65-F5344CB8AC3E}">
        <p14:creationId xmlns:p14="http://schemas.microsoft.com/office/powerpoint/2010/main" val="3735987779"/>
      </p:ext>
    </p:extLst>
  </p:cSld>
  <p:clrMapOvr>
    <a:masterClrMapping/>
  </p:clrMapOvr>
  <p:transition spd="slow" advClick="0">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EBC949C-10F4-4C6A-AEEB-02D77FEB4F26}" type="datetimeFigureOut">
              <a:rPr lang="en-GB" smtClean="0"/>
              <a:t>22/02/2017</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99B1A963-3545-42B3-9DE3-9511A5BB9065}" type="slidenum">
              <a:rPr lang="en-GB" smtClean="0"/>
              <a:t>‹#›</a:t>
            </a:fld>
            <a:endParaRPr lang="en-GB"/>
          </a:p>
        </p:txBody>
      </p:sp>
    </p:spTree>
    <p:extLst>
      <p:ext uri="{BB962C8B-B14F-4D97-AF65-F5344CB8AC3E}">
        <p14:creationId xmlns:p14="http://schemas.microsoft.com/office/powerpoint/2010/main" val="3112311086"/>
      </p:ext>
    </p:extLst>
  </p:cSld>
  <p:clrMapOvr>
    <a:masterClrMapping/>
  </p:clrMapOvr>
  <p:transition spd="slow" advClick="0">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22AC3968-206A-4C1C-B939-050B2EAB8BF3}" type="datetimeFigureOut">
              <a:rPr lang="en-GB" smtClean="0"/>
              <a:t>22/02/2017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0F7598E-D3F3-4140-A7D9-2ED48F1CAD2E}" type="slidenum">
              <a:rPr lang="en-GB" smtClean="0"/>
              <a:t>‹#›</a:t>
            </a:fld>
            <a:endParaRPr lang="en-GB"/>
          </a:p>
        </p:txBody>
      </p:sp>
    </p:spTree>
    <p:extLst>
      <p:ext uri="{BB962C8B-B14F-4D97-AF65-F5344CB8AC3E}">
        <p14:creationId xmlns:p14="http://schemas.microsoft.com/office/powerpoint/2010/main" val="2278067768"/>
      </p:ext>
    </p:extLst>
  </p:cSld>
  <p:clrMapOvr>
    <a:masterClrMapping/>
  </p:clrMapOvr>
  <p:transition spd="slow" advClick="0">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4788"/>
            <a:ext cx="3008313" cy="871537"/>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04788"/>
            <a:ext cx="5111750" cy="438943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076325"/>
            <a:ext cx="3008313" cy="35179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EBC949C-10F4-4C6A-AEEB-02D77FEB4F26}" type="datetimeFigureOut">
              <a:rPr lang="en-GB" smtClean="0"/>
              <a:t>22/02/2017</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9B1A963-3545-42B3-9DE3-9511A5BB9065}" type="slidenum">
              <a:rPr lang="en-GB" smtClean="0"/>
              <a:t>‹#›</a:t>
            </a:fld>
            <a:endParaRPr lang="en-GB"/>
          </a:p>
        </p:txBody>
      </p:sp>
    </p:spTree>
    <p:extLst>
      <p:ext uri="{BB962C8B-B14F-4D97-AF65-F5344CB8AC3E}">
        <p14:creationId xmlns:p14="http://schemas.microsoft.com/office/powerpoint/2010/main" val="3084035497"/>
      </p:ext>
    </p:extLst>
  </p:cSld>
  <p:clrMapOvr>
    <a:masterClrMapping/>
  </p:clrMapOvr>
  <p:transition spd="slow" advClick="0">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450"/>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460375"/>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4025900"/>
            <a:ext cx="5486400" cy="6032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EBC949C-10F4-4C6A-AEEB-02D77FEB4F26}" type="datetimeFigureOut">
              <a:rPr lang="en-GB" smtClean="0"/>
              <a:t>22/02/2017</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9B1A963-3545-42B3-9DE3-9511A5BB9065}" type="slidenum">
              <a:rPr lang="en-GB" smtClean="0"/>
              <a:t>‹#›</a:t>
            </a:fld>
            <a:endParaRPr lang="en-GB"/>
          </a:p>
        </p:txBody>
      </p:sp>
    </p:spTree>
    <p:extLst>
      <p:ext uri="{BB962C8B-B14F-4D97-AF65-F5344CB8AC3E}">
        <p14:creationId xmlns:p14="http://schemas.microsoft.com/office/powerpoint/2010/main" val="315162298"/>
      </p:ext>
    </p:extLst>
  </p:cSld>
  <p:clrMapOvr>
    <a:masterClrMapping/>
  </p:clrMapOvr>
  <p:transition spd="slow" advClick="0">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FEBC949C-10F4-4C6A-AEEB-02D77FEB4F26}" type="datetimeFigureOut">
              <a:rPr lang="en-GB" smtClean="0"/>
              <a:t>22/02/2017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9B1A963-3545-42B3-9DE3-9511A5BB9065}" type="slidenum">
              <a:rPr lang="en-GB" smtClean="0"/>
              <a:t>‹#›</a:t>
            </a:fld>
            <a:endParaRPr lang="en-GB"/>
          </a:p>
        </p:txBody>
      </p:sp>
    </p:spTree>
    <p:extLst>
      <p:ext uri="{BB962C8B-B14F-4D97-AF65-F5344CB8AC3E}">
        <p14:creationId xmlns:p14="http://schemas.microsoft.com/office/powerpoint/2010/main" val="2420748909"/>
      </p:ext>
    </p:extLst>
  </p:cSld>
  <p:clrMapOvr>
    <a:masterClrMapping/>
  </p:clrMapOvr>
  <p:transition spd="slow" advClick="0">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6375"/>
            <a:ext cx="2057400" cy="4387850"/>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06375"/>
            <a:ext cx="6019800" cy="43878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FEBC949C-10F4-4C6A-AEEB-02D77FEB4F26}" type="datetimeFigureOut">
              <a:rPr lang="en-GB" smtClean="0"/>
              <a:t>22/02/2017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9B1A963-3545-42B3-9DE3-9511A5BB9065}" type="slidenum">
              <a:rPr lang="en-GB" smtClean="0"/>
              <a:t>‹#›</a:t>
            </a:fld>
            <a:endParaRPr lang="en-GB"/>
          </a:p>
        </p:txBody>
      </p:sp>
    </p:spTree>
    <p:extLst>
      <p:ext uri="{BB962C8B-B14F-4D97-AF65-F5344CB8AC3E}">
        <p14:creationId xmlns:p14="http://schemas.microsoft.com/office/powerpoint/2010/main" val="2819805001"/>
      </p:ext>
    </p:extLst>
  </p:cSld>
  <p:clrMapOvr>
    <a:masterClrMapping/>
  </p:clrMapOvr>
  <p:transition spd="slow" advClick="0">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2AC3968-206A-4C1C-B939-050B2EAB8BF3}" type="datetimeFigureOut">
              <a:rPr lang="en-GB" smtClean="0"/>
              <a:t>22/02/2017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0F7598E-D3F3-4140-A7D9-2ED48F1CAD2E}" type="slidenum">
              <a:rPr lang="en-GB" smtClean="0"/>
              <a:t>‹#›</a:t>
            </a:fld>
            <a:endParaRPr lang="en-GB"/>
          </a:p>
        </p:txBody>
      </p:sp>
    </p:spTree>
    <p:extLst>
      <p:ext uri="{BB962C8B-B14F-4D97-AF65-F5344CB8AC3E}">
        <p14:creationId xmlns:p14="http://schemas.microsoft.com/office/powerpoint/2010/main" val="3153222228"/>
      </p:ext>
    </p:extLst>
  </p:cSld>
  <p:clrMapOvr>
    <a:masterClrMapping/>
  </p:clrMapOvr>
  <p:transition spd="slow" advClick="0">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22AC3968-206A-4C1C-B939-050B2EAB8BF3}" type="datetimeFigureOut">
              <a:rPr lang="en-GB" smtClean="0"/>
              <a:t>22/02/2017</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80F7598E-D3F3-4140-A7D9-2ED48F1CAD2E}" type="slidenum">
              <a:rPr lang="en-GB" smtClean="0"/>
              <a:t>‹#›</a:t>
            </a:fld>
            <a:endParaRPr lang="en-GB"/>
          </a:p>
        </p:txBody>
      </p:sp>
    </p:spTree>
    <p:extLst>
      <p:ext uri="{BB962C8B-B14F-4D97-AF65-F5344CB8AC3E}">
        <p14:creationId xmlns:p14="http://schemas.microsoft.com/office/powerpoint/2010/main" val="3342635122"/>
      </p:ext>
    </p:extLst>
  </p:cSld>
  <p:clrMapOvr>
    <a:masterClrMapping/>
  </p:clrMapOvr>
  <p:transition spd="slow" advClick="0">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22AC3968-206A-4C1C-B939-050B2EAB8BF3}" type="datetimeFigureOut">
              <a:rPr lang="en-GB" smtClean="0"/>
              <a:t>22/02/2017</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80F7598E-D3F3-4140-A7D9-2ED48F1CAD2E}" type="slidenum">
              <a:rPr lang="en-GB" smtClean="0"/>
              <a:t>‹#›</a:t>
            </a:fld>
            <a:endParaRPr lang="en-GB"/>
          </a:p>
        </p:txBody>
      </p:sp>
    </p:spTree>
    <p:extLst>
      <p:ext uri="{BB962C8B-B14F-4D97-AF65-F5344CB8AC3E}">
        <p14:creationId xmlns:p14="http://schemas.microsoft.com/office/powerpoint/2010/main" val="3674940604"/>
      </p:ext>
    </p:extLst>
  </p:cSld>
  <p:clrMapOvr>
    <a:masterClrMapping/>
  </p:clrMapOvr>
  <p:transition spd="slow" advClick="0">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22AC3968-206A-4C1C-B939-050B2EAB8BF3}" type="datetimeFigureOut">
              <a:rPr lang="en-GB" smtClean="0"/>
              <a:t>22/02/2017</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80F7598E-D3F3-4140-A7D9-2ED48F1CAD2E}" type="slidenum">
              <a:rPr lang="en-GB" smtClean="0"/>
              <a:t>‹#›</a:t>
            </a:fld>
            <a:endParaRPr lang="en-GB"/>
          </a:p>
        </p:txBody>
      </p:sp>
    </p:spTree>
    <p:extLst>
      <p:ext uri="{BB962C8B-B14F-4D97-AF65-F5344CB8AC3E}">
        <p14:creationId xmlns:p14="http://schemas.microsoft.com/office/powerpoint/2010/main" val="543209846"/>
      </p:ext>
    </p:extLst>
  </p:cSld>
  <p:clrMapOvr>
    <a:masterClrMapping/>
  </p:clrMapOvr>
  <p:transition spd="slow" advClick="0">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18692326"/>
      </p:ext>
    </p:extLst>
  </p:cSld>
  <p:clrMapOvr>
    <a:masterClrMapping/>
  </p:clrMapOvr>
  <p:transition spd="slow" advClick="0">
    <p:fade/>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2AC3968-206A-4C1C-B939-050B2EAB8BF3}" type="datetimeFigureOut">
              <a:rPr lang="en-GB" smtClean="0"/>
              <a:t>22/02/2017</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80F7598E-D3F3-4140-A7D9-2ED48F1CAD2E}" type="slidenum">
              <a:rPr lang="en-GB" smtClean="0"/>
              <a:t>‹#›</a:t>
            </a:fld>
            <a:endParaRPr lang="en-GB"/>
          </a:p>
        </p:txBody>
      </p:sp>
    </p:spTree>
    <p:extLst>
      <p:ext uri="{BB962C8B-B14F-4D97-AF65-F5344CB8AC3E}">
        <p14:creationId xmlns:p14="http://schemas.microsoft.com/office/powerpoint/2010/main" val="1016959754"/>
      </p:ext>
    </p:extLst>
  </p:cSld>
  <p:clrMapOvr>
    <a:masterClrMapping/>
  </p:clrMapOvr>
  <p:transition spd="slow" advClick="0">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2AC3968-206A-4C1C-B939-050B2EAB8BF3}" type="datetimeFigureOut">
              <a:rPr lang="en-GB" smtClean="0"/>
              <a:t>22/02/2017</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80F7598E-D3F3-4140-A7D9-2ED48F1CAD2E}" type="slidenum">
              <a:rPr lang="en-GB" smtClean="0"/>
              <a:t>‹#›</a:t>
            </a:fld>
            <a:endParaRPr lang="en-GB"/>
          </a:p>
        </p:txBody>
      </p:sp>
    </p:spTree>
    <p:extLst>
      <p:ext uri="{BB962C8B-B14F-4D97-AF65-F5344CB8AC3E}">
        <p14:creationId xmlns:p14="http://schemas.microsoft.com/office/powerpoint/2010/main" val="1191536151"/>
      </p:ext>
    </p:extLst>
  </p:cSld>
  <p:clrMapOvr>
    <a:masterClrMapping/>
  </p:clrMapOvr>
  <p:transition spd="slow" advClick="0">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22AC3968-206A-4C1C-B939-050B2EAB8BF3}" type="datetimeFigureOut">
              <a:rPr lang="en-GB" smtClean="0"/>
              <a:t>22/02/2017</a:t>
            </a:fld>
            <a:endParaRPr lang="en-GB"/>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80F7598E-D3F3-4140-A7D9-2ED48F1CAD2E}" type="slidenum">
              <a:rPr lang="en-GB" smtClean="0"/>
              <a:t>‹#›</a:t>
            </a:fld>
            <a:endParaRPr lang="en-GB"/>
          </a:p>
        </p:txBody>
      </p:sp>
      <p:sp>
        <p:nvSpPr>
          <p:cNvPr id="7" name="Rectangle 6"/>
          <p:cNvSpPr/>
          <p:nvPr userDrawn="1"/>
        </p:nvSpPr>
        <p:spPr>
          <a:xfrm>
            <a:off x="0" y="0"/>
            <a:ext cx="9144000" cy="5143500"/>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2702671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84" r:id="rId12"/>
  </p:sldLayoutIdLst>
  <p:transition spd="slow" advClick="0">
    <p:fade/>
  </p:transition>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6375"/>
            <a:ext cx="8229600" cy="857250"/>
          </a:xfrm>
          <a:prstGeom prst="rect">
            <a:avLst/>
          </a:prstGeom>
        </p:spPr>
        <p:txBody>
          <a:bodyPr vert="horz" lIns="91440" tIns="45720" rIns="91440" bIns="45720" rtlCol="0" anchor="ctr">
            <a:normAutofit/>
          </a:bodyPr>
          <a:lstStyle/>
          <a:p>
            <a:r>
              <a:rPr lang="en-US" dirty="0" smtClean="0"/>
              <a:t>Click to edit Master title style</a:t>
            </a:r>
            <a:endParaRPr lang="en-GB" dirty="0"/>
          </a:p>
        </p:txBody>
      </p:sp>
      <p:sp>
        <p:nvSpPr>
          <p:cNvPr id="3" name="Text Placeholder 2"/>
          <p:cNvSpPr>
            <a:spLocks noGrp="1"/>
          </p:cNvSpPr>
          <p:nvPr>
            <p:ph type="body" idx="1"/>
          </p:nvPr>
        </p:nvSpPr>
        <p:spPr>
          <a:xfrm>
            <a:off x="457200" y="1200150"/>
            <a:ext cx="8229600" cy="3394075"/>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4" name="Date Placeholder 3"/>
          <p:cNvSpPr>
            <a:spLocks noGrp="1"/>
          </p:cNvSpPr>
          <p:nvPr>
            <p:ph type="dt" sz="half" idx="2"/>
          </p:nvPr>
        </p:nvSpPr>
        <p:spPr>
          <a:xfrm>
            <a:off x="457200" y="4767263"/>
            <a:ext cx="2133600" cy="274637"/>
          </a:xfrm>
          <a:prstGeom prst="rect">
            <a:avLst/>
          </a:prstGeom>
        </p:spPr>
        <p:txBody>
          <a:bodyPr vert="horz" lIns="91440" tIns="45720" rIns="91440" bIns="45720" rtlCol="0" anchor="ctr"/>
          <a:lstStyle>
            <a:lvl1pPr algn="l">
              <a:defRPr sz="1200">
                <a:solidFill>
                  <a:schemeClr val="tx1">
                    <a:tint val="75000"/>
                  </a:schemeClr>
                </a:solidFill>
              </a:defRPr>
            </a:lvl1pPr>
          </a:lstStyle>
          <a:p>
            <a:fld id="{FEBC949C-10F4-4C6A-AEEB-02D77FEB4F26}" type="datetimeFigureOut">
              <a:rPr lang="en-GB" smtClean="0"/>
              <a:t>22/02/2017</a:t>
            </a:fld>
            <a:endParaRPr lang="en-GB"/>
          </a:p>
        </p:txBody>
      </p:sp>
      <p:sp>
        <p:nvSpPr>
          <p:cNvPr id="5" name="Footer Placeholder 4"/>
          <p:cNvSpPr>
            <a:spLocks noGrp="1"/>
          </p:cNvSpPr>
          <p:nvPr>
            <p:ph type="ftr" sz="quarter" idx="3"/>
          </p:nvPr>
        </p:nvSpPr>
        <p:spPr>
          <a:xfrm>
            <a:off x="3124200" y="4767263"/>
            <a:ext cx="2895600" cy="274637"/>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4767263"/>
            <a:ext cx="2133600" cy="274637"/>
          </a:xfrm>
          <a:prstGeom prst="rect">
            <a:avLst/>
          </a:prstGeom>
        </p:spPr>
        <p:txBody>
          <a:bodyPr vert="horz" lIns="91440" tIns="45720" rIns="91440" bIns="45720" rtlCol="0" anchor="ctr"/>
          <a:lstStyle>
            <a:lvl1pPr algn="r">
              <a:defRPr sz="1200">
                <a:solidFill>
                  <a:schemeClr val="tx1">
                    <a:tint val="75000"/>
                  </a:schemeClr>
                </a:solidFill>
              </a:defRPr>
            </a:lvl1pPr>
          </a:lstStyle>
          <a:p>
            <a:fld id="{99B1A963-3545-42B3-9DE3-9511A5BB9065}" type="slidenum">
              <a:rPr lang="en-GB" smtClean="0"/>
              <a:t>‹#›</a:t>
            </a:fld>
            <a:endParaRPr lang="en-GB"/>
          </a:p>
        </p:txBody>
      </p:sp>
    </p:spTree>
    <p:extLst>
      <p:ext uri="{BB962C8B-B14F-4D97-AF65-F5344CB8AC3E}">
        <p14:creationId xmlns:p14="http://schemas.microsoft.com/office/powerpoint/2010/main" val="327215286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spd="slow" advClick="0">
    <p:fade/>
  </p:transition>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Adobe Heiti Std R" pitchFamily="34" charset="-128"/>
          <a:ea typeface="Adobe Heiti Std R" pitchFamily="34" charset="-128"/>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Adobe Heiti Std R" pitchFamily="34" charset="-128"/>
          <a:ea typeface="Adobe Heiti Std R" pitchFamily="34" charset="-128"/>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Adobe Heiti Std R" pitchFamily="34" charset="-128"/>
          <a:ea typeface="Adobe Heiti Std R" pitchFamily="34" charset="-128"/>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Adobe Heiti Std R" pitchFamily="34" charset="-128"/>
          <a:ea typeface="Adobe Heiti Std R" pitchFamily="34" charset="-128"/>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Adobe Heiti Std R" pitchFamily="34" charset="-128"/>
          <a:ea typeface="Adobe Heiti Std R" pitchFamily="34" charset="-128"/>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Adobe Heiti Std R" pitchFamily="34" charset="-128"/>
          <a:ea typeface="Adobe Heiti Std R" pitchFamily="34"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slide" Target="slide14.xml"/><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slideLayout" Target="../slideLayouts/slideLayout1.xml"/><Relationship Id="rId7" Type="http://schemas.openxmlformats.org/officeDocument/2006/relationships/image" Target="../media/image20.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jpeg"/><Relationship Id="rId5" Type="http://schemas.openxmlformats.org/officeDocument/2006/relationships/image" Target="../media/image17.png"/><Relationship Id="rId10" Type="http://schemas.openxmlformats.org/officeDocument/2006/relationships/image" Target="../media/image21.png"/><Relationship Id="rId4" Type="http://schemas.openxmlformats.org/officeDocument/2006/relationships/notesSlide" Target="../notesSlides/notesSlide11.xml"/><Relationship Id="rId9" Type="http://schemas.openxmlformats.org/officeDocument/2006/relationships/hyperlink" Target="http://www.tinyurl.com/NCRSfeedback" TargetMode="External"/></Relationships>
</file>

<file path=ppt/slides/_rels/slide12.xml.rels><?xml version="1.0" encoding="UTF-8" standalone="yes"?>
<Relationships xmlns="http://schemas.openxmlformats.org/package/2006/relationships"><Relationship Id="rId8" Type="http://schemas.openxmlformats.org/officeDocument/2006/relationships/image" Target="../media/image23.png"/><Relationship Id="rId13" Type="http://schemas.microsoft.com/office/2007/relationships/hdphoto" Target="../media/hdphoto7.wdp"/><Relationship Id="rId3" Type="http://schemas.openxmlformats.org/officeDocument/2006/relationships/image" Target="../media/image22.png"/><Relationship Id="rId7" Type="http://schemas.openxmlformats.org/officeDocument/2006/relationships/image" Target="../media/image10.png"/><Relationship Id="rId12" Type="http://schemas.openxmlformats.org/officeDocument/2006/relationships/image" Target="../media/image25.png"/><Relationship Id="rId2" Type="http://schemas.openxmlformats.org/officeDocument/2006/relationships/notesSlide" Target="../notesSlides/notesSlide12.xml"/><Relationship Id="rId16" Type="http://schemas.openxmlformats.org/officeDocument/2006/relationships/slide" Target="slide7.xml"/><Relationship Id="rId1" Type="http://schemas.openxmlformats.org/officeDocument/2006/relationships/slideLayout" Target="../slideLayouts/slideLayout1.xml"/><Relationship Id="rId6" Type="http://schemas.microsoft.com/office/2007/relationships/hdphoto" Target="../media/hdphoto2.wdp"/><Relationship Id="rId11" Type="http://schemas.microsoft.com/office/2007/relationships/hdphoto" Target="../media/hdphoto6.wdp"/><Relationship Id="rId5" Type="http://schemas.openxmlformats.org/officeDocument/2006/relationships/image" Target="../media/image9.png"/><Relationship Id="rId15" Type="http://schemas.microsoft.com/office/2007/relationships/hdphoto" Target="../media/hdphoto8.wdp"/><Relationship Id="rId10" Type="http://schemas.openxmlformats.org/officeDocument/2006/relationships/image" Target="../media/image24.png"/><Relationship Id="rId4" Type="http://schemas.microsoft.com/office/2007/relationships/hdphoto" Target="../media/hdphoto4.wdp"/><Relationship Id="rId9" Type="http://schemas.microsoft.com/office/2007/relationships/hdphoto" Target="../media/hdphoto5.wdp"/><Relationship Id="rId14" Type="http://schemas.openxmlformats.org/officeDocument/2006/relationships/image" Target="../media/image26.png"/></Relationships>
</file>

<file path=ppt/slides/_rels/slide13.xml.rels><?xml version="1.0" encoding="UTF-8" standalone="yes"?>
<Relationships xmlns="http://schemas.openxmlformats.org/package/2006/relationships"><Relationship Id="rId3" Type="http://schemas.openxmlformats.org/officeDocument/2006/relationships/slide" Target="slide8.xml"/><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slide" Target="slide11.xml"/><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5.wmf"/><Relationship Id="rId2" Type="http://schemas.openxmlformats.org/officeDocument/2006/relationships/control" Target="../activeX/activeX1.xml"/><Relationship Id="rId1" Type="http://schemas.openxmlformats.org/officeDocument/2006/relationships/vmlDrawing" Target="../drawings/vmlDrawing1.vml"/><Relationship Id="rId6" Type="http://schemas.openxmlformats.org/officeDocument/2006/relationships/image" Target="../media/image4.png"/><Relationship Id="rId5" Type="http://schemas.openxmlformats.org/officeDocument/2006/relationships/image" Target="../media/image1.jpe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hyperlink" Target="https://www.youtube.com/watch?v=m3L3c23MfC0" TargetMode="Externa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slide" Target="slide12.xml"/><Relationship Id="rId3" Type="http://schemas.openxmlformats.org/officeDocument/2006/relationships/image" Target="../media/image1.jpeg"/><Relationship Id="rId7" Type="http://schemas.microsoft.com/office/2007/relationships/hdphoto" Target="../media/hdphoto2.wdp"/><Relationship Id="rId12"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9.png"/><Relationship Id="rId11" Type="http://schemas.openxmlformats.org/officeDocument/2006/relationships/image" Target="../media/image13.png"/><Relationship Id="rId5" Type="http://schemas.microsoft.com/office/2007/relationships/hdphoto" Target="../media/hdphoto1.wdp"/><Relationship Id="rId10" Type="http://schemas.openxmlformats.org/officeDocument/2006/relationships/image" Target="../media/image12.png"/><Relationship Id="rId4" Type="http://schemas.openxmlformats.org/officeDocument/2006/relationships/image" Target="../media/image8.png"/><Relationship Id="rId9"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slide" Target="slide13.xml"/><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NULL"/><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18.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jpeg"/><Relationship Id="rId5" Type="http://schemas.openxmlformats.org/officeDocument/2006/relationships/image" Target="../media/image17.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Background" descr="D:\03 Projects\TCI\10 Lessons\03 Backgrounds\Lent\Paper &amp; Splatte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88"/>
            <a:ext cx="9144000" cy="5143112"/>
          </a:xfrm>
          <a:prstGeom prst="rect">
            <a:avLst/>
          </a:prstGeom>
          <a:noFill/>
          <a:extLst>
            <a:ext uri="{909E8E84-426E-40DD-AFC4-6F175D3DCCD1}">
              <a14:hiddenFill xmlns:a14="http://schemas.microsoft.com/office/drawing/2010/main">
                <a:solidFill>
                  <a:srgbClr val="FFFFFF"/>
                </a:solidFill>
              </a14:hiddenFill>
            </a:ext>
          </a:extLst>
        </p:spPr>
      </p:pic>
      <p:sp>
        <p:nvSpPr>
          <p:cNvPr id="9" name="Oval: BG"/>
          <p:cNvSpPr/>
          <p:nvPr/>
        </p:nvSpPr>
        <p:spPr>
          <a:xfrm>
            <a:off x="-1875334" y="685800"/>
            <a:ext cx="10191750" cy="5886450"/>
          </a:xfrm>
          <a:prstGeom prst="ellipse">
            <a:avLst/>
          </a:prstGeom>
          <a:solidFill>
            <a:srgbClr val="F1F0EE"/>
          </a:solidFill>
          <a:ln>
            <a:noFill/>
          </a:ln>
          <a:effectLst>
            <a:softEdge rad="254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27" name="Picture"/>
          <p:cNvPicPr>
            <a:picLocks noChangeAspect="1" noChangeArrowheads="1"/>
          </p:cNvPicPr>
          <p:nvPr/>
        </p:nvPicPr>
        <p:blipFill rotWithShape="1">
          <a:blip r:embed="rId4">
            <a:extLst>
              <a:ext uri="{28A0092B-C50C-407E-A947-70E740481C1C}">
                <a14:useLocalDpi xmlns:a14="http://schemas.microsoft.com/office/drawing/2010/main" val="0"/>
              </a:ext>
            </a:extLst>
          </a:blip>
          <a:srcRect t="4975" r="2884"/>
          <a:stretch/>
        </p:blipFill>
        <p:spPr bwMode="auto">
          <a:xfrm>
            <a:off x="242908" y="1714500"/>
            <a:ext cx="6005492" cy="3524250"/>
          </a:xfrm>
          <a:prstGeom prst="rect">
            <a:avLst/>
          </a:prstGeom>
          <a:noFill/>
          <a:ln>
            <a:noFill/>
          </a:ln>
          <a:effectLst>
            <a:glow>
              <a:schemeClr val="bg1"/>
            </a:glow>
            <a:outerShdw dist="35921" dir="2700000" algn="ctr" rotWithShape="0">
              <a:schemeClr val="bg2"/>
            </a:outerShdw>
            <a:softEdge rad="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Rectangle: Cover"/>
          <p:cNvSpPr/>
          <p:nvPr/>
        </p:nvSpPr>
        <p:spPr>
          <a:xfrm>
            <a:off x="6229350" y="1885950"/>
            <a:ext cx="400050" cy="3524250"/>
          </a:xfrm>
          <a:prstGeom prst="rect">
            <a:avLst/>
          </a:prstGeom>
          <a:solidFill>
            <a:srgbClr val="F1F0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p:cNvSpPr>
            <a:spLocks noGrp="1"/>
          </p:cNvSpPr>
          <p:nvPr>
            <p:ph type="ctrTitle"/>
          </p:nvPr>
        </p:nvSpPr>
        <p:spPr>
          <a:xfrm>
            <a:off x="-1" y="27949"/>
            <a:ext cx="9143999" cy="900000"/>
          </a:xfrm>
        </p:spPr>
        <p:txBody>
          <a:bodyPr>
            <a:noAutofit/>
          </a:bodyPr>
          <a:lstStyle/>
          <a:p>
            <a:r>
              <a:rPr lang="en-NZ" sz="4000" dirty="0">
                <a:solidFill>
                  <a:srgbClr val="FFFFFF"/>
                </a:solidFill>
                <a:latin typeface="Arial" pitchFamily="34" charset="0"/>
                <a:cs typeface="Arial" pitchFamily="34" charset="0"/>
              </a:rPr>
              <a:t>The First Days of Lent</a:t>
            </a:r>
            <a:endParaRPr lang="en-GB" sz="3600" b="1" dirty="0">
              <a:solidFill>
                <a:srgbClr val="FFFFFF"/>
              </a:solidFill>
              <a:latin typeface="Arial" pitchFamily="34" charset="0"/>
              <a:ea typeface="Adobe Heiti Std R" pitchFamily="34" charset="-128"/>
              <a:cs typeface="Arial" pitchFamily="34" charset="0"/>
            </a:endParaRPr>
          </a:p>
        </p:txBody>
      </p:sp>
      <p:sp>
        <p:nvSpPr>
          <p:cNvPr id="6"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smtClean="0">
                <a:solidFill>
                  <a:srgbClr val="002060"/>
                </a:solidFill>
                <a:latin typeface="Arial" pitchFamily="34" charset="0"/>
                <a:cs typeface="Arial" pitchFamily="34" charset="0"/>
              </a:rPr>
              <a:t>R-1</a:t>
            </a:r>
          </a:p>
          <a:p>
            <a:pPr algn="ctr"/>
            <a:r>
              <a:rPr lang="en-GB" sz="900" b="1" dirty="0">
                <a:solidFill>
                  <a:srgbClr val="002060"/>
                </a:solidFill>
                <a:latin typeface="Arial" pitchFamily="34" charset="0"/>
                <a:cs typeface="Arial" pitchFamily="34" charset="0"/>
              </a:rPr>
              <a:t>S</a:t>
            </a:r>
            <a:r>
              <a:rPr lang="en-GB" sz="900" b="1" dirty="0" smtClean="0">
                <a:solidFill>
                  <a:srgbClr val="002060"/>
                </a:solidFill>
                <a:latin typeface="Arial" pitchFamily="34" charset="0"/>
                <a:cs typeface="Arial" pitchFamily="34" charset="0"/>
              </a:rPr>
              <a:t>-01</a:t>
            </a:r>
            <a:endParaRPr lang="en-GB" sz="900" b="1" dirty="0">
              <a:solidFill>
                <a:srgbClr val="002060"/>
              </a:solidFill>
              <a:latin typeface="Arial" pitchFamily="34" charset="0"/>
              <a:cs typeface="Arial" pitchFamily="34" charset="0"/>
            </a:endParaRPr>
          </a:p>
        </p:txBody>
      </p:sp>
      <p:sp>
        <p:nvSpPr>
          <p:cNvPr id="7"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210676663"/>
      </p:ext>
    </p:extLst>
  </p:cSld>
  <p:clrMapOvr>
    <a:masterClrMapping/>
  </p:clrMapOvr>
  <p:transition spd="slow"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2000"/>
                                        <p:tgtEl>
                                          <p:spTgt spid="9"/>
                                        </p:tgtEl>
                                      </p:cBhvr>
                                    </p:animEffect>
                                  </p:childTnLst>
                                </p:cTn>
                              </p:par>
                              <p:par>
                                <p:cTn id="11" presetID="10" presetClass="entr" presetSubtype="0" fill="hold" grpId="0" nodeType="withEffect">
                                  <p:stCondLst>
                                    <p:cond delay="200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1600"/>
                                        <p:tgtEl>
                                          <p:spTgt spid="10"/>
                                        </p:tgtEl>
                                      </p:cBhvr>
                                    </p:animEffect>
                                  </p:childTnLst>
                                </p:cTn>
                              </p:par>
                              <p:par>
                                <p:cTn id="14" presetID="10" presetClass="entr" presetSubtype="0" fill="hold" nodeType="withEffect">
                                  <p:stCondLst>
                                    <p:cond delay="2000"/>
                                  </p:stCondLst>
                                  <p:childTnLst>
                                    <p:set>
                                      <p:cBhvr>
                                        <p:cTn id="15" dur="1" fill="hold">
                                          <p:stCondLst>
                                            <p:cond delay="0"/>
                                          </p:stCondLst>
                                        </p:cTn>
                                        <p:tgtEl>
                                          <p:spTgt spid="1027"/>
                                        </p:tgtEl>
                                        <p:attrNameLst>
                                          <p:attrName>style.visibility</p:attrName>
                                        </p:attrNameLst>
                                      </p:cBhvr>
                                      <p:to>
                                        <p:strVal val="visible"/>
                                      </p:to>
                                    </p:set>
                                    <p:animEffect transition="in" filter="fade">
                                      <p:cBhvr>
                                        <p:cTn id="16" dur="1600"/>
                                        <p:tgtEl>
                                          <p:spTgt spid="10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Background" descr="D:\03 Projects\TCI\10 Lessons\03 Backgrounds\Lent\Paper &amp; Splatte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88"/>
            <a:ext cx="9144000" cy="5143112"/>
          </a:xfrm>
          <a:prstGeom prst="rect">
            <a:avLst/>
          </a:prstGeom>
          <a:noFill/>
          <a:extLst>
            <a:ext uri="{909E8E84-426E-40DD-AFC4-6F175D3DCCD1}">
              <a14:hiddenFill xmlns:a14="http://schemas.microsoft.com/office/drawing/2010/main">
                <a:solidFill>
                  <a:srgbClr val="FFFFFF"/>
                </a:solidFill>
              </a14:hiddenFill>
            </a:ext>
          </a:extLst>
        </p:spPr>
      </p:pic>
      <p:sp>
        <p:nvSpPr>
          <p:cNvPr id="36" name="Textbox: Line 6"/>
          <p:cNvSpPr txBox="1"/>
          <p:nvPr/>
        </p:nvSpPr>
        <p:spPr>
          <a:xfrm>
            <a:off x="568042" y="4231014"/>
            <a:ext cx="7487428" cy="400110"/>
          </a:xfrm>
          <a:prstGeom prst="rect">
            <a:avLst/>
          </a:prstGeom>
          <a:noFill/>
        </p:spPr>
        <p:txBody>
          <a:bodyPr wrap="square" rtlCol="0">
            <a:spAutoFit/>
          </a:bodyPr>
          <a:lstStyle/>
          <a:p>
            <a:pPr lvl="0">
              <a:spcAft>
                <a:spcPts val="1800"/>
              </a:spcAft>
            </a:pPr>
            <a:r>
              <a:rPr lang="en-US" sz="2000" dirty="0" smtClean="0">
                <a:solidFill>
                  <a:schemeClr val="bg1"/>
                </a:solidFill>
                <a:latin typeface="+mj-lt"/>
                <a:ea typeface="Adobe Heiti Std R" pitchFamily="34" charset="-128"/>
                <a:cs typeface="Segoe UI" pitchFamily="34" charset="0"/>
              </a:rPr>
              <a:t>Questions </a:t>
            </a:r>
            <a:r>
              <a:rPr lang="en-US" sz="2000" dirty="0">
                <a:solidFill>
                  <a:schemeClr val="bg1"/>
                </a:solidFill>
                <a:latin typeface="+mj-lt"/>
                <a:ea typeface="Adobe Heiti Std R" pitchFamily="34" charset="-128"/>
                <a:cs typeface="Segoe UI" pitchFamily="34" charset="0"/>
              </a:rPr>
              <a:t>I would like to ask about the topics in this lesson are …</a:t>
            </a:r>
            <a:endParaRPr lang="en-GB" sz="2000" dirty="0">
              <a:solidFill>
                <a:schemeClr val="bg1"/>
              </a:solidFill>
              <a:latin typeface="+mj-lt"/>
              <a:ea typeface="Adobe Heiti Std R" pitchFamily="34" charset="-128"/>
              <a:cs typeface="Segoe UI" pitchFamily="34" charset="0"/>
            </a:endParaRPr>
          </a:p>
        </p:txBody>
      </p:sp>
      <p:sp>
        <p:nvSpPr>
          <p:cNvPr id="18" name="Textbox: Line 5"/>
          <p:cNvSpPr txBox="1"/>
          <p:nvPr/>
        </p:nvSpPr>
        <p:spPr>
          <a:xfrm>
            <a:off x="572164" y="3821052"/>
            <a:ext cx="7487428" cy="400110"/>
          </a:xfrm>
          <a:prstGeom prst="rect">
            <a:avLst/>
          </a:prstGeom>
          <a:noFill/>
        </p:spPr>
        <p:txBody>
          <a:bodyPr wrap="square" rtlCol="0">
            <a:spAutoFit/>
          </a:bodyPr>
          <a:lstStyle/>
          <a:p>
            <a:pPr lvl="0">
              <a:spcAft>
                <a:spcPts val="1800"/>
              </a:spcAft>
            </a:pPr>
            <a:r>
              <a:rPr lang="en-NZ" sz="2000" dirty="0">
                <a:solidFill>
                  <a:schemeClr val="bg1"/>
                </a:solidFill>
              </a:rPr>
              <a:t>Which activity do you think helped you to learn best in this resource?</a:t>
            </a:r>
            <a:endParaRPr lang="en-GB" sz="2000" dirty="0">
              <a:solidFill>
                <a:schemeClr val="bg1"/>
              </a:solidFill>
              <a:latin typeface="Adobe Heiti Std R" pitchFamily="34" charset="-128"/>
              <a:ea typeface="Adobe Heiti Std R" pitchFamily="34" charset="-128"/>
              <a:cs typeface="Segoe UI" pitchFamily="34" charset="0"/>
            </a:endParaRPr>
          </a:p>
        </p:txBody>
      </p:sp>
      <p:sp>
        <p:nvSpPr>
          <p:cNvPr id="20" name="Textbox: Line 4"/>
          <p:cNvSpPr txBox="1"/>
          <p:nvPr/>
        </p:nvSpPr>
        <p:spPr>
          <a:xfrm>
            <a:off x="581327" y="3090329"/>
            <a:ext cx="7490312" cy="707886"/>
          </a:xfrm>
          <a:prstGeom prst="rect">
            <a:avLst/>
          </a:prstGeom>
          <a:noFill/>
        </p:spPr>
        <p:txBody>
          <a:bodyPr wrap="square" rtlCol="0">
            <a:spAutoFit/>
          </a:bodyPr>
          <a:lstStyle/>
          <a:p>
            <a:pPr lvl="0"/>
            <a:r>
              <a:rPr lang="en-NZ" sz="2000" dirty="0">
                <a:solidFill>
                  <a:schemeClr val="bg1"/>
                </a:solidFill>
                <a:latin typeface="Arial" pitchFamily="34" charset="0"/>
                <a:cs typeface="Arial" pitchFamily="34" charset="0"/>
              </a:rPr>
              <a:t>Share an example </a:t>
            </a:r>
            <a:r>
              <a:rPr lang="en-NZ" sz="2000" dirty="0" smtClean="0">
                <a:solidFill>
                  <a:schemeClr val="bg1"/>
                </a:solidFill>
                <a:latin typeface="Arial" pitchFamily="34" charset="0"/>
                <a:cs typeface="Arial" pitchFamily="34" charset="0"/>
              </a:rPr>
              <a:t>of a person you know who, by living a just and holy life, makes a difference in the world.</a:t>
            </a:r>
            <a:endParaRPr lang="en-GB" sz="2000" dirty="0">
              <a:solidFill>
                <a:schemeClr val="bg1"/>
              </a:solidFill>
              <a:latin typeface="Arial" pitchFamily="34" charset="0"/>
              <a:cs typeface="Arial" pitchFamily="34" charset="0"/>
            </a:endParaRPr>
          </a:p>
        </p:txBody>
      </p:sp>
      <p:sp>
        <p:nvSpPr>
          <p:cNvPr id="21" name="Textbox: Line 3"/>
          <p:cNvSpPr txBox="1"/>
          <p:nvPr/>
        </p:nvSpPr>
        <p:spPr>
          <a:xfrm>
            <a:off x="581324" y="2329035"/>
            <a:ext cx="7490315" cy="707886"/>
          </a:xfrm>
          <a:prstGeom prst="rect">
            <a:avLst/>
          </a:prstGeom>
          <a:noFill/>
        </p:spPr>
        <p:txBody>
          <a:bodyPr wrap="square" rtlCol="0">
            <a:spAutoFit/>
          </a:bodyPr>
          <a:lstStyle/>
          <a:p>
            <a:pPr lvl="0"/>
            <a:r>
              <a:rPr lang="en-NZ" sz="2000" dirty="0">
                <a:solidFill>
                  <a:schemeClr val="bg1"/>
                </a:solidFill>
                <a:latin typeface="Arial" pitchFamily="34" charset="0"/>
                <a:cs typeface="Arial" pitchFamily="34" charset="0"/>
              </a:rPr>
              <a:t>Present a reading from the first days of Lent and explain the challenge it offers you and how you respond. </a:t>
            </a:r>
            <a:endParaRPr lang="en-GB" sz="2000" dirty="0">
              <a:solidFill>
                <a:schemeClr val="bg1"/>
              </a:solidFill>
              <a:latin typeface="Arial" pitchFamily="34" charset="0"/>
              <a:cs typeface="Arial" pitchFamily="34" charset="0"/>
            </a:endParaRPr>
          </a:p>
        </p:txBody>
      </p:sp>
      <p:sp>
        <p:nvSpPr>
          <p:cNvPr id="22" name="Textbox: Line 2"/>
          <p:cNvSpPr txBox="1"/>
          <p:nvPr/>
        </p:nvSpPr>
        <p:spPr>
          <a:xfrm>
            <a:off x="581328" y="1582209"/>
            <a:ext cx="8227074" cy="707886"/>
          </a:xfrm>
          <a:prstGeom prst="rect">
            <a:avLst/>
          </a:prstGeom>
          <a:noFill/>
        </p:spPr>
        <p:txBody>
          <a:bodyPr wrap="square" rtlCol="0">
            <a:spAutoFit/>
          </a:bodyPr>
          <a:lstStyle/>
          <a:p>
            <a:pPr lvl="0"/>
            <a:r>
              <a:rPr lang="en-NZ" sz="2000" dirty="0">
                <a:solidFill>
                  <a:schemeClr val="bg1"/>
                </a:solidFill>
                <a:latin typeface="Arial" pitchFamily="34" charset="0"/>
                <a:cs typeface="Arial" pitchFamily="34" charset="0"/>
              </a:rPr>
              <a:t>Make a fridge magnet to use at home to remind your family about using the 40 days of Lent to become a more loving and caring family.</a:t>
            </a:r>
            <a:endParaRPr lang="en-GB" sz="2000" dirty="0">
              <a:solidFill>
                <a:schemeClr val="bg1"/>
              </a:solidFill>
              <a:latin typeface="Arial" pitchFamily="34" charset="0"/>
              <a:cs typeface="Arial" pitchFamily="34" charset="0"/>
            </a:endParaRPr>
          </a:p>
        </p:txBody>
      </p:sp>
      <p:sp>
        <p:nvSpPr>
          <p:cNvPr id="27" name="Textbox: Line 1"/>
          <p:cNvSpPr txBox="1"/>
          <p:nvPr/>
        </p:nvSpPr>
        <p:spPr>
          <a:xfrm>
            <a:off x="581327" y="821592"/>
            <a:ext cx="7474143" cy="707886"/>
          </a:xfrm>
          <a:prstGeom prst="rect">
            <a:avLst/>
          </a:prstGeom>
          <a:noFill/>
        </p:spPr>
        <p:txBody>
          <a:bodyPr wrap="square" rtlCol="0">
            <a:spAutoFit/>
          </a:bodyPr>
          <a:lstStyle/>
          <a:p>
            <a:pPr lvl="0"/>
            <a:r>
              <a:rPr lang="en-NZ" sz="2000" dirty="0">
                <a:solidFill>
                  <a:schemeClr val="bg1"/>
                </a:solidFill>
              </a:rPr>
              <a:t>Make a list of what you can do to live a holy </a:t>
            </a:r>
            <a:r>
              <a:rPr lang="en-NZ" sz="2000" dirty="0" smtClean="0">
                <a:solidFill>
                  <a:schemeClr val="bg1"/>
                </a:solidFill>
              </a:rPr>
              <a:t>and</a:t>
            </a:r>
            <a:br>
              <a:rPr lang="en-NZ" sz="2000" dirty="0" smtClean="0">
                <a:solidFill>
                  <a:schemeClr val="bg1"/>
                </a:solidFill>
              </a:rPr>
            </a:br>
            <a:r>
              <a:rPr lang="en-NZ" sz="2000" dirty="0" smtClean="0">
                <a:solidFill>
                  <a:schemeClr val="bg1"/>
                </a:solidFill>
              </a:rPr>
              <a:t>just </a:t>
            </a:r>
            <a:r>
              <a:rPr lang="en-NZ" sz="2000" dirty="0">
                <a:solidFill>
                  <a:schemeClr val="bg1"/>
                </a:solidFill>
              </a:rPr>
              <a:t>life as a young person today.</a:t>
            </a:r>
            <a:endParaRPr lang="en-GB" sz="2000" dirty="0">
              <a:solidFill>
                <a:schemeClr val="bg1"/>
              </a:solidFill>
            </a:endParaRPr>
          </a:p>
        </p:txBody>
      </p:sp>
      <p:sp>
        <p:nvSpPr>
          <p:cNvPr id="43" name="Shape: Border 6"/>
          <p:cNvSpPr/>
          <p:nvPr/>
        </p:nvSpPr>
        <p:spPr>
          <a:xfrm>
            <a:off x="604703" y="4254492"/>
            <a:ext cx="8207815" cy="338554"/>
          </a:xfrm>
          <a:prstGeom prst="rect">
            <a:avLst/>
          </a:prstGeom>
          <a:solidFill>
            <a:srgbClr val="CC66FF">
              <a:alpha val="0"/>
            </a:srgbClr>
          </a:solidFill>
          <a:ln>
            <a:solidFill>
              <a:srgbClr val="CC66FF">
                <a:alpha val="25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latin typeface="Adobe Heiti Std R" pitchFamily="34" charset="-128"/>
              <a:ea typeface="Adobe Heiti Std R" pitchFamily="34" charset="-128"/>
            </a:endParaRPr>
          </a:p>
        </p:txBody>
      </p:sp>
      <p:sp>
        <p:nvSpPr>
          <p:cNvPr id="30" name="Shape: Border 5"/>
          <p:cNvSpPr/>
          <p:nvPr/>
        </p:nvSpPr>
        <p:spPr>
          <a:xfrm>
            <a:off x="600587" y="3846078"/>
            <a:ext cx="8207815" cy="338554"/>
          </a:xfrm>
          <a:prstGeom prst="rect">
            <a:avLst/>
          </a:prstGeom>
          <a:solidFill>
            <a:srgbClr val="CC66FF">
              <a:alpha val="0"/>
            </a:srgbClr>
          </a:solidFill>
          <a:ln>
            <a:solidFill>
              <a:srgbClr val="CC66FF">
                <a:alpha val="25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latin typeface="Adobe Heiti Std R" pitchFamily="34" charset="-128"/>
              <a:ea typeface="Adobe Heiti Std R" pitchFamily="34" charset="-128"/>
            </a:endParaRPr>
          </a:p>
        </p:txBody>
      </p:sp>
      <p:sp>
        <p:nvSpPr>
          <p:cNvPr id="31" name="Shape: Border 4" hidden="1"/>
          <p:cNvSpPr/>
          <p:nvPr/>
        </p:nvSpPr>
        <p:spPr>
          <a:xfrm>
            <a:off x="600587" y="3092217"/>
            <a:ext cx="8207815" cy="684000"/>
          </a:xfrm>
          <a:prstGeom prst="rect">
            <a:avLst/>
          </a:prstGeom>
          <a:solidFill>
            <a:srgbClr val="CC66FF">
              <a:alpha val="0"/>
            </a:srgbClr>
          </a:solidFill>
          <a:ln>
            <a:solidFill>
              <a:srgbClr val="CC66FF">
                <a:alpha val="25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latin typeface="Adobe Heiti Std R" pitchFamily="34" charset="-128"/>
              <a:ea typeface="Adobe Heiti Std R" pitchFamily="34" charset="-128"/>
            </a:endParaRPr>
          </a:p>
        </p:txBody>
      </p:sp>
      <p:sp>
        <p:nvSpPr>
          <p:cNvPr id="32" name="Shape: Border 3"/>
          <p:cNvSpPr/>
          <p:nvPr/>
        </p:nvSpPr>
        <p:spPr>
          <a:xfrm>
            <a:off x="600587" y="2338356"/>
            <a:ext cx="8207815" cy="684000"/>
          </a:xfrm>
          <a:prstGeom prst="rect">
            <a:avLst/>
          </a:prstGeom>
          <a:solidFill>
            <a:srgbClr val="CC66FF">
              <a:alpha val="0"/>
            </a:srgbClr>
          </a:solidFill>
          <a:ln>
            <a:solidFill>
              <a:srgbClr val="CC66FF">
                <a:alpha val="25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latin typeface="Adobe Heiti Std R" pitchFamily="34" charset="-128"/>
              <a:ea typeface="Adobe Heiti Std R" pitchFamily="34" charset="-128"/>
            </a:endParaRPr>
          </a:p>
        </p:txBody>
      </p:sp>
      <p:sp>
        <p:nvSpPr>
          <p:cNvPr id="33" name="Shape: Border 2"/>
          <p:cNvSpPr/>
          <p:nvPr/>
        </p:nvSpPr>
        <p:spPr>
          <a:xfrm>
            <a:off x="600587" y="1584495"/>
            <a:ext cx="8207815" cy="684000"/>
          </a:xfrm>
          <a:prstGeom prst="rect">
            <a:avLst/>
          </a:prstGeom>
          <a:solidFill>
            <a:srgbClr val="CC66FF">
              <a:alpha val="0"/>
            </a:srgbClr>
          </a:solidFill>
          <a:ln>
            <a:solidFill>
              <a:srgbClr val="CC66FF">
                <a:alpha val="25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latin typeface="Adobe Heiti Std R" pitchFamily="34" charset="-128"/>
              <a:ea typeface="Adobe Heiti Std R" pitchFamily="34" charset="-128"/>
            </a:endParaRPr>
          </a:p>
        </p:txBody>
      </p:sp>
      <p:sp>
        <p:nvSpPr>
          <p:cNvPr id="34" name="Shape: Border 1"/>
          <p:cNvSpPr/>
          <p:nvPr/>
        </p:nvSpPr>
        <p:spPr>
          <a:xfrm>
            <a:off x="600588" y="830634"/>
            <a:ext cx="6740738" cy="684000"/>
          </a:xfrm>
          <a:prstGeom prst="rect">
            <a:avLst/>
          </a:prstGeom>
          <a:solidFill>
            <a:srgbClr val="CC66FF">
              <a:alpha val="0"/>
            </a:srgbClr>
          </a:solidFill>
          <a:ln>
            <a:solidFill>
              <a:srgbClr val="CC66FF">
                <a:alpha val="25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latin typeface="Adobe Heiti Std R" pitchFamily="34" charset="-128"/>
              <a:ea typeface="Adobe Heiti Std R" pitchFamily="34" charset="-128"/>
            </a:endParaRPr>
          </a:p>
        </p:txBody>
      </p:sp>
      <p:sp>
        <p:nvSpPr>
          <p:cNvPr id="42" name="Shape: Number 6"/>
          <p:cNvSpPr txBox="1"/>
          <p:nvPr/>
        </p:nvSpPr>
        <p:spPr>
          <a:xfrm>
            <a:off x="239818" y="4267493"/>
            <a:ext cx="394578" cy="338554"/>
          </a:xfrm>
          <a:prstGeom prst="rect">
            <a:avLst/>
          </a:prstGeom>
          <a:noFill/>
        </p:spPr>
        <p:txBody>
          <a:bodyPr wrap="square" rtlCol="0">
            <a:spAutoFit/>
          </a:bodyPr>
          <a:lstStyle/>
          <a:p>
            <a:r>
              <a:rPr lang="en-GB" sz="1600" b="1" dirty="0">
                <a:solidFill>
                  <a:schemeClr val="bg1"/>
                </a:solidFill>
                <a:latin typeface="Adobe Heiti Std R" pitchFamily="34" charset="-128"/>
                <a:ea typeface="Adobe Heiti Std R" pitchFamily="34" charset="-128"/>
                <a:cs typeface="Segoe UI" pitchFamily="34" charset="0"/>
              </a:rPr>
              <a:t>6</a:t>
            </a:r>
            <a:r>
              <a:rPr lang="en-GB" sz="1600" b="1" dirty="0" smtClean="0">
                <a:solidFill>
                  <a:schemeClr val="bg1"/>
                </a:solidFill>
                <a:latin typeface="Adobe Heiti Std R" pitchFamily="34" charset="-128"/>
                <a:ea typeface="Adobe Heiti Std R" pitchFamily="34" charset="-128"/>
                <a:cs typeface="Segoe UI" pitchFamily="34" charset="0"/>
              </a:rPr>
              <a:t>)</a:t>
            </a:r>
            <a:endParaRPr lang="en-GB" sz="1600" b="1" dirty="0">
              <a:solidFill>
                <a:schemeClr val="bg1"/>
              </a:solidFill>
              <a:latin typeface="Adobe Heiti Std R" pitchFamily="34" charset="-128"/>
              <a:ea typeface="Adobe Heiti Std R" pitchFamily="34" charset="-128"/>
              <a:cs typeface="Segoe UI" pitchFamily="34" charset="0"/>
            </a:endParaRPr>
          </a:p>
        </p:txBody>
      </p:sp>
      <p:sp>
        <p:nvSpPr>
          <p:cNvPr id="37" name="Shape: Number 5"/>
          <p:cNvSpPr txBox="1"/>
          <p:nvPr/>
        </p:nvSpPr>
        <p:spPr>
          <a:xfrm>
            <a:off x="243940" y="3847538"/>
            <a:ext cx="394578" cy="338554"/>
          </a:xfrm>
          <a:prstGeom prst="rect">
            <a:avLst/>
          </a:prstGeom>
          <a:noFill/>
        </p:spPr>
        <p:txBody>
          <a:bodyPr wrap="square" rtlCol="0">
            <a:spAutoFit/>
          </a:bodyPr>
          <a:lstStyle/>
          <a:p>
            <a:r>
              <a:rPr lang="en-GB" sz="1600" b="1" dirty="0">
                <a:solidFill>
                  <a:schemeClr val="bg1"/>
                </a:solidFill>
                <a:latin typeface="Adobe Heiti Std R" pitchFamily="34" charset="-128"/>
                <a:ea typeface="Adobe Heiti Std R" pitchFamily="34" charset="-128"/>
                <a:cs typeface="Segoe UI" pitchFamily="34" charset="0"/>
              </a:rPr>
              <a:t>5</a:t>
            </a:r>
            <a:r>
              <a:rPr lang="en-GB" sz="1600" b="1" dirty="0" smtClean="0">
                <a:solidFill>
                  <a:schemeClr val="bg1"/>
                </a:solidFill>
                <a:latin typeface="Adobe Heiti Std R" pitchFamily="34" charset="-128"/>
                <a:ea typeface="Adobe Heiti Std R" pitchFamily="34" charset="-128"/>
                <a:cs typeface="Segoe UI" pitchFamily="34" charset="0"/>
              </a:rPr>
              <a:t>)</a:t>
            </a:r>
            <a:endParaRPr lang="en-GB" sz="1600" b="1" dirty="0">
              <a:solidFill>
                <a:schemeClr val="bg1"/>
              </a:solidFill>
              <a:latin typeface="Adobe Heiti Std R" pitchFamily="34" charset="-128"/>
              <a:ea typeface="Adobe Heiti Std R" pitchFamily="34" charset="-128"/>
              <a:cs typeface="Segoe UI" pitchFamily="34" charset="0"/>
            </a:endParaRPr>
          </a:p>
        </p:txBody>
      </p:sp>
      <p:sp>
        <p:nvSpPr>
          <p:cNvPr id="38" name="Shape: Number 4"/>
          <p:cNvSpPr txBox="1"/>
          <p:nvPr/>
        </p:nvSpPr>
        <p:spPr>
          <a:xfrm>
            <a:off x="243940" y="3137790"/>
            <a:ext cx="394578" cy="338554"/>
          </a:xfrm>
          <a:prstGeom prst="rect">
            <a:avLst/>
          </a:prstGeom>
          <a:noFill/>
        </p:spPr>
        <p:txBody>
          <a:bodyPr wrap="square" rtlCol="0">
            <a:spAutoFit/>
          </a:bodyPr>
          <a:lstStyle/>
          <a:p>
            <a:r>
              <a:rPr lang="en-GB" sz="1600" b="1" smtClean="0">
                <a:solidFill>
                  <a:schemeClr val="bg1"/>
                </a:solidFill>
                <a:latin typeface="Adobe Heiti Std R" pitchFamily="34" charset="-128"/>
                <a:ea typeface="Adobe Heiti Std R" pitchFamily="34" charset="-128"/>
                <a:cs typeface="Segoe UI" pitchFamily="34" charset="0"/>
              </a:rPr>
              <a:t>4)</a:t>
            </a:r>
            <a:endParaRPr lang="en-GB" sz="1600" b="1">
              <a:solidFill>
                <a:schemeClr val="bg1"/>
              </a:solidFill>
              <a:latin typeface="Adobe Heiti Std R" pitchFamily="34" charset="-128"/>
              <a:ea typeface="Adobe Heiti Std R" pitchFamily="34" charset="-128"/>
              <a:cs typeface="Segoe UI" pitchFamily="34" charset="0"/>
            </a:endParaRPr>
          </a:p>
        </p:txBody>
      </p:sp>
      <p:sp>
        <p:nvSpPr>
          <p:cNvPr id="39" name="Shape: Number 3"/>
          <p:cNvSpPr txBox="1"/>
          <p:nvPr/>
        </p:nvSpPr>
        <p:spPr>
          <a:xfrm>
            <a:off x="243940" y="2376035"/>
            <a:ext cx="394578" cy="338554"/>
          </a:xfrm>
          <a:prstGeom prst="rect">
            <a:avLst/>
          </a:prstGeom>
          <a:noFill/>
        </p:spPr>
        <p:txBody>
          <a:bodyPr wrap="square" rtlCol="0">
            <a:spAutoFit/>
          </a:bodyPr>
          <a:lstStyle/>
          <a:p>
            <a:r>
              <a:rPr lang="en-GB" sz="1600" b="1" smtClean="0">
                <a:solidFill>
                  <a:schemeClr val="bg1"/>
                </a:solidFill>
                <a:latin typeface="Adobe Heiti Std R" pitchFamily="34" charset="-128"/>
                <a:ea typeface="Adobe Heiti Std R" pitchFamily="34" charset="-128"/>
                <a:cs typeface="Segoe UI" pitchFamily="34" charset="0"/>
              </a:rPr>
              <a:t>3)</a:t>
            </a:r>
            <a:endParaRPr lang="en-GB" sz="1600" b="1">
              <a:solidFill>
                <a:schemeClr val="bg1"/>
              </a:solidFill>
              <a:latin typeface="Adobe Heiti Std R" pitchFamily="34" charset="-128"/>
              <a:ea typeface="Adobe Heiti Std R" pitchFamily="34" charset="-128"/>
              <a:cs typeface="Segoe UI" pitchFamily="34" charset="0"/>
            </a:endParaRPr>
          </a:p>
        </p:txBody>
      </p:sp>
      <p:sp>
        <p:nvSpPr>
          <p:cNvPr id="40" name="Shape: Number 2"/>
          <p:cNvSpPr txBox="1"/>
          <p:nvPr/>
        </p:nvSpPr>
        <p:spPr>
          <a:xfrm>
            <a:off x="243940" y="1618806"/>
            <a:ext cx="394578" cy="338554"/>
          </a:xfrm>
          <a:prstGeom prst="rect">
            <a:avLst/>
          </a:prstGeom>
          <a:noFill/>
        </p:spPr>
        <p:txBody>
          <a:bodyPr wrap="square" rtlCol="0">
            <a:spAutoFit/>
          </a:bodyPr>
          <a:lstStyle/>
          <a:p>
            <a:r>
              <a:rPr lang="en-GB" sz="1600" b="1" smtClean="0">
                <a:solidFill>
                  <a:schemeClr val="bg1"/>
                </a:solidFill>
                <a:latin typeface="Adobe Heiti Std R" pitchFamily="34" charset="-128"/>
                <a:ea typeface="Adobe Heiti Std R" pitchFamily="34" charset="-128"/>
                <a:cs typeface="Segoe UI" pitchFamily="34" charset="0"/>
              </a:rPr>
              <a:t>2)</a:t>
            </a:r>
            <a:endParaRPr lang="en-GB" sz="1600" b="1">
              <a:solidFill>
                <a:schemeClr val="bg1"/>
              </a:solidFill>
              <a:latin typeface="Adobe Heiti Std R" pitchFamily="34" charset="-128"/>
              <a:ea typeface="Adobe Heiti Std R" pitchFamily="34" charset="-128"/>
              <a:cs typeface="Segoe UI" pitchFamily="34" charset="0"/>
            </a:endParaRPr>
          </a:p>
        </p:txBody>
      </p:sp>
      <p:sp>
        <p:nvSpPr>
          <p:cNvPr id="41" name="Shape: Number 1"/>
          <p:cNvSpPr txBox="1"/>
          <p:nvPr/>
        </p:nvSpPr>
        <p:spPr>
          <a:xfrm>
            <a:off x="239177" y="864459"/>
            <a:ext cx="394578" cy="338554"/>
          </a:xfrm>
          <a:prstGeom prst="rect">
            <a:avLst/>
          </a:prstGeom>
          <a:noFill/>
        </p:spPr>
        <p:txBody>
          <a:bodyPr wrap="square" rtlCol="0">
            <a:spAutoFit/>
          </a:bodyPr>
          <a:lstStyle/>
          <a:p>
            <a:r>
              <a:rPr lang="en-GB" sz="1600" b="1" dirty="0" smtClean="0">
                <a:solidFill>
                  <a:schemeClr val="bg1"/>
                </a:solidFill>
                <a:latin typeface="Adobe Heiti Std R" pitchFamily="34" charset="-128"/>
                <a:ea typeface="Adobe Heiti Std R" pitchFamily="34" charset="-128"/>
                <a:cs typeface="Segoe UI" pitchFamily="34" charset="0"/>
              </a:rPr>
              <a:t>1)</a:t>
            </a:r>
            <a:endParaRPr lang="en-GB" sz="1600" b="1" dirty="0">
              <a:solidFill>
                <a:schemeClr val="bg1"/>
              </a:solidFill>
              <a:latin typeface="Adobe Heiti Std R" pitchFamily="34" charset="-128"/>
              <a:ea typeface="Adobe Heiti Std R" pitchFamily="34" charset="-128"/>
              <a:cs typeface="Segoe UI" pitchFamily="34" charset="0"/>
            </a:endParaRPr>
          </a:p>
        </p:txBody>
      </p:sp>
      <p:pic>
        <p:nvPicPr>
          <p:cNvPr id="46" name="Picture: Top righ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08182" y="117437"/>
            <a:ext cx="1527806" cy="9162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p:cNvSpPr>
            <a:spLocks noGrp="1"/>
          </p:cNvSpPr>
          <p:nvPr>
            <p:ph type="ctrTitle"/>
          </p:nvPr>
        </p:nvSpPr>
        <p:spPr>
          <a:xfrm>
            <a:off x="0" y="83203"/>
            <a:ext cx="9144000" cy="492443"/>
          </a:xfrm>
        </p:spPr>
        <p:txBody>
          <a:bodyPr wrap="square" lIns="0" tIns="0" rIns="0" bIns="0">
            <a:spAutoFit/>
          </a:bodyPr>
          <a:lstStyle/>
          <a:p>
            <a:r>
              <a:rPr lang="en-US" sz="3200" dirty="0" smtClean="0">
                <a:solidFill>
                  <a:schemeClr val="bg1"/>
                </a:solidFill>
                <a:latin typeface="Arial" pitchFamily="34" charset="0"/>
                <a:ea typeface="Adobe Heiti Std R" pitchFamily="34" charset="-128"/>
                <a:cs typeface="Arial" pitchFamily="34" charset="0"/>
              </a:rPr>
              <a:t>Check up</a:t>
            </a:r>
            <a:endParaRPr lang="en-GB" sz="3600" dirty="0">
              <a:solidFill>
                <a:schemeClr val="bg1"/>
              </a:solidFill>
              <a:latin typeface="Arial" pitchFamily="34" charset="0"/>
              <a:ea typeface="Adobe Heiti Std R" pitchFamily="34" charset="-128"/>
              <a:cs typeface="Arial" pitchFamily="34" charset="0"/>
            </a:endParaRPr>
          </a:p>
        </p:txBody>
      </p:sp>
      <p:sp>
        <p:nvSpPr>
          <p:cNvPr id="4"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smtClean="0">
                <a:solidFill>
                  <a:srgbClr val="002060"/>
                </a:solidFill>
                <a:latin typeface="Arial" pitchFamily="34" charset="0"/>
                <a:cs typeface="Arial" pitchFamily="34" charset="0"/>
              </a:rPr>
              <a:t>R-1</a:t>
            </a:r>
          </a:p>
          <a:p>
            <a:pPr algn="ctr"/>
            <a:r>
              <a:rPr lang="en-GB" sz="900" b="1" dirty="0" smtClean="0">
                <a:solidFill>
                  <a:srgbClr val="002060"/>
                </a:solidFill>
                <a:latin typeface="Arial" pitchFamily="34" charset="0"/>
                <a:cs typeface="Arial" pitchFamily="34" charset="0"/>
              </a:rPr>
              <a:t>S-10</a:t>
            </a:r>
            <a:endParaRPr lang="en-GB" sz="900" b="1" dirty="0">
              <a:solidFill>
                <a:srgbClr val="002060"/>
              </a:solidFill>
              <a:latin typeface="Arial" pitchFamily="34" charset="0"/>
              <a:cs typeface="Arial" pitchFamily="34" charset="0"/>
            </a:endParaRPr>
          </a:p>
        </p:txBody>
      </p:sp>
      <p:sp>
        <p:nvSpPr>
          <p:cNvPr id="5"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Action Button: Worksheet">
            <a:hlinkClick r:id="rId5" action="ppaction://hlinksldjump" highlightClick="1"/>
          </p:cNvPr>
          <p:cNvSpPr/>
          <p:nvPr/>
        </p:nvSpPr>
        <p:spPr>
          <a:xfrm>
            <a:off x="7092000" y="4680000"/>
            <a:ext cx="360000" cy="360000"/>
          </a:xfrm>
          <a:prstGeom prst="actionButtonDocumen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Textbox: Tool instructions"/>
          <p:cNvSpPr txBox="1"/>
          <p:nvPr/>
        </p:nvSpPr>
        <p:spPr>
          <a:xfrm>
            <a:off x="3123554" y="4774168"/>
            <a:ext cx="2896947" cy="369332"/>
          </a:xfrm>
          <a:prstGeom prst="rect">
            <a:avLst/>
          </a:prstGeom>
          <a:noFill/>
        </p:spPr>
        <p:txBody>
          <a:bodyPr wrap="none" rtlCol="0">
            <a:spAutoFit/>
          </a:bodyPr>
          <a:lstStyle/>
          <a:p>
            <a:pPr algn="ctr"/>
            <a:r>
              <a:rPr lang="en-GB" sz="900" dirty="0">
                <a:solidFill>
                  <a:schemeClr val="bg1"/>
                </a:solidFill>
                <a:latin typeface="Arial" pitchFamily="34" charset="0"/>
                <a:ea typeface="Adobe Heiti Std R" pitchFamily="34" charset="-128"/>
                <a:cs typeface="Arial" pitchFamily="34" charset="0"/>
              </a:rPr>
              <a:t>Click in each caption space to reveal text</a:t>
            </a:r>
          </a:p>
          <a:p>
            <a:pPr algn="ctr"/>
            <a:r>
              <a:rPr lang="en-NZ" sz="900" dirty="0" smtClean="0">
                <a:solidFill>
                  <a:schemeClr val="bg1"/>
                </a:solidFill>
                <a:latin typeface="Arial" pitchFamily="34" charset="0"/>
                <a:ea typeface="Adobe Heiti Std R" pitchFamily="34" charset="-128"/>
                <a:cs typeface="Arial" pitchFamily="34" charset="0"/>
              </a:rPr>
              <a:t>Click on the worksheet button to go to the worksheet.</a:t>
            </a:r>
            <a:endParaRPr lang="en-GB" sz="900" dirty="0">
              <a:solidFill>
                <a:schemeClr val="bg1"/>
              </a:solidFill>
              <a:latin typeface="Arial" pitchFamily="34" charset="0"/>
              <a:ea typeface="Adobe Heiti Std R" pitchFamily="34" charset="-128"/>
              <a:cs typeface="Arial" pitchFamily="34" charset="0"/>
            </a:endParaRPr>
          </a:p>
        </p:txBody>
      </p:sp>
    </p:spTree>
    <p:extLst>
      <p:ext uri="{BB962C8B-B14F-4D97-AF65-F5344CB8AC3E}">
        <p14:creationId xmlns:p14="http://schemas.microsoft.com/office/powerpoint/2010/main" val="1963645611"/>
      </p:ext>
    </p:extLst>
  </p:cSld>
  <p:clrMapOvr>
    <a:masterClrMapping/>
  </p:clrMapOvr>
  <p:transition spd="slow" advClick="0">
    <p:fade/>
  </p:transition>
  <p:timing>
    <p:tnLst>
      <p:par>
        <p:cTn id="1" dur="indefinite" restart="never" nodeType="tmRoot">
          <p:childTnLst>
            <p:seq concurrent="1" nextAc="seek">
              <p:cTn id="2" restart="whenNotActive" fill="hold" evtFilter="cancelBubble" nodeType="interactiveSeq">
                <p:stCondLst>
                  <p:cond evt="onClick" delay="0">
                    <p:tgtEl>
                      <p:spTgt spid="33"/>
                    </p:tgtEl>
                  </p:cond>
                </p:stCondLst>
                <p:endSync evt="end" delay="0">
                  <p:rtn val="all"/>
                </p:endSync>
                <p:childTnLst>
                  <p:par>
                    <p:cTn id="3" fill="hold">
                      <p:stCondLst>
                        <p:cond delay="0"/>
                      </p:stCondLst>
                      <p:childTnLst>
                        <p:par>
                          <p:cTn id="4" fill="hold">
                            <p:stCondLst>
                              <p:cond delay="0"/>
                            </p:stCondLst>
                            <p:childTnLst>
                              <p:par>
                                <p:cTn id="5" presetID="3" presetClass="emph" presetSubtype="2" fill="hold" grpId="0" nodeType="withEffect">
                                  <p:stCondLst>
                                    <p:cond delay="0"/>
                                  </p:stCondLst>
                                  <p:childTnLst>
                                    <p:animClr clrSpc="rgb" dir="cw">
                                      <p:cBhvr override="childStyle">
                                        <p:cTn id="6" dur="1000" fill="hold"/>
                                        <p:tgtEl>
                                          <p:spTgt spid="27"/>
                                        </p:tgtEl>
                                        <p:attrNameLst>
                                          <p:attrName>style.color</p:attrName>
                                        </p:attrNameLst>
                                      </p:cBhvr>
                                      <p:to>
                                        <a:srgbClr val="C7C8AC"/>
                                      </p:to>
                                    </p:animClr>
                                  </p:childTnLst>
                                </p:cTn>
                              </p:par>
                              <p:par>
                                <p:cTn id="7" presetID="10" presetClass="entr" presetSubtype="0" fill="hold" grpId="1" nodeType="withEffect">
                                  <p:stCondLst>
                                    <p:cond delay="0"/>
                                  </p:stCondLst>
                                  <p:childTnLst>
                                    <p:set>
                                      <p:cBhvr>
                                        <p:cTn id="8" dur="1" fill="hold">
                                          <p:stCondLst>
                                            <p:cond delay="0"/>
                                          </p:stCondLst>
                                        </p:cTn>
                                        <p:tgtEl>
                                          <p:spTgt spid="22"/>
                                        </p:tgtEl>
                                        <p:attrNameLst>
                                          <p:attrName>style.visibility</p:attrName>
                                        </p:attrNameLst>
                                      </p:cBhvr>
                                      <p:to>
                                        <p:strVal val="visible"/>
                                      </p:to>
                                    </p:set>
                                    <p:animEffect transition="in" filter="fade">
                                      <p:cBhvr>
                                        <p:cTn id="9" dur="500"/>
                                        <p:tgtEl>
                                          <p:spTgt spid="22"/>
                                        </p:tgtEl>
                                      </p:cBhvr>
                                    </p:animEffect>
                                  </p:childTnLst>
                                </p:cTn>
                              </p:par>
                            </p:childTnLst>
                          </p:cTn>
                        </p:par>
                      </p:childTnLst>
                    </p:cTn>
                  </p:par>
                </p:childTnLst>
              </p:cTn>
              <p:nextCondLst>
                <p:cond evt="onClick" delay="0">
                  <p:tgtEl>
                    <p:spTgt spid="33"/>
                  </p:tgtEl>
                </p:cond>
              </p:nextCondLst>
            </p:seq>
            <p:seq concurrent="1" nextAc="seek">
              <p:cTn id="10" restart="whenNotActive" fill="hold" evtFilter="cancelBubble" nodeType="interactiveSeq">
                <p:stCondLst>
                  <p:cond evt="onClick" delay="0">
                    <p:tgtEl>
                      <p:spTgt spid="32"/>
                    </p:tgtEl>
                  </p:cond>
                </p:stCondLst>
                <p:endSync evt="end" delay="0">
                  <p:rtn val="all"/>
                </p:endSync>
                <p:childTnLst>
                  <p:par>
                    <p:cTn id="11" fill="hold">
                      <p:stCondLst>
                        <p:cond delay="0"/>
                      </p:stCondLst>
                      <p:childTnLst>
                        <p:par>
                          <p:cTn id="12" fill="hold">
                            <p:stCondLst>
                              <p:cond delay="0"/>
                            </p:stCondLst>
                            <p:childTnLst>
                              <p:par>
                                <p:cTn id="13" presetID="3" presetClass="emph" presetSubtype="2" fill="hold" grpId="0" nodeType="withEffect">
                                  <p:stCondLst>
                                    <p:cond delay="0"/>
                                  </p:stCondLst>
                                  <p:childTnLst>
                                    <p:animClr clrSpc="rgb" dir="cw">
                                      <p:cBhvr override="childStyle">
                                        <p:cTn id="14" dur="1000" fill="hold"/>
                                        <p:tgtEl>
                                          <p:spTgt spid="22"/>
                                        </p:tgtEl>
                                        <p:attrNameLst>
                                          <p:attrName>style.color</p:attrName>
                                        </p:attrNameLst>
                                      </p:cBhvr>
                                      <p:to>
                                        <a:srgbClr val="C7C8AC"/>
                                      </p:to>
                                    </p:animClr>
                                  </p:childTnLst>
                                </p:cTn>
                              </p:par>
                              <p:par>
                                <p:cTn id="15" presetID="10" presetClass="entr" presetSubtype="0" fill="hold" grpId="1" nodeType="with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childTnLst>
                                </p:cTn>
                              </p:par>
                            </p:childTnLst>
                          </p:cTn>
                        </p:par>
                      </p:childTnLst>
                    </p:cTn>
                  </p:par>
                </p:childTnLst>
              </p:cTn>
              <p:nextCondLst>
                <p:cond evt="onClick" delay="0">
                  <p:tgtEl>
                    <p:spTgt spid="32"/>
                  </p:tgtEl>
                </p:cond>
              </p:nextCondLst>
            </p:seq>
            <p:seq concurrent="1" nextAc="seek">
              <p:cTn id="18" restart="whenNotActive" fill="hold" evtFilter="cancelBubble" nodeType="interactiveSeq">
                <p:stCondLst>
                  <p:cond evt="onClick" delay="0">
                    <p:tgtEl>
                      <p:spTgt spid="31"/>
                    </p:tgtEl>
                  </p:cond>
                </p:stCondLst>
                <p:endSync evt="end" delay="0">
                  <p:rtn val="all"/>
                </p:endSync>
                <p:childTnLst>
                  <p:par>
                    <p:cTn id="19" fill="hold">
                      <p:stCondLst>
                        <p:cond delay="0"/>
                      </p:stCondLst>
                      <p:childTnLst>
                        <p:par>
                          <p:cTn id="20" fill="hold">
                            <p:stCondLst>
                              <p:cond delay="0"/>
                            </p:stCondLst>
                            <p:childTnLst>
                              <p:par>
                                <p:cTn id="21" presetID="3" presetClass="emph" presetSubtype="2" fill="hold" grpId="0" nodeType="withEffect">
                                  <p:stCondLst>
                                    <p:cond delay="0"/>
                                  </p:stCondLst>
                                  <p:childTnLst>
                                    <p:animClr clrSpc="rgb" dir="cw">
                                      <p:cBhvr override="childStyle">
                                        <p:cTn id="22" dur="1000" fill="hold"/>
                                        <p:tgtEl>
                                          <p:spTgt spid="21"/>
                                        </p:tgtEl>
                                        <p:attrNameLst>
                                          <p:attrName>style.color</p:attrName>
                                        </p:attrNameLst>
                                      </p:cBhvr>
                                      <p:to>
                                        <a:srgbClr val="C7C8AC"/>
                                      </p:to>
                                    </p:animClr>
                                  </p:childTnLst>
                                </p:cTn>
                              </p:par>
                              <p:par>
                                <p:cTn id="23" presetID="10" presetClass="entr" presetSubtype="0" fill="hold" grpId="1" nodeType="with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fade">
                                      <p:cBhvr>
                                        <p:cTn id="25" dur="500"/>
                                        <p:tgtEl>
                                          <p:spTgt spid="20"/>
                                        </p:tgtEl>
                                      </p:cBhvr>
                                    </p:animEffect>
                                  </p:childTnLst>
                                </p:cTn>
                              </p:par>
                            </p:childTnLst>
                          </p:cTn>
                        </p:par>
                      </p:childTnLst>
                    </p:cTn>
                  </p:par>
                </p:childTnLst>
              </p:cTn>
              <p:nextCondLst>
                <p:cond evt="onClick" delay="0">
                  <p:tgtEl>
                    <p:spTgt spid="31"/>
                  </p:tgtEl>
                </p:cond>
              </p:nextCondLst>
            </p:seq>
            <p:seq concurrent="1" nextAc="seek">
              <p:cTn id="26" restart="whenNotActive" fill="hold" evtFilter="cancelBubble" nodeType="interactiveSeq">
                <p:stCondLst>
                  <p:cond evt="onClick" delay="0">
                    <p:tgtEl>
                      <p:spTgt spid="30"/>
                    </p:tgtEl>
                  </p:cond>
                </p:stCondLst>
                <p:endSync evt="end" delay="0">
                  <p:rtn val="all"/>
                </p:endSync>
                <p:childTnLst>
                  <p:par>
                    <p:cTn id="27" fill="hold">
                      <p:stCondLst>
                        <p:cond delay="0"/>
                      </p:stCondLst>
                      <p:childTnLst>
                        <p:par>
                          <p:cTn id="28" fill="hold">
                            <p:stCondLst>
                              <p:cond delay="0"/>
                            </p:stCondLst>
                            <p:childTnLst>
                              <p:par>
                                <p:cTn id="29" presetID="3" presetClass="emph" presetSubtype="2" fill="hold" grpId="0" nodeType="withEffect">
                                  <p:stCondLst>
                                    <p:cond delay="0"/>
                                  </p:stCondLst>
                                  <p:childTnLst>
                                    <p:animClr clrSpc="rgb" dir="cw">
                                      <p:cBhvr override="childStyle">
                                        <p:cTn id="30" dur="1000" fill="hold"/>
                                        <p:tgtEl>
                                          <p:spTgt spid="20"/>
                                        </p:tgtEl>
                                        <p:attrNameLst>
                                          <p:attrName>style.color</p:attrName>
                                        </p:attrNameLst>
                                      </p:cBhvr>
                                      <p:to>
                                        <a:srgbClr val="C7C8AC"/>
                                      </p:to>
                                    </p:animClr>
                                  </p:childTnLst>
                                </p:cTn>
                              </p:par>
                              <p:par>
                                <p:cTn id="31" presetID="10" presetClass="entr" presetSubtype="0" fill="hold" grpId="0" nodeType="with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fade">
                                      <p:cBhvr>
                                        <p:cTn id="33" dur="500"/>
                                        <p:tgtEl>
                                          <p:spTgt spid="18"/>
                                        </p:tgtEl>
                                      </p:cBhvr>
                                    </p:animEffect>
                                  </p:childTnLst>
                                </p:cTn>
                              </p:par>
                            </p:childTnLst>
                          </p:cTn>
                        </p:par>
                      </p:childTnLst>
                    </p:cTn>
                  </p:par>
                </p:childTnLst>
              </p:cTn>
              <p:nextCondLst>
                <p:cond evt="onClick" delay="0">
                  <p:tgtEl>
                    <p:spTgt spid="30"/>
                  </p:tgtEl>
                </p:cond>
              </p:nextCondLst>
            </p:seq>
            <p:seq concurrent="1" nextAc="seek">
              <p:cTn id="34" restart="whenNotActive" fill="hold" evtFilter="cancelBubble" nodeType="interactiveSeq">
                <p:stCondLst>
                  <p:cond evt="onClick" delay="0">
                    <p:tgtEl>
                      <p:spTgt spid="43"/>
                    </p:tgtEl>
                  </p:cond>
                </p:stCondLst>
                <p:endSync evt="end" delay="0">
                  <p:rtn val="all"/>
                </p:endSync>
                <p:childTnLst>
                  <p:par>
                    <p:cTn id="35" fill="hold">
                      <p:stCondLst>
                        <p:cond delay="0"/>
                      </p:stCondLst>
                      <p:childTnLst>
                        <p:par>
                          <p:cTn id="36" fill="hold">
                            <p:stCondLst>
                              <p:cond delay="0"/>
                            </p:stCondLst>
                            <p:childTnLst>
                              <p:par>
                                <p:cTn id="37" presetID="3" presetClass="emph" presetSubtype="2" fill="hold" grpId="5" nodeType="withEffect">
                                  <p:stCondLst>
                                    <p:cond delay="0"/>
                                  </p:stCondLst>
                                  <p:childTnLst>
                                    <p:animClr clrSpc="rgb" dir="cw">
                                      <p:cBhvr override="childStyle">
                                        <p:cTn id="38" dur="1000" fill="hold"/>
                                        <p:tgtEl>
                                          <p:spTgt spid="18"/>
                                        </p:tgtEl>
                                        <p:attrNameLst>
                                          <p:attrName>style.color</p:attrName>
                                        </p:attrNameLst>
                                      </p:cBhvr>
                                      <p:to>
                                        <a:srgbClr val="C7C8AC"/>
                                      </p:to>
                                    </p:animClr>
                                  </p:childTnLst>
                                </p:cTn>
                              </p:par>
                              <p:par>
                                <p:cTn id="39" presetID="10" presetClass="entr" presetSubtype="0" fill="hold" grpId="0" nodeType="withEffect">
                                  <p:stCondLst>
                                    <p:cond delay="0"/>
                                  </p:stCondLst>
                                  <p:childTnLst>
                                    <p:set>
                                      <p:cBhvr>
                                        <p:cTn id="40" dur="1" fill="hold">
                                          <p:stCondLst>
                                            <p:cond delay="0"/>
                                          </p:stCondLst>
                                        </p:cTn>
                                        <p:tgtEl>
                                          <p:spTgt spid="36"/>
                                        </p:tgtEl>
                                        <p:attrNameLst>
                                          <p:attrName>style.visibility</p:attrName>
                                        </p:attrNameLst>
                                      </p:cBhvr>
                                      <p:to>
                                        <p:strVal val="visible"/>
                                      </p:to>
                                    </p:set>
                                    <p:animEffect transition="in" filter="fade">
                                      <p:cBhvr>
                                        <p:cTn id="41" dur="500"/>
                                        <p:tgtEl>
                                          <p:spTgt spid="36"/>
                                        </p:tgtEl>
                                      </p:cBhvr>
                                    </p:animEffect>
                                  </p:childTnLst>
                                </p:cTn>
                              </p:par>
                            </p:childTnLst>
                          </p:cTn>
                        </p:par>
                      </p:childTnLst>
                    </p:cTn>
                  </p:par>
                </p:childTnLst>
              </p:cTn>
              <p:nextCondLst>
                <p:cond evt="onClick" delay="0">
                  <p:tgtEl>
                    <p:spTgt spid="43"/>
                  </p:tgtEl>
                </p:cond>
              </p:nextCondLst>
            </p:seq>
            <p:seq concurrent="1" nextAc="seek">
              <p:cTn id="42" restart="whenNotActive" fill="hold" evtFilter="cancelBubble" nodeType="interactiveSeq">
                <p:stCondLst>
                  <p:cond evt="onClick" delay="0">
                    <p:tgtEl>
                      <p:spTgt spid="5"/>
                    </p:tgtEl>
                  </p:cond>
                </p:stCondLst>
                <p:endSync evt="end" delay="0">
                  <p:rtn val="all"/>
                </p:endSync>
                <p:childTnLst>
                  <p:par>
                    <p:cTn id="43" fill="hold">
                      <p:stCondLst>
                        <p:cond delay="0"/>
                      </p:stCondLst>
                      <p:childTnLst>
                        <p:par>
                          <p:cTn id="44" fill="hold">
                            <p:stCondLst>
                              <p:cond delay="0"/>
                            </p:stCondLst>
                            <p:childTnLst>
                              <p:par>
                                <p:cTn id="45" presetID="3" presetClass="emph" presetSubtype="2" fill="hold" grpId="1" nodeType="withEffect">
                                  <p:stCondLst>
                                    <p:cond delay="0"/>
                                  </p:stCondLst>
                                  <p:childTnLst>
                                    <p:animClr clrSpc="rgb" dir="cw">
                                      <p:cBhvr override="childStyle">
                                        <p:cTn id="46" dur="500" fill="hold"/>
                                        <p:tgtEl>
                                          <p:spTgt spid="27"/>
                                        </p:tgtEl>
                                        <p:attrNameLst>
                                          <p:attrName>style.color</p:attrName>
                                        </p:attrNameLst>
                                      </p:cBhvr>
                                      <p:to>
                                        <a:schemeClr val="bg1"/>
                                      </p:to>
                                    </p:animClr>
                                  </p:childTnLst>
                                </p:cTn>
                              </p:par>
                              <p:par>
                                <p:cTn id="47" presetID="3" presetClass="emph" presetSubtype="2" fill="hold" grpId="2" nodeType="withEffect">
                                  <p:stCondLst>
                                    <p:cond delay="0"/>
                                  </p:stCondLst>
                                  <p:childTnLst>
                                    <p:animClr clrSpc="rgb" dir="cw">
                                      <p:cBhvr override="childStyle">
                                        <p:cTn id="48" dur="500" fill="hold"/>
                                        <p:tgtEl>
                                          <p:spTgt spid="22"/>
                                        </p:tgtEl>
                                        <p:attrNameLst>
                                          <p:attrName>style.color</p:attrName>
                                        </p:attrNameLst>
                                      </p:cBhvr>
                                      <p:to>
                                        <a:schemeClr val="bg1"/>
                                      </p:to>
                                    </p:animClr>
                                  </p:childTnLst>
                                </p:cTn>
                              </p:par>
                              <p:par>
                                <p:cTn id="49" presetID="3" presetClass="emph" presetSubtype="2" fill="hold" grpId="2" nodeType="withEffect">
                                  <p:stCondLst>
                                    <p:cond delay="0"/>
                                  </p:stCondLst>
                                  <p:childTnLst>
                                    <p:animClr clrSpc="rgb" dir="cw">
                                      <p:cBhvr override="childStyle">
                                        <p:cTn id="50" dur="500" fill="hold"/>
                                        <p:tgtEl>
                                          <p:spTgt spid="21"/>
                                        </p:tgtEl>
                                        <p:attrNameLst>
                                          <p:attrName>style.color</p:attrName>
                                        </p:attrNameLst>
                                      </p:cBhvr>
                                      <p:to>
                                        <a:schemeClr val="bg1"/>
                                      </p:to>
                                    </p:animClr>
                                  </p:childTnLst>
                                </p:cTn>
                              </p:par>
                              <p:par>
                                <p:cTn id="51" presetID="3" presetClass="emph" presetSubtype="2" fill="hold" grpId="2" nodeType="withEffect">
                                  <p:stCondLst>
                                    <p:cond delay="0"/>
                                  </p:stCondLst>
                                  <p:childTnLst>
                                    <p:animClr clrSpc="rgb" dir="cw">
                                      <p:cBhvr override="childStyle">
                                        <p:cTn id="52" dur="500" fill="hold"/>
                                        <p:tgtEl>
                                          <p:spTgt spid="20"/>
                                        </p:tgtEl>
                                        <p:attrNameLst>
                                          <p:attrName>style.color</p:attrName>
                                        </p:attrNameLst>
                                      </p:cBhvr>
                                      <p:to>
                                        <a:schemeClr val="bg1"/>
                                      </p:to>
                                    </p:animClr>
                                  </p:childTnLst>
                                </p:cTn>
                              </p:par>
                              <p:par>
                                <p:cTn id="53" presetID="3" presetClass="emph" presetSubtype="2" fill="hold" grpId="1" nodeType="withEffect">
                                  <p:stCondLst>
                                    <p:cond delay="0"/>
                                  </p:stCondLst>
                                  <p:childTnLst>
                                    <p:animClr clrSpc="rgb" dir="cw">
                                      <p:cBhvr override="childStyle">
                                        <p:cTn id="54" dur="500" fill="hold"/>
                                        <p:tgtEl>
                                          <p:spTgt spid="18"/>
                                        </p:tgtEl>
                                        <p:attrNameLst>
                                          <p:attrName>style.color</p:attrName>
                                        </p:attrNameLst>
                                      </p:cBhvr>
                                      <p:to>
                                        <a:schemeClr val="bg1"/>
                                      </p:to>
                                    </p:animClr>
                                  </p:childTnLst>
                                </p:cTn>
                              </p:par>
                              <p:par>
                                <p:cTn id="55" presetID="3" presetClass="emph" presetSubtype="2" fill="hold" grpId="1" nodeType="withEffect">
                                  <p:stCondLst>
                                    <p:cond delay="0"/>
                                  </p:stCondLst>
                                  <p:childTnLst>
                                    <p:animClr clrSpc="rgb" dir="cw">
                                      <p:cBhvr override="childStyle">
                                        <p:cTn id="56" dur="500" fill="hold"/>
                                        <p:tgtEl>
                                          <p:spTgt spid="36"/>
                                        </p:tgtEl>
                                        <p:attrNameLst>
                                          <p:attrName>style.color</p:attrName>
                                        </p:attrNameLst>
                                      </p:cBhvr>
                                      <p:to>
                                        <a:schemeClr val="bg1"/>
                                      </p:to>
                                    </p:animClr>
                                  </p:childTnLst>
                                </p:cTn>
                              </p:par>
                              <p:par>
                                <p:cTn id="57" presetID="1" presetClass="exit" presetSubtype="0" fill="hold" grpId="3" nodeType="withEffect">
                                  <p:stCondLst>
                                    <p:cond delay="0"/>
                                  </p:stCondLst>
                                  <p:childTnLst>
                                    <p:set>
                                      <p:cBhvr>
                                        <p:cTn id="58" dur="1" fill="hold">
                                          <p:stCondLst>
                                            <p:cond delay="0"/>
                                          </p:stCondLst>
                                        </p:cTn>
                                        <p:tgtEl>
                                          <p:spTgt spid="22"/>
                                        </p:tgtEl>
                                        <p:attrNameLst>
                                          <p:attrName>style.visibility</p:attrName>
                                        </p:attrNameLst>
                                      </p:cBhvr>
                                      <p:to>
                                        <p:strVal val="hidden"/>
                                      </p:to>
                                    </p:set>
                                  </p:childTnLst>
                                </p:cTn>
                              </p:par>
                              <p:par>
                                <p:cTn id="59" presetID="1" presetClass="exit" presetSubtype="0" fill="hold" grpId="3" nodeType="withEffect">
                                  <p:stCondLst>
                                    <p:cond delay="0"/>
                                  </p:stCondLst>
                                  <p:childTnLst>
                                    <p:set>
                                      <p:cBhvr>
                                        <p:cTn id="60" dur="1" fill="hold">
                                          <p:stCondLst>
                                            <p:cond delay="0"/>
                                          </p:stCondLst>
                                        </p:cTn>
                                        <p:tgtEl>
                                          <p:spTgt spid="21"/>
                                        </p:tgtEl>
                                        <p:attrNameLst>
                                          <p:attrName>style.visibility</p:attrName>
                                        </p:attrNameLst>
                                      </p:cBhvr>
                                      <p:to>
                                        <p:strVal val="hidden"/>
                                      </p:to>
                                    </p:set>
                                  </p:childTnLst>
                                </p:cTn>
                              </p:par>
                              <p:par>
                                <p:cTn id="61" presetID="1" presetClass="exit" presetSubtype="0" fill="hold" grpId="3" nodeType="withEffect">
                                  <p:stCondLst>
                                    <p:cond delay="0"/>
                                  </p:stCondLst>
                                  <p:childTnLst>
                                    <p:set>
                                      <p:cBhvr>
                                        <p:cTn id="62" dur="1" fill="hold">
                                          <p:stCondLst>
                                            <p:cond delay="0"/>
                                          </p:stCondLst>
                                        </p:cTn>
                                        <p:tgtEl>
                                          <p:spTgt spid="20"/>
                                        </p:tgtEl>
                                        <p:attrNameLst>
                                          <p:attrName>style.visibility</p:attrName>
                                        </p:attrNameLst>
                                      </p:cBhvr>
                                      <p:to>
                                        <p:strVal val="hidden"/>
                                      </p:to>
                                    </p:set>
                                  </p:childTnLst>
                                </p:cTn>
                              </p:par>
                              <p:par>
                                <p:cTn id="63" presetID="1" presetClass="exit" presetSubtype="0" fill="hold" grpId="2" nodeType="withEffect">
                                  <p:stCondLst>
                                    <p:cond delay="0"/>
                                  </p:stCondLst>
                                  <p:childTnLst>
                                    <p:set>
                                      <p:cBhvr>
                                        <p:cTn id="64" dur="1" fill="hold">
                                          <p:stCondLst>
                                            <p:cond delay="0"/>
                                          </p:stCondLst>
                                        </p:cTn>
                                        <p:tgtEl>
                                          <p:spTgt spid="18"/>
                                        </p:tgtEl>
                                        <p:attrNameLst>
                                          <p:attrName>style.visibility</p:attrName>
                                        </p:attrNameLst>
                                      </p:cBhvr>
                                      <p:to>
                                        <p:strVal val="hidden"/>
                                      </p:to>
                                    </p:set>
                                  </p:childTnLst>
                                </p:cTn>
                              </p:par>
                              <p:par>
                                <p:cTn id="65" presetID="1" presetClass="exit" presetSubtype="0" fill="hold" grpId="2" nodeType="withEffect">
                                  <p:stCondLst>
                                    <p:cond delay="0"/>
                                  </p:stCondLst>
                                  <p:childTnLst>
                                    <p:set>
                                      <p:cBhvr>
                                        <p:cTn id="66" dur="1" fill="hold">
                                          <p:stCondLst>
                                            <p:cond delay="0"/>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67" restart="whenNotActive" fill="hold" evtFilter="cancelBubble" nodeType="interactiveSeq">
                <p:stCondLst>
                  <p:cond evt="onClick" delay="0">
                    <p:tgtEl>
                      <p:spTgt spid="6"/>
                    </p:tgtEl>
                  </p:cond>
                </p:stCondLst>
                <p:endSync evt="end" delay="0">
                  <p:rtn val="all"/>
                </p:endSync>
                <p:childTnLst>
                  <p:par>
                    <p:cTn id="68" fill="hold">
                      <p:stCondLst>
                        <p:cond delay="0"/>
                      </p:stCondLst>
                      <p:childTnLst>
                        <p:par>
                          <p:cTn id="69" fill="hold">
                            <p:stCondLst>
                              <p:cond delay="0"/>
                            </p:stCondLst>
                            <p:childTnLst>
                              <p:par>
                                <p:cTn id="70" presetID="3" presetClass="emph" presetSubtype="2" fill="hold" grpId="2" nodeType="withEffect">
                                  <p:stCondLst>
                                    <p:cond delay="0"/>
                                  </p:stCondLst>
                                  <p:childTnLst>
                                    <p:animClr clrSpc="rgb" dir="cw">
                                      <p:cBhvr override="childStyle">
                                        <p:cTn id="71" dur="500" fill="hold"/>
                                        <p:tgtEl>
                                          <p:spTgt spid="27"/>
                                        </p:tgtEl>
                                        <p:attrNameLst>
                                          <p:attrName>style.color</p:attrName>
                                        </p:attrNameLst>
                                      </p:cBhvr>
                                      <p:to>
                                        <a:schemeClr val="bg1"/>
                                      </p:to>
                                    </p:animClr>
                                  </p:childTnLst>
                                </p:cTn>
                              </p:par>
                              <p:par>
                                <p:cTn id="72" presetID="3" presetClass="emph" presetSubtype="2" fill="hold" grpId="4" nodeType="withEffect">
                                  <p:stCondLst>
                                    <p:cond delay="0"/>
                                  </p:stCondLst>
                                  <p:childTnLst>
                                    <p:animClr clrSpc="rgb" dir="cw">
                                      <p:cBhvr override="childStyle">
                                        <p:cTn id="73" dur="500" fill="hold"/>
                                        <p:tgtEl>
                                          <p:spTgt spid="22"/>
                                        </p:tgtEl>
                                        <p:attrNameLst>
                                          <p:attrName>style.color</p:attrName>
                                        </p:attrNameLst>
                                      </p:cBhvr>
                                      <p:to>
                                        <a:schemeClr val="bg1"/>
                                      </p:to>
                                    </p:animClr>
                                  </p:childTnLst>
                                </p:cTn>
                              </p:par>
                              <p:par>
                                <p:cTn id="74" presetID="3" presetClass="emph" presetSubtype="2" fill="hold" grpId="4" nodeType="withEffect">
                                  <p:stCondLst>
                                    <p:cond delay="0"/>
                                  </p:stCondLst>
                                  <p:childTnLst>
                                    <p:animClr clrSpc="rgb" dir="cw">
                                      <p:cBhvr override="childStyle">
                                        <p:cTn id="75" dur="500" fill="hold"/>
                                        <p:tgtEl>
                                          <p:spTgt spid="21"/>
                                        </p:tgtEl>
                                        <p:attrNameLst>
                                          <p:attrName>style.color</p:attrName>
                                        </p:attrNameLst>
                                      </p:cBhvr>
                                      <p:to>
                                        <a:schemeClr val="bg1"/>
                                      </p:to>
                                    </p:animClr>
                                  </p:childTnLst>
                                </p:cTn>
                              </p:par>
                              <p:par>
                                <p:cTn id="76" presetID="3" presetClass="emph" presetSubtype="2" fill="hold" grpId="4" nodeType="withEffect">
                                  <p:stCondLst>
                                    <p:cond delay="0"/>
                                  </p:stCondLst>
                                  <p:childTnLst>
                                    <p:animClr clrSpc="rgb" dir="cw">
                                      <p:cBhvr override="childStyle">
                                        <p:cTn id="77" dur="500" fill="hold"/>
                                        <p:tgtEl>
                                          <p:spTgt spid="20"/>
                                        </p:tgtEl>
                                        <p:attrNameLst>
                                          <p:attrName>style.color</p:attrName>
                                        </p:attrNameLst>
                                      </p:cBhvr>
                                      <p:to>
                                        <a:schemeClr val="bg1"/>
                                      </p:to>
                                    </p:animClr>
                                  </p:childTnLst>
                                </p:cTn>
                              </p:par>
                              <p:par>
                                <p:cTn id="78" presetID="3" presetClass="emph" presetSubtype="2" fill="hold" grpId="3" nodeType="withEffect">
                                  <p:stCondLst>
                                    <p:cond delay="0"/>
                                  </p:stCondLst>
                                  <p:childTnLst>
                                    <p:animClr clrSpc="rgb" dir="cw">
                                      <p:cBhvr override="childStyle">
                                        <p:cTn id="79" dur="500" fill="hold"/>
                                        <p:tgtEl>
                                          <p:spTgt spid="18"/>
                                        </p:tgtEl>
                                        <p:attrNameLst>
                                          <p:attrName>style.color</p:attrName>
                                        </p:attrNameLst>
                                      </p:cBhvr>
                                      <p:to>
                                        <a:schemeClr val="bg1"/>
                                      </p:to>
                                    </p:animClr>
                                  </p:childTnLst>
                                </p:cTn>
                              </p:par>
                              <p:par>
                                <p:cTn id="80" presetID="3" presetClass="emph" presetSubtype="2" fill="hold" grpId="3" nodeType="withEffect">
                                  <p:stCondLst>
                                    <p:cond delay="0"/>
                                  </p:stCondLst>
                                  <p:childTnLst>
                                    <p:animClr clrSpc="rgb" dir="cw">
                                      <p:cBhvr override="childStyle">
                                        <p:cTn id="81" dur="500" fill="hold"/>
                                        <p:tgtEl>
                                          <p:spTgt spid="36"/>
                                        </p:tgtEl>
                                        <p:attrNameLst>
                                          <p:attrName>style.color</p:attrName>
                                        </p:attrNameLst>
                                      </p:cBhvr>
                                      <p:to>
                                        <a:schemeClr val="bg1"/>
                                      </p:to>
                                    </p:animClr>
                                  </p:childTnLst>
                                </p:cTn>
                              </p:par>
                              <p:par>
                                <p:cTn id="82" presetID="1" presetClass="exit" presetSubtype="0" fill="hold" grpId="5" nodeType="withEffect">
                                  <p:stCondLst>
                                    <p:cond delay="0"/>
                                  </p:stCondLst>
                                  <p:childTnLst>
                                    <p:set>
                                      <p:cBhvr>
                                        <p:cTn id="83" dur="1" fill="hold">
                                          <p:stCondLst>
                                            <p:cond delay="0"/>
                                          </p:stCondLst>
                                        </p:cTn>
                                        <p:tgtEl>
                                          <p:spTgt spid="22"/>
                                        </p:tgtEl>
                                        <p:attrNameLst>
                                          <p:attrName>style.visibility</p:attrName>
                                        </p:attrNameLst>
                                      </p:cBhvr>
                                      <p:to>
                                        <p:strVal val="hidden"/>
                                      </p:to>
                                    </p:set>
                                  </p:childTnLst>
                                </p:cTn>
                              </p:par>
                              <p:par>
                                <p:cTn id="84" presetID="1" presetClass="exit" presetSubtype="0" fill="hold" grpId="5" nodeType="withEffect">
                                  <p:stCondLst>
                                    <p:cond delay="0"/>
                                  </p:stCondLst>
                                  <p:childTnLst>
                                    <p:set>
                                      <p:cBhvr>
                                        <p:cTn id="85" dur="1" fill="hold">
                                          <p:stCondLst>
                                            <p:cond delay="0"/>
                                          </p:stCondLst>
                                        </p:cTn>
                                        <p:tgtEl>
                                          <p:spTgt spid="21"/>
                                        </p:tgtEl>
                                        <p:attrNameLst>
                                          <p:attrName>style.visibility</p:attrName>
                                        </p:attrNameLst>
                                      </p:cBhvr>
                                      <p:to>
                                        <p:strVal val="hidden"/>
                                      </p:to>
                                    </p:set>
                                  </p:childTnLst>
                                </p:cTn>
                              </p:par>
                              <p:par>
                                <p:cTn id="86" presetID="1" presetClass="exit" presetSubtype="0" fill="hold" grpId="5" nodeType="withEffect">
                                  <p:stCondLst>
                                    <p:cond delay="0"/>
                                  </p:stCondLst>
                                  <p:childTnLst>
                                    <p:set>
                                      <p:cBhvr>
                                        <p:cTn id="87" dur="1" fill="hold">
                                          <p:stCondLst>
                                            <p:cond delay="0"/>
                                          </p:stCondLst>
                                        </p:cTn>
                                        <p:tgtEl>
                                          <p:spTgt spid="20"/>
                                        </p:tgtEl>
                                        <p:attrNameLst>
                                          <p:attrName>style.visibility</p:attrName>
                                        </p:attrNameLst>
                                      </p:cBhvr>
                                      <p:to>
                                        <p:strVal val="hidden"/>
                                      </p:to>
                                    </p:set>
                                  </p:childTnLst>
                                </p:cTn>
                              </p:par>
                              <p:par>
                                <p:cTn id="88" presetID="1" presetClass="exit" presetSubtype="0" fill="hold" grpId="4" nodeType="withEffect">
                                  <p:stCondLst>
                                    <p:cond delay="0"/>
                                  </p:stCondLst>
                                  <p:childTnLst>
                                    <p:set>
                                      <p:cBhvr>
                                        <p:cTn id="89" dur="1" fill="hold">
                                          <p:stCondLst>
                                            <p:cond delay="0"/>
                                          </p:stCondLst>
                                        </p:cTn>
                                        <p:tgtEl>
                                          <p:spTgt spid="18"/>
                                        </p:tgtEl>
                                        <p:attrNameLst>
                                          <p:attrName>style.visibility</p:attrName>
                                        </p:attrNameLst>
                                      </p:cBhvr>
                                      <p:to>
                                        <p:strVal val="hidden"/>
                                      </p:to>
                                    </p:set>
                                  </p:childTnLst>
                                </p:cTn>
                              </p:par>
                              <p:par>
                                <p:cTn id="90" presetID="1" presetClass="exit" presetSubtype="0" fill="hold" grpId="4" nodeType="withEffect">
                                  <p:stCondLst>
                                    <p:cond delay="0"/>
                                  </p:stCondLst>
                                  <p:childTnLst>
                                    <p:set>
                                      <p:cBhvr>
                                        <p:cTn id="91" dur="1" fill="hold">
                                          <p:stCondLst>
                                            <p:cond delay="0"/>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bldLst>
      <p:bldP spid="36" grpId="0"/>
      <p:bldP spid="36" grpId="1"/>
      <p:bldP spid="36" grpId="2"/>
      <p:bldP spid="36" grpId="3"/>
      <p:bldP spid="36" grpId="4"/>
      <p:bldP spid="18" grpId="0"/>
      <p:bldP spid="18" grpId="1"/>
      <p:bldP spid="18" grpId="2"/>
      <p:bldP spid="18" grpId="3"/>
      <p:bldP spid="18" grpId="4"/>
      <p:bldP spid="18" grpId="5"/>
      <p:bldP spid="20" grpId="0"/>
      <p:bldP spid="20" grpId="1"/>
      <p:bldP spid="20" grpId="2"/>
      <p:bldP spid="20" grpId="3"/>
      <p:bldP spid="20" grpId="4"/>
      <p:bldP spid="20" grpId="5"/>
      <p:bldP spid="21" grpId="0"/>
      <p:bldP spid="21" grpId="1"/>
      <p:bldP spid="21" grpId="2"/>
      <p:bldP spid="21" grpId="3"/>
      <p:bldP spid="21" grpId="4"/>
      <p:bldP spid="21" grpId="5"/>
      <p:bldP spid="22" grpId="0"/>
      <p:bldP spid="22" grpId="1"/>
      <p:bldP spid="22" grpId="2"/>
      <p:bldP spid="22" grpId="3"/>
      <p:bldP spid="22" grpId="4"/>
      <p:bldP spid="22" grpId="5"/>
      <p:bldP spid="27" grpId="0"/>
      <p:bldP spid="27" grpId="1"/>
      <p:bldP spid="27" grpId="2"/>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Lent Y8 - 07 Oboe d'amore Concerto in G- Adagio - extended.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480467" y="-5196"/>
            <a:ext cx="609600" cy="609600"/>
          </a:xfrm>
          <a:prstGeom prst="rect">
            <a:avLst/>
          </a:prstGeom>
        </p:spPr>
      </p:pic>
      <p:pic>
        <p:nvPicPr>
          <p:cNvPr id="15" name="Background" descr="D:\03 Projects\TCI\10 Lessons\03 Backgrounds\Lent\Paper &amp; Splatter.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388"/>
            <a:ext cx="9144000" cy="5143112"/>
          </a:xfrm>
          <a:prstGeom prst="rect">
            <a:avLst/>
          </a:prstGeom>
          <a:noFill/>
          <a:extLst>
            <a:ext uri="{909E8E84-426E-40DD-AFC4-6F175D3DCCD1}">
              <a14:hiddenFill xmlns:a14="http://schemas.microsoft.com/office/drawing/2010/main">
                <a:solidFill>
                  <a:srgbClr val="FFFFFF"/>
                </a:solidFill>
              </a14:hiddenFill>
            </a:ext>
          </a:extLst>
        </p:spPr>
      </p:pic>
      <p:pic>
        <p:nvPicPr>
          <p:cNvPr id="11266" name="Picture" descr="D:\03 Projects\TCI\10 Lessons\02 LITURGICAL YEAR\03 Lent\Lent Y8-L01\Images\Slide 11.png"/>
          <p:cNvPicPr>
            <a:picLocks noChangeAspect="1" noChangeArrowheads="1"/>
          </p:cNvPicPr>
          <p:nvPr/>
        </p:nvPicPr>
        <p:blipFill>
          <a:blip r:embed="rId7">
            <a:extLst>
              <a:ext uri="{BEBA8EAE-BF5A-486C-A8C5-ECC9F3942E4B}">
                <a14:imgProps xmlns:a14="http://schemas.microsoft.com/office/drawing/2010/main">
                  <a14:imgLayer r:embed="rId8">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1959429" y="692179"/>
            <a:ext cx="5118667" cy="3839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cNvSpPr>
            <a:spLocks noGrp="1"/>
          </p:cNvSpPr>
          <p:nvPr>
            <p:ph type="ctrTitle"/>
          </p:nvPr>
        </p:nvSpPr>
        <p:spPr>
          <a:xfrm>
            <a:off x="0" y="0"/>
            <a:ext cx="9144000" cy="900000"/>
          </a:xfrm>
        </p:spPr>
        <p:txBody>
          <a:bodyPr>
            <a:normAutofit/>
          </a:bodyPr>
          <a:lstStyle/>
          <a:p>
            <a:r>
              <a:rPr lang="en-US" sz="3200" dirty="0" smtClean="0">
                <a:solidFill>
                  <a:schemeClr val="bg1"/>
                </a:solidFill>
                <a:latin typeface="Arial" pitchFamily="34" charset="0"/>
                <a:ea typeface="Adobe Heiti Std R" pitchFamily="34" charset="-128"/>
                <a:cs typeface="Arial" pitchFamily="34" charset="0"/>
              </a:rPr>
              <a:t>Time for Reflection</a:t>
            </a:r>
            <a:endParaRPr lang="en-GB" sz="3600" dirty="0">
              <a:solidFill>
                <a:schemeClr val="bg1"/>
              </a:solidFill>
              <a:latin typeface="Arial" pitchFamily="34" charset="0"/>
              <a:ea typeface="Adobe Heiti Std R" pitchFamily="34" charset="-128"/>
              <a:cs typeface="Arial" pitchFamily="34" charset="0"/>
            </a:endParaRPr>
          </a:p>
        </p:txBody>
      </p:sp>
      <p:sp>
        <p:nvSpPr>
          <p:cNvPr id="4"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smtClean="0">
                <a:solidFill>
                  <a:srgbClr val="002060"/>
                </a:solidFill>
                <a:latin typeface="Arial" pitchFamily="34" charset="0"/>
                <a:cs typeface="Arial" pitchFamily="34" charset="0"/>
              </a:rPr>
              <a:t>R-1</a:t>
            </a:r>
          </a:p>
          <a:p>
            <a:pPr algn="ctr"/>
            <a:r>
              <a:rPr lang="en-GB" sz="900" b="1" dirty="0" smtClean="0">
                <a:solidFill>
                  <a:srgbClr val="002060"/>
                </a:solidFill>
                <a:latin typeface="Arial" pitchFamily="34" charset="0"/>
                <a:cs typeface="Arial" pitchFamily="34" charset="0"/>
              </a:rPr>
              <a:t>S-11</a:t>
            </a:r>
            <a:endParaRPr lang="en-GB" sz="900" b="1" dirty="0">
              <a:solidFill>
                <a:srgbClr val="002060"/>
              </a:solidFill>
              <a:latin typeface="Arial" pitchFamily="34" charset="0"/>
              <a:cs typeface="Arial" pitchFamily="34" charset="0"/>
            </a:endParaRPr>
          </a:p>
        </p:txBody>
      </p:sp>
      <p:sp>
        <p:nvSpPr>
          <p:cNvPr id="6"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Action Button: Audio">
            <a:hlinkClick r:id="" action="ppaction://noaction" highlightClick="1"/>
          </p:cNvPr>
          <p:cNvSpPr/>
          <p:nvPr/>
        </p:nvSpPr>
        <p:spPr>
          <a:xfrm>
            <a:off x="7092000" y="4680000"/>
            <a:ext cx="360000" cy="360000"/>
          </a:xfrm>
          <a:prstGeom prst="actionButtonSound">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TextBox: Tool instructions stop"/>
          <p:cNvSpPr txBox="1"/>
          <p:nvPr/>
        </p:nvSpPr>
        <p:spPr>
          <a:xfrm>
            <a:off x="3398507" y="4909873"/>
            <a:ext cx="2499403" cy="230832"/>
          </a:xfrm>
          <a:prstGeom prst="rect">
            <a:avLst/>
          </a:prstGeom>
          <a:noFill/>
        </p:spPr>
        <p:txBody>
          <a:bodyPr wrap="none" rtlCol="0">
            <a:spAutoFit/>
          </a:bodyPr>
          <a:lstStyle/>
          <a:p>
            <a:pPr algn="ctr"/>
            <a:r>
              <a:rPr lang="en-GB" sz="900" dirty="0">
                <a:solidFill>
                  <a:schemeClr val="bg1"/>
                </a:solidFill>
                <a:latin typeface="Arial" panose="020B0604020202020204" pitchFamily="34" charset="0"/>
                <a:cs typeface="Arial" panose="020B0604020202020204" pitchFamily="34" charset="0"/>
              </a:rPr>
              <a:t>Click the audio button to stop </a:t>
            </a:r>
            <a:r>
              <a:rPr lang="en-GB" sz="900" dirty="0" smtClean="0">
                <a:solidFill>
                  <a:schemeClr val="bg1"/>
                </a:solidFill>
                <a:latin typeface="Arial" panose="020B0604020202020204" pitchFamily="34" charset="0"/>
                <a:cs typeface="Arial" panose="020B0604020202020204" pitchFamily="34" charset="0"/>
              </a:rPr>
              <a:t>reflective </a:t>
            </a:r>
            <a:r>
              <a:rPr lang="en-GB" sz="900" dirty="0">
                <a:solidFill>
                  <a:schemeClr val="bg1"/>
                </a:solidFill>
                <a:latin typeface="Arial" panose="020B0604020202020204" pitchFamily="34" charset="0"/>
                <a:cs typeface="Arial" panose="020B0604020202020204" pitchFamily="34" charset="0"/>
              </a:rPr>
              <a:t>music</a:t>
            </a:r>
          </a:p>
        </p:txBody>
      </p:sp>
      <p:sp>
        <p:nvSpPr>
          <p:cNvPr id="12" name="TextBox: Tool instructions start"/>
          <p:cNvSpPr txBox="1"/>
          <p:nvPr/>
        </p:nvSpPr>
        <p:spPr>
          <a:xfrm>
            <a:off x="3398508" y="4909873"/>
            <a:ext cx="2492991" cy="230832"/>
          </a:xfrm>
          <a:prstGeom prst="rect">
            <a:avLst/>
          </a:prstGeom>
          <a:noFill/>
        </p:spPr>
        <p:txBody>
          <a:bodyPr wrap="none" rtlCol="0">
            <a:spAutoFit/>
          </a:bodyPr>
          <a:lstStyle/>
          <a:p>
            <a:pPr algn="ctr"/>
            <a:r>
              <a:rPr lang="en-GB" sz="900" dirty="0">
                <a:solidFill>
                  <a:schemeClr val="bg1"/>
                </a:solidFill>
                <a:latin typeface="Arial" panose="020B0604020202020204" pitchFamily="34" charset="0"/>
                <a:cs typeface="Arial" panose="020B0604020202020204" pitchFamily="34" charset="0"/>
              </a:rPr>
              <a:t>Click the audio button to </a:t>
            </a:r>
            <a:r>
              <a:rPr lang="en-GB" sz="900" dirty="0" smtClean="0">
                <a:solidFill>
                  <a:schemeClr val="bg1"/>
                </a:solidFill>
                <a:latin typeface="Arial" panose="020B0604020202020204" pitchFamily="34" charset="0"/>
                <a:cs typeface="Arial" panose="020B0604020202020204" pitchFamily="34" charset="0"/>
              </a:rPr>
              <a:t>play </a:t>
            </a:r>
            <a:r>
              <a:rPr lang="en-GB" sz="900" dirty="0" smtClean="0">
                <a:solidFill>
                  <a:schemeClr val="bg1"/>
                </a:solidFill>
                <a:latin typeface="Arial" panose="020B0604020202020204" pitchFamily="34" charset="0"/>
                <a:cs typeface="Arial" panose="020B0604020202020204" pitchFamily="34" charset="0"/>
              </a:rPr>
              <a:t>reflective </a:t>
            </a:r>
            <a:r>
              <a:rPr lang="en-GB" sz="900" dirty="0">
                <a:solidFill>
                  <a:schemeClr val="bg1"/>
                </a:solidFill>
                <a:latin typeface="Arial" panose="020B0604020202020204" pitchFamily="34" charset="0"/>
                <a:cs typeface="Arial" panose="020B0604020202020204" pitchFamily="34" charset="0"/>
              </a:rPr>
              <a:t>music</a:t>
            </a:r>
          </a:p>
        </p:txBody>
      </p:sp>
      <p:pic>
        <p:nvPicPr>
          <p:cNvPr id="13" name="Feedback">
            <a:hlinkClick r:id="rId9"/>
          </p:cNvPr>
          <p:cNvPicPr>
            <a:picLocks noChangeAspect="1" noChangeArrowheads="1"/>
          </p:cNvPicPr>
          <p:nvPr/>
        </p:nvPicPr>
        <p:blipFill>
          <a:blip r:embed="rId10">
            <a:extLst>
              <a:ext uri="{28A0092B-C50C-407E-A947-70E740481C1C}">
                <a14:useLocalDpi xmlns:a14="http://schemas.microsoft.com/office/drawing/2010/main" val="0"/>
              </a:ext>
            </a:extLst>
          </a:blip>
          <a:stretch>
            <a:fillRect/>
          </a:stretch>
        </p:blipFill>
        <p:spPr bwMode="auto">
          <a:xfrm>
            <a:off x="0" y="4498972"/>
            <a:ext cx="903177" cy="6444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5350113"/>
      </p:ext>
    </p:extLst>
  </p:cSld>
  <p:clrMapOvr>
    <a:masterClrMapping/>
  </p:clrMapOvr>
  <p:transition spd="slow"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0"/>
                    </p:tgtEl>
                  </p:cond>
                </p:stCondLst>
                <p:endSync evt="end" delay="0">
                  <p:rtn val="all"/>
                </p:endSync>
                <p:childTnLst>
                  <p:par>
                    <p:cTn id="8" fill="hold">
                      <p:stCondLst>
                        <p:cond delay="0"/>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par>
                                <p:cTn id="13" presetID="10" presetClass="exit" presetSubtype="0" fill="hold" grpId="1" nodeType="withEffect">
                                  <p:stCondLst>
                                    <p:cond delay="0"/>
                                  </p:stCondLst>
                                  <p:childTnLst>
                                    <p:animEffect transition="out" filter="fade">
                                      <p:cBhvr>
                                        <p:cTn id="14" dur="500"/>
                                        <p:tgtEl>
                                          <p:spTgt spid="12"/>
                                        </p:tgtEl>
                                      </p:cBhvr>
                                    </p:animEffect>
                                    <p:set>
                                      <p:cBhvr>
                                        <p:cTn id="15" dur="1" fill="hold">
                                          <p:stCondLst>
                                            <p:cond delay="499"/>
                                          </p:stCondLst>
                                        </p:cTn>
                                        <p:tgtEl>
                                          <p:spTgt spid="12"/>
                                        </p:tgtEl>
                                        <p:attrNameLst>
                                          <p:attrName>style.visibility</p:attrName>
                                        </p:attrNameLst>
                                      </p:cBhvr>
                                      <p:to>
                                        <p:strVal val="hidden"/>
                                      </p:to>
                                    </p:set>
                                  </p:childTnLst>
                                </p:cTn>
                              </p:par>
                              <p:par>
                                <p:cTn id="16" presetID="1" presetClass="mediacall" presetSubtype="0" fill="hold" nodeType="withEffect">
                                  <p:stCondLst>
                                    <p:cond delay="0"/>
                                  </p:stCondLst>
                                  <p:childTnLst>
                                    <p:cmd type="call" cmd="playFrom(0.0)">
                                      <p:cBhvr>
                                        <p:cTn id="17" dur="417733" fill="hold"/>
                                        <p:tgtEl>
                                          <p:spTgt spid="3"/>
                                        </p:tgtEl>
                                      </p:cBhvr>
                                    </p:cmd>
                                  </p:childTnLst>
                                </p:cTn>
                              </p:par>
                              <p:par>
                                <p:cTn id="18" presetID="1" presetClass="emph" presetSubtype="2" fill="hold" nodeType="withEffect">
                                  <p:stCondLst>
                                    <p:cond delay="0"/>
                                  </p:stCondLst>
                                  <p:childTnLst>
                                    <p:animClr clrSpc="rgb" dir="cw">
                                      <p:cBhvr>
                                        <p:cTn id="19" dur="1000" fill="hold"/>
                                        <p:tgtEl>
                                          <p:spTgt spid="10"/>
                                        </p:tgtEl>
                                        <p:attrNameLst>
                                          <p:attrName>fillcolor</p:attrName>
                                        </p:attrNameLst>
                                      </p:cBhvr>
                                      <p:to>
                                        <a:schemeClr val="accent2"/>
                                      </p:to>
                                    </p:animClr>
                                    <p:set>
                                      <p:cBhvr>
                                        <p:cTn id="20" dur="1000" fill="hold"/>
                                        <p:tgtEl>
                                          <p:spTgt spid="10"/>
                                        </p:tgtEl>
                                        <p:attrNameLst>
                                          <p:attrName>fill.type</p:attrName>
                                        </p:attrNameLst>
                                      </p:cBhvr>
                                      <p:to>
                                        <p:strVal val="solid"/>
                                      </p:to>
                                    </p:set>
                                    <p:set>
                                      <p:cBhvr>
                                        <p:cTn id="21" dur="1000" fill="hold"/>
                                        <p:tgtEl>
                                          <p:spTgt spid="10"/>
                                        </p:tgtEl>
                                        <p:attrNameLst>
                                          <p:attrName>fill.on</p:attrName>
                                        </p:attrNameLst>
                                      </p:cBhvr>
                                      <p:to>
                                        <p:strVal val="true"/>
                                      </p:to>
                                    </p:set>
                                  </p:childTnLst>
                                </p:cTn>
                              </p:par>
                            </p:childTnLst>
                          </p:cTn>
                        </p:par>
                      </p:childTnLst>
                    </p:cTn>
                  </p:par>
                  <p:par>
                    <p:cTn id="22" fill="hold">
                      <p:stCondLst>
                        <p:cond delay="indefinite"/>
                      </p:stCondLst>
                      <p:childTnLst>
                        <p:par>
                          <p:cTn id="23" fill="hold">
                            <p:stCondLst>
                              <p:cond delay="0"/>
                            </p:stCondLst>
                            <p:childTnLst>
                              <p:par>
                                <p:cTn id="24" presetID="3" presetClass="mediacall" presetSubtype="0" fill="hold" nodeType="clickEffect">
                                  <p:stCondLst>
                                    <p:cond delay="0"/>
                                  </p:stCondLst>
                                  <p:childTnLst>
                                    <p:cmd type="call" cmd="stop">
                                      <p:cBhvr>
                                        <p:cTn id="25" dur="1" fill="hold"/>
                                        <p:tgtEl>
                                          <p:spTgt spid="3"/>
                                        </p:tgtEl>
                                      </p:cBhvr>
                                    </p:cmd>
                                  </p:childTnLst>
                                </p:cTn>
                              </p:par>
                              <p:par>
                                <p:cTn id="26" presetID="10" presetClass="exit" presetSubtype="0" fill="hold" grpId="1" nodeType="withEffect">
                                  <p:stCondLst>
                                    <p:cond delay="0"/>
                                  </p:stCondLst>
                                  <p:childTnLst>
                                    <p:animEffect transition="out" filter="fade">
                                      <p:cBhvr>
                                        <p:cTn id="27" dur="500"/>
                                        <p:tgtEl>
                                          <p:spTgt spid="11"/>
                                        </p:tgtEl>
                                      </p:cBhvr>
                                    </p:animEffect>
                                    <p:set>
                                      <p:cBhvr>
                                        <p:cTn id="28" dur="1" fill="hold">
                                          <p:stCondLst>
                                            <p:cond delay="499"/>
                                          </p:stCondLst>
                                        </p:cTn>
                                        <p:tgtEl>
                                          <p:spTgt spid="11"/>
                                        </p:tgtEl>
                                        <p:attrNameLst>
                                          <p:attrName>style.visibility</p:attrName>
                                        </p:attrNameLst>
                                      </p:cBhvr>
                                      <p:to>
                                        <p:strVal val="hidden"/>
                                      </p:to>
                                    </p:set>
                                  </p:childTnLst>
                                </p:cTn>
                              </p:par>
                              <p:par>
                                <p:cTn id="29" presetID="10" presetClass="entr" presetSubtype="0" fill="hold" grpId="2"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500"/>
                                        <p:tgtEl>
                                          <p:spTgt spid="12"/>
                                        </p:tgtEl>
                                      </p:cBhvr>
                                    </p:animEffect>
                                  </p:childTnLst>
                                </p:cTn>
                              </p:par>
                              <p:par>
                                <p:cTn id="32" presetID="1" presetClass="emph" presetSubtype="2" fill="hold" nodeType="withEffect">
                                  <p:stCondLst>
                                    <p:cond delay="0"/>
                                  </p:stCondLst>
                                  <p:childTnLst>
                                    <p:animClr clrSpc="rgb" dir="cw">
                                      <p:cBhvr>
                                        <p:cTn id="33" dur="2000" fill="hold"/>
                                        <p:tgtEl>
                                          <p:spTgt spid="10"/>
                                        </p:tgtEl>
                                        <p:attrNameLst>
                                          <p:attrName>fillcolor</p:attrName>
                                        </p:attrNameLst>
                                      </p:cBhvr>
                                      <p:to>
                                        <a:schemeClr val="bg1"/>
                                      </p:to>
                                    </p:animClr>
                                    <p:set>
                                      <p:cBhvr>
                                        <p:cTn id="34" dur="2000" fill="hold"/>
                                        <p:tgtEl>
                                          <p:spTgt spid="10"/>
                                        </p:tgtEl>
                                        <p:attrNameLst>
                                          <p:attrName>fill.type</p:attrName>
                                        </p:attrNameLst>
                                      </p:cBhvr>
                                      <p:to>
                                        <p:strVal val="solid"/>
                                      </p:to>
                                    </p:set>
                                    <p:set>
                                      <p:cBhvr>
                                        <p:cTn id="35" dur="2000" fill="hold"/>
                                        <p:tgtEl>
                                          <p:spTgt spid="10"/>
                                        </p:tgtEl>
                                        <p:attrNameLst>
                                          <p:attrName>fill.on</p:attrName>
                                        </p:attrNameLst>
                                      </p:cBhvr>
                                      <p:to>
                                        <p:strVal val="true"/>
                                      </p:to>
                                    </p:set>
                                  </p:childTnLst>
                                </p:cTn>
                              </p:par>
                            </p:childTnLst>
                          </p:cTn>
                        </p:par>
                      </p:childTnLst>
                    </p:cTn>
                  </p:par>
                </p:childTnLst>
              </p:cTn>
              <p:nextCondLst>
                <p:cond evt="onClick" delay="0">
                  <p:tgtEl>
                    <p:spTgt spid="10"/>
                  </p:tgtEl>
                </p:cond>
              </p:nextCondLst>
            </p:seq>
            <p:audio>
              <p:cMediaNode vol="80000">
                <p:cTn id="36" fill="hold" display="0">
                  <p:stCondLst>
                    <p:cond delay="indefinite"/>
                  </p:stCondLst>
                  <p:endCondLst>
                    <p:cond evt="onStopAudio" delay="0">
                      <p:tgtEl>
                        <p:sldTgt/>
                      </p:tgtEl>
                    </p:cond>
                  </p:endCondLst>
                </p:cTn>
                <p:tgtEl>
                  <p:spTgt spid="3"/>
                </p:tgtEl>
              </p:cMediaNode>
            </p:audio>
          </p:childTnLst>
        </p:cTn>
      </p:par>
    </p:tnLst>
    <p:bldLst>
      <p:bldP spid="11" grpId="0"/>
      <p:bldP spid="11" grpId="1"/>
      <p:bldP spid="12" grpId="0"/>
      <p:bldP spid="12" grpId="1"/>
      <p:bldP spid="12" grpId="2"/>
    </p:bldLst>
  </p:timing>
</p:sld>
</file>

<file path=ppt/slides/slide12.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grpSp>
        <p:nvGrpSpPr>
          <p:cNvPr id="5" name="Group: Watermark"/>
          <p:cNvGrpSpPr/>
          <p:nvPr/>
        </p:nvGrpSpPr>
        <p:grpSpPr>
          <a:xfrm>
            <a:off x="-80911" y="79791"/>
            <a:ext cx="9080911" cy="5156042"/>
            <a:chOff x="-80911" y="79791"/>
            <a:chExt cx="9080911" cy="5156042"/>
          </a:xfrm>
        </p:grpSpPr>
        <p:sp>
          <p:nvSpPr>
            <p:cNvPr id="8" name="TextBox 7"/>
            <p:cNvSpPr txBox="1"/>
            <p:nvPr/>
          </p:nvSpPr>
          <p:spPr>
            <a:xfrm>
              <a:off x="6982990" y="3502389"/>
              <a:ext cx="2017010" cy="1107996"/>
            </a:xfrm>
            <a:prstGeom prst="rect">
              <a:avLst/>
            </a:prstGeom>
            <a:noFill/>
          </p:spPr>
          <p:txBody>
            <a:bodyPr wrap="square" rtlCol="0">
              <a:spAutoFit/>
            </a:bodyPr>
            <a:lstStyle/>
            <a:p>
              <a:r>
                <a:rPr lang="en-NZ" sz="6600" b="1" dirty="0" smtClean="0">
                  <a:solidFill>
                    <a:schemeClr val="bg1">
                      <a:lumMod val="85000"/>
                    </a:schemeClr>
                  </a:solidFill>
                  <a:latin typeface="Bradley Hand ITC" pitchFamily="66" charset="0"/>
                </a:rPr>
                <a:t>Lent</a:t>
              </a:r>
              <a:endParaRPr lang="en-GB" sz="6600" b="1" dirty="0">
                <a:solidFill>
                  <a:schemeClr val="bg1">
                    <a:lumMod val="85000"/>
                  </a:schemeClr>
                </a:solidFill>
                <a:latin typeface="Bradley Hand ITC" pitchFamily="66" charset="0"/>
              </a:endParaRPr>
            </a:p>
          </p:txBody>
        </p:sp>
        <p:sp>
          <p:nvSpPr>
            <p:cNvPr id="23" name="TextBox 22"/>
            <p:cNvSpPr txBox="1"/>
            <p:nvPr/>
          </p:nvSpPr>
          <p:spPr>
            <a:xfrm rot="21091170">
              <a:off x="-80911" y="79791"/>
              <a:ext cx="1282723" cy="769441"/>
            </a:xfrm>
            <a:prstGeom prst="rect">
              <a:avLst/>
            </a:prstGeom>
            <a:noFill/>
          </p:spPr>
          <p:txBody>
            <a:bodyPr wrap="square" rtlCol="0">
              <a:spAutoFit/>
            </a:bodyPr>
            <a:lstStyle/>
            <a:p>
              <a:r>
                <a:rPr lang="en-NZ" sz="4400" b="1" dirty="0" smtClean="0">
                  <a:solidFill>
                    <a:schemeClr val="bg1">
                      <a:lumMod val="85000"/>
                    </a:schemeClr>
                  </a:solidFill>
                  <a:latin typeface="Bradley Hand ITC" pitchFamily="66" charset="0"/>
                </a:rPr>
                <a:t>Lent</a:t>
              </a:r>
              <a:endParaRPr lang="en-GB" sz="4400" b="1" dirty="0">
                <a:solidFill>
                  <a:schemeClr val="bg1">
                    <a:lumMod val="85000"/>
                  </a:schemeClr>
                </a:solidFill>
                <a:latin typeface="Bradley Hand ITC" pitchFamily="66" charset="0"/>
              </a:endParaRPr>
            </a:p>
          </p:txBody>
        </p:sp>
        <p:sp>
          <p:nvSpPr>
            <p:cNvPr id="24" name="TextBox 23"/>
            <p:cNvSpPr txBox="1"/>
            <p:nvPr/>
          </p:nvSpPr>
          <p:spPr>
            <a:xfrm>
              <a:off x="1570782" y="4589502"/>
              <a:ext cx="1083951" cy="646331"/>
            </a:xfrm>
            <a:prstGeom prst="rect">
              <a:avLst/>
            </a:prstGeom>
            <a:noFill/>
          </p:spPr>
          <p:txBody>
            <a:bodyPr wrap="square" rtlCol="0">
              <a:spAutoFit/>
            </a:bodyPr>
            <a:lstStyle/>
            <a:p>
              <a:r>
                <a:rPr lang="en-NZ" sz="3600" b="1" dirty="0" smtClean="0">
                  <a:solidFill>
                    <a:schemeClr val="bg1">
                      <a:lumMod val="85000"/>
                    </a:schemeClr>
                  </a:solidFill>
                  <a:latin typeface="Bradley Hand ITC" pitchFamily="66" charset="0"/>
                </a:rPr>
                <a:t>Lent</a:t>
              </a:r>
              <a:endParaRPr lang="en-GB" sz="3600" b="1" dirty="0">
                <a:solidFill>
                  <a:schemeClr val="bg1">
                    <a:lumMod val="85000"/>
                  </a:schemeClr>
                </a:solidFill>
                <a:latin typeface="Bradley Hand ITC" pitchFamily="66" charset="0"/>
              </a:endParaRPr>
            </a:p>
          </p:txBody>
        </p:sp>
      </p:grpSp>
      <p:sp>
        <p:nvSpPr>
          <p:cNvPr id="31" name="TextBox: Date"/>
          <p:cNvSpPr txBox="1"/>
          <p:nvPr/>
        </p:nvSpPr>
        <p:spPr>
          <a:xfrm>
            <a:off x="5621575" y="4606957"/>
            <a:ext cx="2300630" cy="369332"/>
          </a:xfrm>
          <a:prstGeom prst="rect">
            <a:avLst/>
          </a:prstGeom>
          <a:noFill/>
        </p:spPr>
        <p:txBody>
          <a:bodyPr wrap="none" rtlCol="0">
            <a:spAutoFit/>
          </a:bodyPr>
          <a:lstStyle/>
          <a:p>
            <a:r>
              <a:rPr lang="en-NZ" dirty="0" smtClean="0">
                <a:latin typeface="Arial" pitchFamily="34" charset="0"/>
                <a:ea typeface="Segoe UI" pitchFamily="34" charset="0"/>
                <a:cs typeface="Arial" pitchFamily="34" charset="0"/>
              </a:rPr>
              <a:t>Date:____________</a:t>
            </a:r>
            <a:endParaRPr lang="en-GB" dirty="0">
              <a:latin typeface="Arial" pitchFamily="34" charset="0"/>
              <a:ea typeface="Segoe UI" pitchFamily="34" charset="0"/>
              <a:cs typeface="Arial" pitchFamily="34" charset="0"/>
            </a:endParaRPr>
          </a:p>
        </p:txBody>
      </p:sp>
      <p:sp>
        <p:nvSpPr>
          <p:cNvPr id="32" name="TextBox: Name"/>
          <p:cNvSpPr txBox="1"/>
          <p:nvPr/>
        </p:nvSpPr>
        <p:spPr>
          <a:xfrm>
            <a:off x="1235004" y="4606957"/>
            <a:ext cx="4480714" cy="369332"/>
          </a:xfrm>
          <a:prstGeom prst="rect">
            <a:avLst/>
          </a:prstGeom>
          <a:noFill/>
        </p:spPr>
        <p:txBody>
          <a:bodyPr wrap="none" rtlCol="0">
            <a:spAutoFit/>
          </a:bodyPr>
          <a:lstStyle/>
          <a:p>
            <a:r>
              <a:rPr lang="en-NZ" dirty="0" smtClean="0">
                <a:latin typeface="Arial" pitchFamily="34" charset="0"/>
                <a:ea typeface="Segoe UI" pitchFamily="34" charset="0"/>
                <a:cs typeface="Arial" pitchFamily="34" charset="0"/>
              </a:rPr>
              <a:t>Name:____________________________</a:t>
            </a:r>
            <a:endParaRPr lang="en-GB" dirty="0">
              <a:latin typeface="Arial" pitchFamily="34" charset="0"/>
              <a:ea typeface="Segoe UI" pitchFamily="34" charset="0"/>
              <a:cs typeface="Arial" pitchFamily="34" charset="0"/>
            </a:endParaRPr>
          </a:p>
        </p:txBody>
      </p:sp>
      <p:grpSp>
        <p:nvGrpSpPr>
          <p:cNvPr id="6" name="Group: Collage"/>
          <p:cNvGrpSpPr/>
          <p:nvPr/>
        </p:nvGrpSpPr>
        <p:grpSpPr>
          <a:xfrm>
            <a:off x="2831619" y="1585003"/>
            <a:ext cx="3484810" cy="2307771"/>
            <a:chOff x="2831619" y="1585003"/>
            <a:chExt cx="3484810" cy="2307771"/>
          </a:xfrm>
        </p:grpSpPr>
        <p:grpSp>
          <p:nvGrpSpPr>
            <p:cNvPr id="14" name="Group: Collage"/>
            <p:cNvGrpSpPr/>
            <p:nvPr/>
          </p:nvGrpSpPr>
          <p:grpSpPr>
            <a:xfrm>
              <a:off x="3012198" y="1775472"/>
              <a:ext cx="3123653" cy="1926833"/>
              <a:chOff x="2810934" y="1817398"/>
              <a:chExt cx="3123653" cy="1926833"/>
            </a:xfrm>
          </p:grpSpPr>
          <p:pic>
            <p:nvPicPr>
              <p:cNvPr id="6151" name="Picture 7"/>
              <p:cNvPicPr>
                <a:picLocks noChangeAspect="1" noChangeArrowheads="1"/>
              </p:cNvPicPr>
              <p:nvPr/>
            </p:nvPicPr>
            <p:blipFill>
              <a:blip r:embed="rId3" cstate="print">
                <a:extLst>
                  <a:ext uri="{BEBA8EAE-BF5A-486C-A8C5-ECC9F3942E4B}">
                    <a14:imgProps xmlns:a14="http://schemas.microsoft.com/office/drawing/2010/main">
                      <a14:imgLayer r:embed="rId4">
                        <a14:imgEffect>
                          <a14:sharpenSoften amount="-99000"/>
                        </a14:imgEffect>
                      </a14:imgLayer>
                    </a14:imgProps>
                  </a:ext>
                  <a:ext uri="{28A0092B-C50C-407E-A947-70E740481C1C}">
                    <a14:useLocalDpi xmlns:a14="http://schemas.microsoft.com/office/drawing/2010/main" val="0"/>
                  </a:ext>
                </a:extLst>
              </a:blip>
              <a:srcRect/>
              <a:stretch>
                <a:fillRect/>
              </a:stretch>
            </p:blipFill>
            <p:spPr bwMode="auto">
              <a:xfrm rot="281414">
                <a:off x="3666190" y="2608574"/>
                <a:ext cx="1505037" cy="9718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100000"/>
                        </a14:imgEffect>
                      </a14:imgLayer>
                    </a14:imgProps>
                  </a:ext>
                  <a:ext uri="{28A0092B-C50C-407E-A947-70E740481C1C}">
                    <a14:useLocalDpi xmlns:a14="http://schemas.microsoft.com/office/drawing/2010/main" val="0"/>
                  </a:ext>
                </a:extLst>
              </a:blip>
              <a:srcRect/>
              <a:stretch>
                <a:fillRect/>
              </a:stretch>
            </p:blipFill>
            <p:spPr bwMode="auto">
              <a:xfrm rot="21385646">
                <a:off x="3660350" y="1896250"/>
                <a:ext cx="1504728" cy="9726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rot="289811">
                <a:off x="4155601" y="3116085"/>
                <a:ext cx="956941" cy="42948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147"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666190" y="2207095"/>
                <a:ext cx="1504728" cy="972639"/>
              </a:xfrm>
              <a:prstGeom prst="rect">
                <a:avLst/>
              </a:prstGeom>
              <a:ln>
                <a:noFill/>
              </a:ln>
              <a:effectLst>
                <a:softEdge rad="508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5" name="Rectangle 24"/>
              <p:cNvSpPr/>
              <p:nvPr/>
            </p:nvSpPr>
            <p:spPr>
              <a:xfrm rot="289811">
                <a:off x="4588385" y="2309542"/>
                <a:ext cx="956941" cy="42948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149" name="Picture 5"/>
              <p:cNvPicPr>
                <a:picLocks noChangeAspect="1" noChangeArrowheads="1"/>
              </p:cNvPicPr>
              <p:nvPr/>
            </p:nvPicPr>
            <p:blipFill>
              <a:blip r:embed="rId8">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val="0"/>
                  </a:ext>
                </a:extLst>
              </a:blip>
              <a:srcRect/>
              <a:stretch>
                <a:fillRect/>
              </a:stretch>
            </p:blipFill>
            <p:spPr bwMode="auto">
              <a:xfrm rot="274160">
                <a:off x="2810934" y="2738145"/>
                <a:ext cx="853837" cy="8229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6" name="Picture 2"/>
              <p:cNvPicPr>
                <a:picLocks noChangeAspect="1" noChangeArrowheads="1"/>
              </p:cNvPicPr>
              <p:nvPr/>
            </p:nvPicPr>
            <p:blipFill>
              <a:blip r:embed="rId10" cstate="print">
                <a:extLst>
                  <a:ext uri="{BEBA8EAE-BF5A-486C-A8C5-ECC9F3942E4B}">
                    <a14:imgProps xmlns:a14="http://schemas.microsoft.com/office/drawing/2010/main">
                      <a14:imgLayer r:embed="rId11">
                        <a14:imgEffect>
                          <a14:saturation sat="0"/>
                        </a14:imgEffect>
                      </a14:imgLayer>
                    </a14:imgProps>
                  </a:ext>
                  <a:ext uri="{28A0092B-C50C-407E-A947-70E740481C1C}">
                    <a14:useLocalDpi xmlns:a14="http://schemas.microsoft.com/office/drawing/2010/main" val="0"/>
                  </a:ext>
                </a:extLst>
              </a:blip>
              <a:srcRect/>
              <a:stretch>
                <a:fillRect/>
              </a:stretch>
            </p:blipFill>
            <p:spPr bwMode="auto">
              <a:xfrm rot="21211759">
                <a:off x="5099743" y="1817398"/>
                <a:ext cx="684237" cy="10016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8" name="Picture 4"/>
              <p:cNvPicPr>
                <a:picLocks noChangeAspect="1" noChangeArrowheads="1"/>
              </p:cNvPicPr>
              <p:nvPr/>
            </p:nvPicPr>
            <p:blipFill>
              <a:blip r:embed="rId12" cstate="print">
                <a:extLst>
                  <a:ext uri="{BEBA8EAE-BF5A-486C-A8C5-ECC9F3942E4B}">
                    <a14:imgProps xmlns:a14="http://schemas.microsoft.com/office/drawing/2010/main">
                      <a14:imgLayer r:embed="rId13">
                        <a14:imgEffect>
                          <a14:saturation sat="0"/>
                        </a14:imgEffect>
                      </a14:imgLayer>
                    </a14:imgProps>
                  </a:ext>
                  <a:ext uri="{28A0092B-C50C-407E-A947-70E740481C1C}">
                    <a14:useLocalDpi xmlns:a14="http://schemas.microsoft.com/office/drawing/2010/main" val="0"/>
                  </a:ext>
                </a:extLst>
              </a:blip>
              <a:srcRect/>
              <a:stretch>
                <a:fillRect/>
              </a:stretch>
            </p:blipFill>
            <p:spPr bwMode="auto">
              <a:xfrm rot="21360000">
                <a:off x="3011670" y="1971702"/>
                <a:ext cx="648938" cy="7946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0" name="Picture 6"/>
              <p:cNvPicPr>
                <a:picLocks noChangeAspect="1" noChangeArrowheads="1"/>
              </p:cNvPicPr>
              <p:nvPr/>
            </p:nvPicPr>
            <p:blipFill>
              <a:blip r:embed="rId14">
                <a:extLst>
                  <a:ext uri="{BEBA8EAE-BF5A-486C-A8C5-ECC9F3942E4B}">
                    <a14:imgProps xmlns:a14="http://schemas.microsoft.com/office/drawing/2010/main">
                      <a14:imgLayer r:embed="rId15">
                        <a14:imgEffect>
                          <a14:saturation sat="0"/>
                        </a14:imgEffect>
                      </a14:imgLayer>
                    </a14:imgProps>
                  </a:ext>
                  <a:ext uri="{28A0092B-C50C-407E-A947-70E740481C1C}">
                    <a14:useLocalDpi xmlns:a14="http://schemas.microsoft.com/office/drawing/2010/main" val="0"/>
                  </a:ext>
                </a:extLst>
              </a:blip>
              <a:srcRect/>
              <a:stretch>
                <a:fillRect/>
              </a:stretch>
            </p:blipFill>
            <p:spPr bwMode="auto">
              <a:xfrm rot="286410">
                <a:off x="5123163" y="2794770"/>
                <a:ext cx="811424" cy="9494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8" name="Rounded Rectangle"/>
            <p:cNvSpPr/>
            <p:nvPr/>
          </p:nvSpPr>
          <p:spPr>
            <a:xfrm>
              <a:off x="2831619" y="1585003"/>
              <a:ext cx="3484810" cy="2307771"/>
            </a:xfrm>
            <a:prstGeom prst="roundRect">
              <a:avLst/>
            </a:prstGeom>
            <a:noFill/>
            <a:ln w="63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5" name="Rectangle: Box"/>
          <p:cNvSpPr/>
          <p:nvPr/>
        </p:nvSpPr>
        <p:spPr>
          <a:xfrm>
            <a:off x="148047" y="888274"/>
            <a:ext cx="8851954" cy="3701228"/>
          </a:xfrm>
          <a:prstGeom prst="rect">
            <a:avLst/>
          </a:prstGeom>
          <a:noFill/>
          <a:ln w="63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0" y="0"/>
            <a:ext cx="9144000" cy="900000"/>
          </a:xfrm>
        </p:spPr>
        <p:txBody>
          <a:bodyPr>
            <a:normAutofit/>
          </a:bodyPr>
          <a:lstStyle/>
          <a:p>
            <a:r>
              <a:rPr lang="en-US" sz="3600" dirty="0">
                <a:latin typeface="Arial" pitchFamily="34" charset="0"/>
                <a:ea typeface="Adobe Heiti Std R" pitchFamily="34" charset="-128"/>
                <a:cs typeface="Arial" pitchFamily="34" charset="0"/>
              </a:rPr>
              <a:t>For my Lenten Journey I need …</a:t>
            </a:r>
            <a:endParaRPr lang="en-GB" sz="3600" dirty="0">
              <a:latin typeface="Arial" pitchFamily="34" charset="0"/>
              <a:ea typeface="Adobe Heiti Std R" pitchFamily="34" charset="-128"/>
              <a:cs typeface="Arial" pitchFamily="34" charset="0"/>
            </a:endParaRPr>
          </a:p>
        </p:txBody>
      </p:sp>
      <p:sp>
        <p:nvSpPr>
          <p:cNvPr id="4" name="TextBox: PageNumber"/>
          <p:cNvSpPr txBox="1">
            <a:spLocks/>
          </p:cNvSpPr>
          <p:nvPr/>
        </p:nvSpPr>
        <p:spPr>
          <a:xfrm>
            <a:off x="8640000" y="4680000"/>
            <a:ext cx="360000" cy="360000"/>
          </a:xfrm>
          <a:prstGeom prst="rect">
            <a:avLst/>
          </a:prstGeom>
          <a:solidFill>
            <a:schemeClr val="bg1">
              <a:lumMod val="95000"/>
            </a:schemeClr>
          </a:solidFill>
          <a:ln w="25400">
            <a:solidFill>
              <a:schemeClr val="tx1"/>
            </a:solidFill>
          </a:ln>
        </p:spPr>
        <p:txBody>
          <a:bodyPr wrap="none" rtlCol="0" anchor="ctr" anchorCtr="1">
            <a:noAutofit/>
          </a:bodyPr>
          <a:lstStyle/>
          <a:p>
            <a:pPr algn="ctr"/>
            <a:r>
              <a:rPr lang="en-GB" sz="900" b="1" dirty="0" smtClean="0">
                <a:latin typeface="Arial" pitchFamily="34" charset="0"/>
                <a:cs typeface="Arial" pitchFamily="34" charset="0"/>
              </a:rPr>
              <a:t>R-1</a:t>
            </a:r>
          </a:p>
          <a:p>
            <a:pPr algn="ctr"/>
            <a:r>
              <a:rPr lang="en-GB" sz="900" b="1" dirty="0" smtClean="0">
                <a:latin typeface="Arial" pitchFamily="34" charset="0"/>
                <a:cs typeface="Arial" pitchFamily="34" charset="0"/>
              </a:rPr>
              <a:t>S-06</a:t>
            </a:r>
            <a:endParaRPr lang="en-GB" sz="900" b="1" dirty="0">
              <a:latin typeface="Arial" pitchFamily="34" charset="0"/>
              <a:cs typeface="Arial" pitchFamily="34" charset="0"/>
            </a:endParaRPr>
          </a:p>
        </p:txBody>
      </p:sp>
      <p:sp>
        <p:nvSpPr>
          <p:cNvPr id="20" name="Action Button: Up">
            <a:hlinkClick r:id="rId16" action="ppaction://hlinksldjump" highlightClick="1"/>
          </p:cNvPr>
          <p:cNvSpPr/>
          <p:nvPr/>
        </p:nvSpPr>
        <p:spPr>
          <a:xfrm rot="16200000">
            <a:off x="8100000" y="4680000"/>
            <a:ext cx="360000"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box: Tool instructions"/>
          <p:cNvSpPr txBox="1"/>
          <p:nvPr/>
        </p:nvSpPr>
        <p:spPr>
          <a:xfrm>
            <a:off x="3225319" y="4912668"/>
            <a:ext cx="2693366" cy="230832"/>
          </a:xfrm>
          <a:prstGeom prst="rect">
            <a:avLst/>
          </a:prstGeom>
          <a:noFill/>
        </p:spPr>
        <p:txBody>
          <a:bodyPr wrap="none" rtlCol="0">
            <a:spAutoFit/>
          </a:bodyPr>
          <a:lstStyle/>
          <a:p>
            <a:pPr algn="ctr"/>
            <a:r>
              <a:rPr lang="en-GB" sz="900" dirty="0" smtClean="0">
                <a:solidFill>
                  <a:schemeClr val="bg1"/>
                </a:solidFill>
                <a:latin typeface="+mj-lt"/>
                <a:ea typeface="Adobe Heiti Std R" pitchFamily="34" charset="-128"/>
                <a:cs typeface="Arial" pitchFamily="34" charset="0"/>
              </a:rPr>
              <a:t>Click on the worksheet button to go to the worksheet</a:t>
            </a:r>
            <a:endParaRPr lang="en-GB" sz="900" dirty="0">
              <a:solidFill>
                <a:schemeClr val="bg1"/>
              </a:solidFill>
              <a:latin typeface="+mj-lt"/>
              <a:ea typeface="Adobe Heiti Std R" pitchFamily="34" charset="-128"/>
              <a:cs typeface="Arial" pitchFamily="34" charset="0"/>
            </a:endParaRPr>
          </a:p>
        </p:txBody>
      </p:sp>
      <p:sp>
        <p:nvSpPr>
          <p:cNvPr id="21" name="Textbox: Tool instructions"/>
          <p:cNvSpPr txBox="1"/>
          <p:nvPr/>
        </p:nvSpPr>
        <p:spPr>
          <a:xfrm>
            <a:off x="3444139" y="4912668"/>
            <a:ext cx="2255747" cy="230832"/>
          </a:xfrm>
          <a:prstGeom prst="rect">
            <a:avLst/>
          </a:prstGeom>
          <a:noFill/>
        </p:spPr>
        <p:txBody>
          <a:bodyPr wrap="none" rtlCol="0">
            <a:spAutoFit/>
          </a:bodyPr>
          <a:lstStyle/>
          <a:p>
            <a:pPr algn="ctr"/>
            <a:r>
              <a:rPr lang="en-GB" sz="900" dirty="0" smtClean="0">
                <a:latin typeface="Arial" pitchFamily="34" charset="0"/>
                <a:ea typeface="Segoe UI" pitchFamily="34" charset="0"/>
                <a:cs typeface="Arial" pitchFamily="34" charset="0"/>
              </a:rPr>
              <a:t>Click the up arrow to return to the lesson</a:t>
            </a:r>
            <a:endParaRPr lang="en-GB" sz="900" dirty="0">
              <a:latin typeface="Arial" pitchFamily="34" charset="0"/>
              <a:ea typeface="Segoe UI" pitchFamily="34" charset="0"/>
              <a:cs typeface="Arial" pitchFamily="34" charset="0"/>
            </a:endParaRPr>
          </a:p>
        </p:txBody>
      </p:sp>
      <p:sp>
        <p:nvSpPr>
          <p:cNvPr id="22" name="TextBox: Worksheet Indication"/>
          <p:cNvSpPr txBox="1"/>
          <p:nvPr/>
        </p:nvSpPr>
        <p:spPr>
          <a:xfrm>
            <a:off x="0" y="4783500"/>
            <a:ext cx="1260000" cy="360000"/>
          </a:xfrm>
          <a:prstGeom prst="rect">
            <a:avLst/>
          </a:prstGeom>
          <a:noFill/>
          <a:ln w="0">
            <a:noFill/>
          </a:ln>
        </p:spPr>
        <p:txBody>
          <a:bodyPr wrap="square" rtlCol="0">
            <a:noAutofit/>
          </a:bodyPr>
          <a:lstStyle/>
          <a:p>
            <a:r>
              <a:rPr lang="en-GB" sz="1600" b="1" dirty="0" smtClean="0">
                <a:latin typeface="Arial" pitchFamily="34" charset="0"/>
                <a:cs typeface="Arial" pitchFamily="34" charset="0"/>
              </a:rPr>
              <a:t>Worksheet</a:t>
            </a:r>
            <a:endParaRPr lang="en-GB" sz="1600" b="1" dirty="0">
              <a:latin typeface="Arial" pitchFamily="34" charset="0"/>
              <a:cs typeface="Arial" pitchFamily="34" charset="0"/>
            </a:endParaRPr>
          </a:p>
        </p:txBody>
      </p:sp>
    </p:spTree>
    <p:extLst>
      <p:ext uri="{BB962C8B-B14F-4D97-AF65-F5344CB8AC3E}">
        <p14:creationId xmlns:p14="http://schemas.microsoft.com/office/powerpoint/2010/main" val="3247038589"/>
      </p:ext>
    </p:extLst>
  </p:cSld>
  <p:clrMapOvr>
    <a:masterClrMapping/>
  </p:clrMapOvr>
  <p:transition spd="slow" advClick="0">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19" name="TextBox: Date"/>
          <p:cNvSpPr txBox="1"/>
          <p:nvPr/>
        </p:nvSpPr>
        <p:spPr>
          <a:xfrm>
            <a:off x="5614919" y="4617918"/>
            <a:ext cx="2300630" cy="369332"/>
          </a:xfrm>
          <a:prstGeom prst="rect">
            <a:avLst/>
          </a:prstGeom>
          <a:noFill/>
        </p:spPr>
        <p:txBody>
          <a:bodyPr wrap="none" rtlCol="0">
            <a:spAutoFit/>
          </a:bodyPr>
          <a:lstStyle/>
          <a:p>
            <a:r>
              <a:rPr lang="en-NZ" dirty="0" smtClean="0">
                <a:latin typeface="Arial" pitchFamily="34" charset="0"/>
                <a:ea typeface="Segoe UI" pitchFamily="34" charset="0"/>
                <a:cs typeface="Arial" pitchFamily="34" charset="0"/>
              </a:rPr>
              <a:t>Date:____________</a:t>
            </a:r>
            <a:endParaRPr lang="en-GB" dirty="0">
              <a:latin typeface="Arial" pitchFamily="34" charset="0"/>
              <a:ea typeface="Segoe UI" pitchFamily="34" charset="0"/>
              <a:cs typeface="Arial" pitchFamily="34" charset="0"/>
            </a:endParaRPr>
          </a:p>
        </p:txBody>
      </p:sp>
      <p:sp>
        <p:nvSpPr>
          <p:cNvPr id="21" name="TextBox: Name"/>
          <p:cNvSpPr txBox="1"/>
          <p:nvPr/>
        </p:nvSpPr>
        <p:spPr>
          <a:xfrm>
            <a:off x="1228348" y="4617918"/>
            <a:ext cx="4480714" cy="369332"/>
          </a:xfrm>
          <a:prstGeom prst="rect">
            <a:avLst/>
          </a:prstGeom>
          <a:noFill/>
        </p:spPr>
        <p:txBody>
          <a:bodyPr wrap="none" rtlCol="0">
            <a:spAutoFit/>
          </a:bodyPr>
          <a:lstStyle/>
          <a:p>
            <a:r>
              <a:rPr lang="en-NZ" dirty="0" smtClean="0">
                <a:latin typeface="Arial" pitchFamily="34" charset="0"/>
                <a:ea typeface="Segoe UI" pitchFamily="34" charset="0"/>
                <a:cs typeface="Arial" pitchFamily="34" charset="0"/>
              </a:rPr>
              <a:t>Name:____________________________</a:t>
            </a:r>
            <a:endParaRPr lang="en-GB" dirty="0">
              <a:latin typeface="Arial" pitchFamily="34" charset="0"/>
              <a:ea typeface="Segoe UI" pitchFamily="34" charset="0"/>
              <a:cs typeface="Arial" pitchFamily="34" charset="0"/>
            </a:endParaRPr>
          </a:p>
        </p:txBody>
      </p:sp>
      <p:sp>
        <p:nvSpPr>
          <p:cNvPr id="2" name="Rounded Rectangle: Summary BG"/>
          <p:cNvSpPr/>
          <p:nvPr/>
        </p:nvSpPr>
        <p:spPr>
          <a:xfrm>
            <a:off x="5055073" y="3169920"/>
            <a:ext cx="3944927" cy="1376343"/>
          </a:xfrm>
          <a:prstGeom prst="round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Sentence start"/>
          <p:cNvSpPr txBox="1"/>
          <p:nvPr/>
        </p:nvSpPr>
        <p:spPr>
          <a:xfrm>
            <a:off x="5086120" y="3176954"/>
            <a:ext cx="1679114" cy="276999"/>
          </a:xfrm>
          <a:prstGeom prst="rect">
            <a:avLst/>
          </a:prstGeom>
          <a:noFill/>
        </p:spPr>
        <p:txBody>
          <a:bodyPr wrap="none" rtlCol="0">
            <a:spAutoFit/>
          </a:bodyPr>
          <a:lstStyle/>
          <a:p>
            <a:r>
              <a:rPr lang="en-NZ" sz="1200" dirty="0" smtClean="0"/>
              <a:t>A holy and just person…</a:t>
            </a:r>
            <a:endParaRPr lang="en-GB" sz="1200" dirty="0"/>
          </a:p>
        </p:txBody>
      </p:sp>
      <p:sp>
        <p:nvSpPr>
          <p:cNvPr id="3" name="TextBox: Summary Statement"/>
          <p:cNvSpPr txBox="1"/>
          <p:nvPr/>
        </p:nvSpPr>
        <p:spPr>
          <a:xfrm>
            <a:off x="6295990" y="2943500"/>
            <a:ext cx="1463093" cy="276999"/>
          </a:xfrm>
          <a:prstGeom prst="rect">
            <a:avLst/>
          </a:prstGeom>
          <a:noFill/>
        </p:spPr>
        <p:txBody>
          <a:bodyPr wrap="square" rtlCol="0">
            <a:spAutoFit/>
          </a:bodyPr>
          <a:lstStyle/>
          <a:p>
            <a:r>
              <a:rPr lang="en-NZ" sz="1200" i="1" dirty="0" smtClean="0"/>
              <a:t>Summary Statement</a:t>
            </a:r>
            <a:endParaRPr lang="en-GB" sz="1200" i="1" dirty="0"/>
          </a:p>
        </p:txBody>
      </p:sp>
      <p:sp>
        <p:nvSpPr>
          <p:cNvPr id="18" name="TextBox: Sounds like"/>
          <p:cNvSpPr txBox="1"/>
          <p:nvPr/>
        </p:nvSpPr>
        <p:spPr>
          <a:xfrm rot="17520000">
            <a:off x="3452490" y="3595834"/>
            <a:ext cx="1586973" cy="461665"/>
          </a:xfrm>
          <a:prstGeom prst="rect">
            <a:avLst/>
          </a:prstGeom>
          <a:noFill/>
        </p:spPr>
        <p:txBody>
          <a:bodyPr wrap="none" rtlCol="0">
            <a:spAutoFit/>
          </a:bodyPr>
          <a:lstStyle/>
          <a:p>
            <a:r>
              <a:rPr lang="en-GB" sz="2400" smtClean="0"/>
              <a:t>Sounds like</a:t>
            </a:r>
            <a:endParaRPr lang="en-GB" sz="2400"/>
          </a:p>
        </p:txBody>
      </p:sp>
      <p:sp>
        <p:nvSpPr>
          <p:cNvPr id="16" name="TextBox: Feels like"/>
          <p:cNvSpPr txBox="1"/>
          <p:nvPr/>
        </p:nvSpPr>
        <p:spPr>
          <a:xfrm rot="17529496">
            <a:off x="4859912" y="2019882"/>
            <a:ext cx="1313180" cy="461665"/>
          </a:xfrm>
          <a:prstGeom prst="rect">
            <a:avLst/>
          </a:prstGeom>
          <a:noFill/>
        </p:spPr>
        <p:txBody>
          <a:bodyPr wrap="none" rtlCol="0">
            <a:spAutoFit/>
          </a:bodyPr>
          <a:lstStyle/>
          <a:p>
            <a:r>
              <a:rPr lang="en-GB" sz="2400" smtClean="0"/>
              <a:t>Feels like</a:t>
            </a:r>
            <a:endParaRPr lang="en-GB" sz="2400"/>
          </a:p>
        </p:txBody>
      </p:sp>
      <p:sp>
        <p:nvSpPr>
          <p:cNvPr id="17" name="TextBox: Looks like"/>
          <p:cNvSpPr txBox="1"/>
          <p:nvPr/>
        </p:nvSpPr>
        <p:spPr>
          <a:xfrm rot="3423120">
            <a:off x="3291316" y="2027785"/>
            <a:ext cx="1388522" cy="461665"/>
          </a:xfrm>
          <a:prstGeom prst="rect">
            <a:avLst/>
          </a:prstGeom>
          <a:noFill/>
        </p:spPr>
        <p:txBody>
          <a:bodyPr wrap="none" rtlCol="0">
            <a:spAutoFit/>
          </a:bodyPr>
          <a:lstStyle/>
          <a:p>
            <a:r>
              <a:rPr lang="en-GB" sz="2400" smtClean="0"/>
              <a:t>Looks like</a:t>
            </a:r>
            <a:endParaRPr lang="en-GB" sz="2400"/>
          </a:p>
        </p:txBody>
      </p:sp>
      <p:cxnSp>
        <p:nvCxnSpPr>
          <p:cNvPr id="20" name="Shape: Title line"/>
          <p:cNvCxnSpPr/>
          <p:nvPr/>
        </p:nvCxnSpPr>
        <p:spPr>
          <a:xfrm>
            <a:off x="987425" y="1122218"/>
            <a:ext cx="7180263"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4" name="Shape: Y-chart"/>
          <p:cNvGrpSpPr/>
          <p:nvPr/>
        </p:nvGrpSpPr>
        <p:grpSpPr>
          <a:xfrm>
            <a:off x="3886200" y="1516107"/>
            <a:ext cx="1583107" cy="3030156"/>
            <a:chOff x="3886200" y="1516107"/>
            <a:chExt cx="1583107" cy="3030156"/>
          </a:xfrm>
        </p:grpSpPr>
        <p:cxnSp>
          <p:nvCxnSpPr>
            <p:cNvPr id="4" name="Straight Connector right"/>
            <p:cNvCxnSpPr/>
            <p:nvPr/>
          </p:nvCxnSpPr>
          <p:spPr>
            <a:xfrm flipV="1">
              <a:off x="4260273" y="1516107"/>
              <a:ext cx="1209034" cy="3030156"/>
            </a:xfrm>
            <a:prstGeom prst="line">
              <a:avLst/>
            </a:prstGeom>
            <a:ln w="177800" cap="rnd" cmpd="sng">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left"/>
            <p:cNvCxnSpPr/>
            <p:nvPr/>
          </p:nvCxnSpPr>
          <p:spPr>
            <a:xfrm flipH="1" flipV="1">
              <a:off x="3886200" y="1535917"/>
              <a:ext cx="952612" cy="1491946"/>
            </a:xfrm>
            <a:prstGeom prst="line">
              <a:avLst/>
            </a:prstGeom>
            <a:ln w="177800" cap="rnd" cmpd="sng">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6" name="Title"/>
          <p:cNvSpPr txBox="1"/>
          <p:nvPr/>
        </p:nvSpPr>
        <p:spPr>
          <a:xfrm>
            <a:off x="0" y="-17728"/>
            <a:ext cx="9144000" cy="646331"/>
          </a:xfrm>
          <a:prstGeom prst="rect">
            <a:avLst/>
          </a:prstGeom>
          <a:noFill/>
        </p:spPr>
        <p:txBody>
          <a:bodyPr wrap="square" rtlCol="0">
            <a:spAutoFit/>
          </a:bodyPr>
          <a:lstStyle/>
          <a:p>
            <a:pPr algn="ctr"/>
            <a:r>
              <a:rPr lang="en-NZ" sz="3600" dirty="0">
                <a:latin typeface="Arial" pitchFamily="34" charset="0"/>
                <a:cs typeface="Arial" pitchFamily="34" charset="0"/>
              </a:rPr>
              <a:t>Living a just and holy life</a:t>
            </a:r>
            <a:endParaRPr lang="en-GB" sz="3600" b="1" dirty="0">
              <a:solidFill>
                <a:srgbClr val="FF0000"/>
              </a:solidFill>
              <a:latin typeface="Arial" pitchFamily="34" charset="0"/>
              <a:cs typeface="Arial" pitchFamily="34" charset="0"/>
            </a:endParaRPr>
          </a:p>
        </p:txBody>
      </p:sp>
      <p:sp>
        <p:nvSpPr>
          <p:cNvPr id="14" name="TextBox: PageNumber"/>
          <p:cNvSpPr txBox="1">
            <a:spLocks/>
          </p:cNvSpPr>
          <p:nvPr/>
        </p:nvSpPr>
        <p:spPr>
          <a:xfrm>
            <a:off x="8640000" y="4680000"/>
            <a:ext cx="360000" cy="360000"/>
          </a:xfrm>
          <a:prstGeom prst="rect">
            <a:avLst/>
          </a:prstGeom>
          <a:solidFill>
            <a:schemeClr val="bg1">
              <a:lumMod val="95000"/>
            </a:schemeClr>
          </a:solidFill>
          <a:ln w="25400">
            <a:solidFill>
              <a:schemeClr val="tx1"/>
            </a:solidFill>
          </a:ln>
        </p:spPr>
        <p:txBody>
          <a:bodyPr wrap="none" rtlCol="0" anchor="ctr" anchorCtr="1">
            <a:noAutofit/>
          </a:bodyPr>
          <a:lstStyle/>
          <a:p>
            <a:pPr algn="ctr"/>
            <a:r>
              <a:rPr lang="en-GB" sz="900" b="1" dirty="0">
                <a:latin typeface="Arial" pitchFamily="34" charset="0"/>
                <a:cs typeface="Arial" pitchFamily="34" charset="0"/>
              </a:rPr>
              <a:t>R</a:t>
            </a:r>
            <a:r>
              <a:rPr lang="en-GB" sz="900" b="1" dirty="0" smtClean="0">
                <a:latin typeface="Arial" pitchFamily="34" charset="0"/>
                <a:cs typeface="Arial" pitchFamily="34" charset="0"/>
              </a:rPr>
              <a:t>-1</a:t>
            </a:r>
          </a:p>
          <a:p>
            <a:pPr algn="ctr"/>
            <a:r>
              <a:rPr lang="en-GB" sz="900" b="1" dirty="0" smtClean="0">
                <a:latin typeface="Arial" pitchFamily="34" charset="0"/>
                <a:cs typeface="Arial" pitchFamily="34" charset="0"/>
              </a:rPr>
              <a:t>S-07</a:t>
            </a:r>
            <a:endParaRPr lang="en-GB" sz="900" b="1" dirty="0">
              <a:latin typeface="Arial" pitchFamily="34" charset="0"/>
              <a:cs typeface="Arial" pitchFamily="34" charset="0"/>
            </a:endParaRPr>
          </a:p>
        </p:txBody>
      </p:sp>
      <p:sp>
        <p:nvSpPr>
          <p:cNvPr id="23" name="Action Button: Up">
            <a:hlinkClick r:id="rId3" action="ppaction://hlinksldjump" highlightClick="1"/>
          </p:cNvPr>
          <p:cNvSpPr/>
          <p:nvPr/>
        </p:nvSpPr>
        <p:spPr>
          <a:xfrm rot="16200000">
            <a:off x="8100000" y="4680000"/>
            <a:ext cx="360000"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Textbox: Tool instructions"/>
          <p:cNvSpPr txBox="1"/>
          <p:nvPr/>
        </p:nvSpPr>
        <p:spPr>
          <a:xfrm>
            <a:off x="3444139" y="4912668"/>
            <a:ext cx="2255747" cy="230832"/>
          </a:xfrm>
          <a:prstGeom prst="rect">
            <a:avLst/>
          </a:prstGeom>
          <a:noFill/>
        </p:spPr>
        <p:txBody>
          <a:bodyPr wrap="none" rtlCol="0">
            <a:spAutoFit/>
          </a:bodyPr>
          <a:lstStyle/>
          <a:p>
            <a:pPr algn="ctr"/>
            <a:r>
              <a:rPr lang="en-GB" sz="900" dirty="0" smtClean="0">
                <a:latin typeface="Arial" pitchFamily="34" charset="0"/>
                <a:ea typeface="Segoe UI" pitchFamily="34" charset="0"/>
                <a:cs typeface="Arial" pitchFamily="34" charset="0"/>
              </a:rPr>
              <a:t>Click the up arrow to return to the lesson</a:t>
            </a:r>
            <a:endParaRPr lang="en-GB" sz="900" dirty="0">
              <a:latin typeface="Arial" pitchFamily="34" charset="0"/>
              <a:ea typeface="Segoe UI" pitchFamily="34" charset="0"/>
              <a:cs typeface="Arial" pitchFamily="34" charset="0"/>
            </a:endParaRPr>
          </a:p>
        </p:txBody>
      </p:sp>
      <p:sp>
        <p:nvSpPr>
          <p:cNvPr id="25" name="TextBox: Worksheet Indication"/>
          <p:cNvSpPr txBox="1"/>
          <p:nvPr/>
        </p:nvSpPr>
        <p:spPr>
          <a:xfrm>
            <a:off x="0" y="4783500"/>
            <a:ext cx="1260000" cy="360000"/>
          </a:xfrm>
          <a:prstGeom prst="rect">
            <a:avLst/>
          </a:prstGeom>
          <a:noFill/>
          <a:ln w="0">
            <a:noFill/>
          </a:ln>
        </p:spPr>
        <p:txBody>
          <a:bodyPr wrap="square" rtlCol="0">
            <a:noAutofit/>
          </a:bodyPr>
          <a:lstStyle/>
          <a:p>
            <a:r>
              <a:rPr lang="en-GB" sz="1600" b="1" dirty="0" smtClean="0">
                <a:latin typeface="Arial" pitchFamily="34" charset="0"/>
                <a:cs typeface="Arial" pitchFamily="34" charset="0"/>
              </a:rPr>
              <a:t>Worksheet</a:t>
            </a:r>
            <a:endParaRPr lang="en-GB" sz="1600" b="1" dirty="0">
              <a:latin typeface="Arial" pitchFamily="34" charset="0"/>
              <a:cs typeface="Arial" pitchFamily="34" charset="0"/>
            </a:endParaRPr>
          </a:p>
        </p:txBody>
      </p:sp>
    </p:spTree>
    <p:extLst>
      <p:ext uri="{BB962C8B-B14F-4D97-AF65-F5344CB8AC3E}">
        <p14:creationId xmlns:p14="http://schemas.microsoft.com/office/powerpoint/2010/main" val="10062280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35" name="Rectangle: 6th Answer"/>
          <p:cNvSpPr/>
          <p:nvPr/>
        </p:nvSpPr>
        <p:spPr>
          <a:xfrm>
            <a:off x="200588" y="3923193"/>
            <a:ext cx="7731460" cy="890343"/>
          </a:xfrm>
          <a:prstGeom prst="rect">
            <a:avLst/>
          </a:prstGeom>
          <a:solidFill>
            <a:schemeClr val="bg1"/>
          </a:solid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36" name="Rectangle: 5th Answer"/>
          <p:cNvSpPr/>
          <p:nvPr/>
        </p:nvSpPr>
        <p:spPr>
          <a:xfrm>
            <a:off x="200588" y="3049280"/>
            <a:ext cx="8795287" cy="805752"/>
          </a:xfrm>
          <a:prstGeom prst="rect">
            <a:avLst/>
          </a:prstGeom>
          <a:solidFill>
            <a:schemeClr val="bg1"/>
          </a:solid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37" name="Rectangle: 4th Answer"/>
          <p:cNvSpPr/>
          <p:nvPr/>
        </p:nvSpPr>
        <p:spPr>
          <a:xfrm>
            <a:off x="4666554" y="2176522"/>
            <a:ext cx="4329323" cy="807989"/>
          </a:xfrm>
          <a:prstGeom prst="rect">
            <a:avLst/>
          </a:prstGeom>
          <a:solidFill>
            <a:schemeClr val="bg1"/>
          </a:solid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38" name="Rectangle: 3rd Answer"/>
          <p:cNvSpPr/>
          <p:nvPr/>
        </p:nvSpPr>
        <p:spPr>
          <a:xfrm>
            <a:off x="200588" y="2176522"/>
            <a:ext cx="4288349" cy="807989"/>
          </a:xfrm>
          <a:prstGeom prst="rect">
            <a:avLst/>
          </a:prstGeom>
          <a:solidFill>
            <a:schemeClr val="bg1"/>
          </a:solid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39" name="Rectangle: 2nd Answer"/>
          <p:cNvSpPr/>
          <p:nvPr/>
        </p:nvSpPr>
        <p:spPr>
          <a:xfrm>
            <a:off x="4666554" y="1285248"/>
            <a:ext cx="4329323" cy="819721"/>
          </a:xfrm>
          <a:prstGeom prst="rect">
            <a:avLst/>
          </a:prstGeom>
          <a:solidFill>
            <a:schemeClr val="bg1"/>
          </a:solid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40" name="Rectangle: 1st Answer"/>
          <p:cNvSpPr/>
          <p:nvPr/>
        </p:nvSpPr>
        <p:spPr>
          <a:xfrm>
            <a:off x="200588" y="1285248"/>
            <a:ext cx="4288349" cy="819721"/>
          </a:xfrm>
          <a:prstGeom prst="rect">
            <a:avLst/>
          </a:prstGeom>
          <a:solidFill>
            <a:schemeClr val="bg1"/>
          </a:solid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41" name="Textbox: Line 6"/>
          <p:cNvSpPr txBox="1"/>
          <p:nvPr/>
        </p:nvSpPr>
        <p:spPr>
          <a:xfrm>
            <a:off x="139828" y="3867172"/>
            <a:ext cx="7792219" cy="230832"/>
          </a:xfrm>
          <a:prstGeom prst="rect">
            <a:avLst/>
          </a:prstGeom>
          <a:noFill/>
        </p:spPr>
        <p:txBody>
          <a:bodyPr wrap="square" rtlCol="0">
            <a:spAutoFit/>
          </a:bodyPr>
          <a:lstStyle/>
          <a:p>
            <a:pPr lvl="0"/>
            <a:r>
              <a:rPr lang="en-NZ" sz="900" dirty="0">
                <a:latin typeface="Arial" pitchFamily="34" charset="0"/>
                <a:cs typeface="Arial" pitchFamily="34" charset="0"/>
              </a:rPr>
              <a:t>Questions I would like to ask about the topics in this resource are …</a:t>
            </a:r>
            <a:endParaRPr lang="en-GB" sz="900" dirty="0">
              <a:latin typeface="Arial" pitchFamily="34" charset="0"/>
              <a:cs typeface="Arial" pitchFamily="34" charset="0"/>
            </a:endParaRPr>
          </a:p>
        </p:txBody>
      </p:sp>
      <p:sp>
        <p:nvSpPr>
          <p:cNvPr id="42" name="Textbox: Line 5"/>
          <p:cNvSpPr txBox="1"/>
          <p:nvPr/>
        </p:nvSpPr>
        <p:spPr>
          <a:xfrm>
            <a:off x="139828" y="3003588"/>
            <a:ext cx="8856045" cy="230832"/>
          </a:xfrm>
          <a:prstGeom prst="rect">
            <a:avLst/>
          </a:prstGeom>
          <a:noFill/>
        </p:spPr>
        <p:txBody>
          <a:bodyPr wrap="square" rtlCol="0">
            <a:spAutoFit/>
          </a:bodyPr>
          <a:lstStyle/>
          <a:p>
            <a:pPr lvl="0"/>
            <a:r>
              <a:rPr lang="en-NZ" sz="900" dirty="0">
                <a:latin typeface="Arial" pitchFamily="34" charset="0"/>
                <a:cs typeface="Arial" pitchFamily="34" charset="0"/>
              </a:rPr>
              <a:t>Which activity do you think helped you to learn best in this resource?</a:t>
            </a:r>
            <a:endParaRPr lang="en-GB" sz="900" dirty="0">
              <a:latin typeface="Arial" pitchFamily="34" charset="0"/>
              <a:cs typeface="Arial" pitchFamily="34" charset="0"/>
            </a:endParaRPr>
          </a:p>
        </p:txBody>
      </p:sp>
      <p:sp>
        <p:nvSpPr>
          <p:cNvPr id="43" name="Textbox: Line 4"/>
          <p:cNvSpPr txBox="1"/>
          <p:nvPr/>
        </p:nvSpPr>
        <p:spPr>
          <a:xfrm>
            <a:off x="4605137" y="2127854"/>
            <a:ext cx="4390737" cy="369332"/>
          </a:xfrm>
          <a:prstGeom prst="rect">
            <a:avLst/>
          </a:prstGeom>
          <a:noFill/>
        </p:spPr>
        <p:txBody>
          <a:bodyPr wrap="square" rtlCol="0">
            <a:spAutoFit/>
          </a:bodyPr>
          <a:lstStyle/>
          <a:p>
            <a:pPr lvl="0"/>
            <a:r>
              <a:rPr lang="en-NZ" sz="900" dirty="0">
                <a:latin typeface="Arial" pitchFamily="34" charset="0"/>
                <a:cs typeface="Arial" pitchFamily="34" charset="0"/>
              </a:rPr>
              <a:t>Share an example </a:t>
            </a:r>
            <a:r>
              <a:rPr lang="en-NZ" sz="900" dirty="0" smtClean="0">
                <a:latin typeface="Arial" pitchFamily="34" charset="0"/>
                <a:cs typeface="Arial" pitchFamily="34" charset="0"/>
              </a:rPr>
              <a:t> of a person you know who ,by living a just and holy life, makes a difference in the world.</a:t>
            </a:r>
            <a:endParaRPr lang="en-GB" sz="900" dirty="0">
              <a:latin typeface="Arial" pitchFamily="34" charset="0"/>
              <a:cs typeface="Arial" pitchFamily="34" charset="0"/>
            </a:endParaRPr>
          </a:p>
        </p:txBody>
      </p:sp>
      <p:sp>
        <p:nvSpPr>
          <p:cNvPr id="44" name="Textbox: Line 3"/>
          <p:cNvSpPr txBox="1"/>
          <p:nvPr/>
        </p:nvSpPr>
        <p:spPr>
          <a:xfrm>
            <a:off x="139829" y="2127854"/>
            <a:ext cx="4349108" cy="369332"/>
          </a:xfrm>
          <a:prstGeom prst="rect">
            <a:avLst/>
          </a:prstGeom>
          <a:noFill/>
        </p:spPr>
        <p:txBody>
          <a:bodyPr wrap="square" rtlCol="0">
            <a:spAutoFit/>
          </a:bodyPr>
          <a:lstStyle/>
          <a:p>
            <a:pPr lvl="0"/>
            <a:r>
              <a:rPr lang="en-US" sz="900" dirty="0" smtClean="0">
                <a:latin typeface="Arial" pitchFamily="34" charset="0"/>
                <a:cs typeface="Arial" pitchFamily="34" charset="0"/>
              </a:rPr>
              <a:t>Present </a:t>
            </a:r>
            <a:r>
              <a:rPr lang="en-US" sz="900" dirty="0">
                <a:latin typeface="Arial" pitchFamily="34" charset="0"/>
                <a:cs typeface="Arial" pitchFamily="34" charset="0"/>
              </a:rPr>
              <a:t>a reading from the first days of Lent and explain the challenge it offers you and how you respond.</a:t>
            </a:r>
            <a:endParaRPr lang="en-GB" sz="900" dirty="0">
              <a:latin typeface="Arial" pitchFamily="34" charset="0"/>
              <a:cs typeface="Arial" pitchFamily="34" charset="0"/>
            </a:endParaRPr>
          </a:p>
        </p:txBody>
      </p:sp>
      <p:sp>
        <p:nvSpPr>
          <p:cNvPr id="45" name="Textbox: Line 2"/>
          <p:cNvSpPr txBox="1"/>
          <p:nvPr/>
        </p:nvSpPr>
        <p:spPr>
          <a:xfrm>
            <a:off x="4605138" y="1233811"/>
            <a:ext cx="4394862" cy="369332"/>
          </a:xfrm>
          <a:prstGeom prst="rect">
            <a:avLst/>
          </a:prstGeom>
          <a:noFill/>
        </p:spPr>
        <p:txBody>
          <a:bodyPr wrap="square" rtlCol="0">
            <a:spAutoFit/>
          </a:bodyPr>
          <a:lstStyle/>
          <a:p>
            <a:pPr lvl="0"/>
            <a:r>
              <a:rPr lang="en-US" sz="900" dirty="0" smtClean="0">
                <a:latin typeface="Arial" pitchFamily="34" charset="0"/>
                <a:cs typeface="Arial" pitchFamily="34" charset="0"/>
              </a:rPr>
              <a:t>Make </a:t>
            </a:r>
            <a:r>
              <a:rPr lang="en-US" sz="900" dirty="0">
                <a:latin typeface="Arial" pitchFamily="34" charset="0"/>
                <a:cs typeface="Arial" pitchFamily="34" charset="0"/>
              </a:rPr>
              <a:t>a fridge magnet to use at home to remind your family about using the 40 days of Lent to become a more loving and caring family.</a:t>
            </a:r>
            <a:endParaRPr lang="en-GB" sz="900" dirty="0">
              <a:latin typeface="Arial" pitchFamily="34" charset="0"/>
              <a:cs typeface="Arial" pitchFamily="34" charset="0"/>
            </a:endParaRPr>
          </a:p>
        </p:txBody>
      </p:sp>
      <p:sp>
        <p:nvSpPr>
          <p:cNvPr id="46" name="Textbox: Line 1"/>
          <p:cNvSpPr txBox="1"/>
          <p:nvPr/>
        </p:nvSpPr>
        <p:spPr>
          <a:xfrm>
            <a:off x="139829" y="1233811"/>
            <a:ext cx="4349108" cy="230832"/>
          </a:xfrm>
          <a:prstGeom prst="rect">
            <a:avLst/>
          </a:prstGeom>
          <a:noFill/>
        </p:spPr>
        <p:txBody>
          <a:bodyPr wrap="square" rtlCol="0">
            <a:spAutoFit/>
          </a:bodyPr>
          <a:lstStyle/>
          <a:p>
            <a:pPr lvl="0"/>
            <a:r>
              <a:rPr lang="en-US" sz="900" dirty="0" smtClean="0">
                <a:latin typeface="Arial" pitchFamily="34" charset="0"/>
                <a:cs typeface="Arial" pitchFamily="34" charset="0"/>
              </a:rPr>
              <a:t>Make </a:t>
            </a:r>
            <a:r>
              <a:rPr lang="en-US" sz="900" dirty="0">
                <a:latin typeface="Arial" pitchFamily="34" charset="0"/>
                <a:cs typeface="Arial" pitchFamily="34" charset="0"/>
              </a:rPr>
              <a:t>a list of what you can do to live a holy and just life as a young person today.</a:t>
            </a:r>
            <a:endParaRPr lang="en-GB" sz="900" dirty="0">
              <a:latin typeface="Arial" pitchFamily="34" charset="0"/>
              <a:cs typeface="Arial" pitchFamily="34" charset="0"/>
            </a:endParaRPr>
          </a:p>
        </p:txBody>
      </p:sp>
      <p:sp>
        <p:nvSpPr>
          <p:cNvPr id="48" name="TextBox: Date"/>
          <p:cNvSpPr txBox="1"/>
          <p:nvPr/>
        </p:nvSpPr>
        <p:spPr>
          <a:xfrm>
            <a:off x="4818116" y="724112"/>
            <a:ext cx="2300630" cy="369332"/>
          </a:xfrm>
          <a:prstGeom prst="rect">
            <a:avLst/>
          </a:prstGeom>
          <a:noFill/>
        </p:spPr>
        <p:txBody>
          <a:bodyPr wrap="none" rtlCol="0">
            <a:spAutoFit/>
          </a:bodyPr>
          <a:lstStyle/>
          <a:p>
            <a:r>
              <a:rPr lang="en-NZ" dirty="0" smtClean="0">
                <a:latin typeface="Arial" pitchFamily="34" charset="0"/>
                <a:ea typeface="Segoe UI" pitchFamily="34" charset="0"/>
                <a:cs typeface="Arial" pitchFamily="34" charset="0"/>
              </a:rPr>
              <a:t>Date:____________</a:t>
            </a:r>
            <a:endParaRPr lang="en-GB" dirty="0">
              <a:latin typeface="Arial" pitchFamily="34" charset="0"/>
              <a:ea typeface="Segoe UI" pitchFamily="34" charset="0"/>
              <a:cs typeface="Arial" pitchFamily="34" charset="0"/>
            </a:endParaRPr>
          </a:p>
        </p:txBody>
      </p:sp>
      <p:sp>
        <p:nvSpPr>
          <p:cNvPr id="49" name="TextBox: Name"/>
          <p:cNvSpPr txBox="1"/>
          <p:nvPr/>
        </p:nvSpPr>
        <p:spPr>
          <a:xfrm>
            <a:off x="431545" y="724112"/>
            <a:ext cx="4480714" cy="369332"/>
          </a:xfrm>
          <a:prstGeom prst="rect">
            <a:avLst/>
          </a:prstGeom>
          <a:noFill/>
        </p:spPr>
        <p:txBody>
          <a:bodyPr wrap="none" rtlCol="0">
            <a:spAutoFit/>
          </a:bodyPr>
          <a:lstStyle/>
          <a:p>
            <a:r>
              <a:rPr lang="en-NZ" dirty="0" smtClean="0">
                <a:latin typeface="Arial" pitchFamily="34" charset="0"/>
                <a:ea typeface="Segoe UI" pitchFamily="34" charset="0"/>
                <a:cs typeface="Arial" pitchFamily="34" charset="0"/>
              </a:rPr>
              <a:t>Name:____________________________</a:t>
            </a:r>
            <a:endParaRPr lang="en-GB" dirty="0">
              <a:latin typeface="Arial" pitchFamily="34" charset="0"/>
              <a:ea typeface="Segoe UI" pitchFamily="34" charset="0"/>
              <a:cs typeface="Arial" pitchFamily="34" charset="0"/>
            </a:endParaRPr>
          </a:p>
        </p:txBody>
      </p:sp>
      <p:sp>
        <p:nvSpPr>
          <p:cNvPr id="55" name="Title"/>
          <p:cNvSpPr>
            <a:spLocks noGrp="1"/>
          </p:cNvSpPr>
          <p:nvPr>
            <p:ph type="ctrTitle"/>
          </p:nvPr>
        </p:nvSpPr>
        <p:spPr>
          <a:xfrm>
            <a:off x="0" y="0"/>
            <a:ext cx="9144000" cy="900000"/>
          </a:xfrm>
        </p:spPr>
        <p:txBody>
          <a:bodyPr>
            <a:normAutofit/>
          </a:bodyPr>
          <a:lstStyle/>
          <a:p>
            <a:r>
              <a:rPr lang="en-US" sz="3200" dirty="0" smtClean="0">
                <a:ea typeface="Adobe Heiti Std R" pitchFamily="34" charset="-128"/>
              </a:rPr>
              <a:t>Check up</a:t>
            </a:r>
            <a:endParaRPr lang="en-GB" sz="3600" dirty="0">
              <a:ea typeface="Adobe Heiti Std R" pitchFamily="34" charset="-128"/>
            </a:endParaRPr>
          </a:p>
        </p:txBody>
      </p:sp>
      <p:sp>
        <p:nvSpPr>
          <p:cNvPr id="10" name="TextBox: PageNumber"/>
          <p:cNvSpPr txBox="1">
            <a:spLocks/>
          </p:cNvSpPr>
          <p:nvPr/>
        </p:nvSpPr>
        <p:spPr>
          <a:xfrm>
            <a:off x="8640000" y="4680000"/>
            <a:ext cx="360000" cy="360000"/>
          </a:xfrm>
          <a:prstGeom prst="rect">
            <a:avLst/>
          </a:prstGeom>
          <a:solidFill>
            <a:schemeClr val="bg1">
              <a:lumMod val="95000"/>
            </a:schemeClr>
          </a:solidFill>
          <a:ln w="25400">
            <a:solidFill>
              <a:schemeClr val="tx1"/>
            </a:solidFill>
          </a:ln>
        </p:spPr>
        <p:txBody>
          <a:bodyPr wrap="none" rtlCol="0" anchor="ctr" anchorCtr="1">
            <a:noAutofit/>
          </a:bodyPr>
          <a:lstStyle/>
          <a:p>
            <a:pPr algn="ctr"/>
            <a:r>
              <a:rPr lang="en-GB" sz="900" b="1" dirty="0">
                <a:latin typeface="Arial" pitchFamily="34" charset="0"/>
                <a:cs typeface="Arial" pitchFamily="34" charset="0"/>
              </a:rPr>
              <a:t>R</a:t>
            </a:r>
            <a:r>
              <a:rPr lang="en-GB" sz="900" b="1" dirty="0" smtClean="0">
                <a:latin typeface="Arial" pitchFamily="34" charset="0"/>
                <a:cs typeface="Arial" pitchFamily="34" charset="0"/>
              </a:rPr>
              <a:t>-1</a:t>
            </a:r>
          </a:p>
          <a:p>
            <a:pPr algn="ctr"/>
            <a:r>
              <a:rPr lang="en-GB" sz="900" b="1" dirty="0" smtClean="0">
                <a:latin typeface="Arial" pitchFamily="34" charset="0"/>
                <a:cs typeface="Arial" pitchFamily="34" charset="0"/>
              </a:rPr>
              <a:t>S-10</a:t>
            </a:r>
            <a:endParaRPr lang="en-GB" sz="900" b="1" dirty="0">
              <a:latin typeface="Arial" pitchFamily="34" charset="0"/>
              <a:cs typeface="Arial" pitchFamily="34" charset="0"/>
            </a:endParaRPr>
          </a:p>
        </p:txBody>
      </p:sp>
      <p:sp>
        <p:nvSpPr>
          <p:cNvPr id="11" name="Action Button: Up">
            <a:hlinkClick r:id="rId3" action="ppaction://hlinksldjump" highlightClick="1"/>
          </p:cNvPr>
          <p:cNvSpPr/>
          <p:nvPr/>
        </p:nvSpPr>
        <p:spPr>
          <a:xfrm rot="16200000">
            <a:off x="8100000" y="4680000"/>
            <a:ext cx="360000"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Tool instructions"/>
          <p:cNvSpPr txBox="1"/>
          <p:nvPr/>
        </p:nvSpPr>
        <p:spPr>
          <a:xfrm>
            <a:off x="3444144" y="4912668"/>
            <a:ext cx="2255747" cy="230832"/>
          </a:xfrm>
          <a:prstGeom prst="rect">
            <a:avLst/>
          </a:prstGeom>
          <a:noFill/>
        </p:spPr>
        <p:txBody>
          <a:bodyPr wrap="none" rtlCol="0">
            <a:spAutoFit/>
          </a:bodyPr>
          <a:lstStyle/>
          <a:p>
            <a:pPr algn="ctr"/>
            <a:r>
              <a:rPr lang="en-GB" sz="900" dirty="0" smtClean="0">
                <a:latin typeface="Arial" pitchFamily="34" charset="0"/>
                <a:ea typeface="Segoe UI" pitchFamily="34" charset="0"/>
                <a:cs typeface="Arial" pitchFamily="34" charset="0"/>
              </a:rPr>
              <a:t>Click the up arrow to return to the lesson</a:t>
            </a:r>
            <a:endParaRPr lang="en-GB" sz="900" dirty="0">
              <a:latin typeface="Arial" pitchFamily="34" charset="0"/>
              <a:ea typeface="Segoe UI" pitchFamily="34" charset="0"/>
              <a:cs typeface="Arial" pitchFamily="34" charset="0"/>
            </a:endParaRPr>
          </a:p>
        </p:txBody>
      </p:sp>
      <p:sp>
        <p:nvSpPr>
          <p:cNvPr id="13" name="TextBox: Worksheet Indication"/>
          <p:cNvSpPr txBox="1"/>
          <p:nvPr/>
        </p:nvSpPr>
        <p:spPr>
          <a:xfrm>
            <a:off x="0" y="4783500"/>
            <a:ext cx="1260000" cy="360000"/>
          </a:xfrm>
          <a:prstGeom prst="rect">
            <a:avLst/>
          </a:prstGeom>
          <a:noFill/>
          <a:ln w="0">
            <a:noFill/>
          </a:ln>
        </p:spPr>
        <p:txBody>
          <a:bodyPr wrap="square" rtlCol="0">
            <a:noAutofit/>
          </a:bodyPr>
          <a:lstStyle/>
          <a:p>
            <a:r>
              <a:rPr lang="en-GB" sz="1600" b="1" dirty="0" smtClean="0">
                <a:latin typeface="Arial" pitchFamily="34" charset="0"/>
                <a:cs typeface="Arial" pitchFamily="34" charset="0"/>
              </a:rPr>
              <a:t>Worksheet</a:t>
            </a:r>
            <a:endParaRPr lang="en-GB" sz="1600" b="1" dirty="0">
              <a:latin typeface="Arial" pitchFamily="34" charset="0"/>
              <a:cs typeface="Arial" pitchFamily="34" charset="0"/>
            </a:endParaRPr>
          </a:p>
        </p:txBody>
      </p:sp>
    </p:spTree>
    <p:extLst>
      <p:ext uri="{BB962C8B-B14F-4D97-AF65-F5344CB8AC3E}">
        <p14:creationId xmlns:p14="http://schemas.microsoft.com/office/powerpoint/2010/main" val="4105846383"/>
      </p:ext>
    </p:extLst>
  </p:cSld>
  <p:clrMapOvr>
    <a:masterClrMapping/>
  </p:clrMapOvr>
  <p:transition spd="med" advClick="0">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Background" descr="D:\03 Projects\TCI\10 Lessons\03 Backgrounds\Lent\Paper &amp; Splatte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88"/>
            <a:ext cx="9144000" cy="5143112"/>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Line 2"/>
          <p:cNvSpPr txBox="1"/>
          <p:nvPr/>
        </p:nvSpPr>
        <p:spPr>
          <a:xfrm>
            <a:off x="859997" y="3108906"/>
            <a:ext cx="7744315" cy="830997"/>
          </a:xfrm>
          <a:prstGeom prst="rect">
            <a:avLst/>
          </a:prstGeom>
          <a:noFill/>
        </p:spPr>
        <p:txBody>
          <a:bodyPr wrap="square" rtlCol="0">
            <a:spAutoFit/>
          </a:bodyPr>
          <a:lstStyle/>
          <a:p>
            <a:pPr lvl="0"/>
            <a:r>
              <a:rPr lang="en-US" sz="2400" i="1" dirty="0" smtClean="0">
                <a:solidFill>
                  <a:schemeClr val="bg1"/>
                </a:solidFill>
                <a:latin typeface="Arial" pitchFamily="34" charset="0"/>
                <a:ea typeface="Adobe Heiti Std R" pitchFamily="34" charset="-128"/>
                <a:cs typeface="Arial" pitchFamily="34" charset="0"/>
              </a:rPr>
              <a:t>explain </a:t>
            </a:r>
            <a:r>
              <a:rPr lang="en-US" sz="2400" i="1" dirty="0">
                <a:solidFill>
                  <a:schemeClr val="bg1"/>
                </a:solidFill>
                <a:latin typeface="Arial" pitchFamily="34" charset="0"/>
                <a:ea typeface="Adobe Heiti Std R" pitchFamily="34" charset="-128"/>
                <a:cs typeface="Arial" pitchFamily="34" charset="0"/>
              </a:rPr>
              <a:t>the meaning of one of the readings of the first days of </a:t>
            </a:r>
            <a:r>
              <a:rPr lang="en-US" sz="2400" i="1" dirty="0" smtClean="0">
                <a:solidFill>
                  <a:schemeClr val="bg1"/>
                </a:solidFill>
                <a:latin typeface="Arial" pitchFamily="34" charset="0"/>
                <a:ea typeface="Adobe Heiti Std R" pitchFamily="34" charset="-128"/>
                <a:cs typeface="Arial" pitchFamily="34" charset="0"/>
              </a:rPr>
              <a:t>Lent</a:t>
            </a:r>
            <a:endParaRPr lang="en-GB" sz="2400" i="1" dirty="0">
              <a:solidFill>
                <a:schemeClr val="bg1"/>
              </a:solidFill>
              <a:latin typeface="Arial" pitchFamily="34" charset="0"/>
              <a:ea typeface="Adobe Heiti Std R" pitchFamily="34" charset="-128"/>
              <a:cs typeface="Arial" pitchFamily="34" charset="0"/>
            </a:endParaRPr>
          </a:p>
        </p:txBody>
      </p:sp>
      <p:sp>
        <p:nvSpPr>
          <p:cNvPr id="9" name="Textbox: Line 1"/>
          <p:cNvSpPr txBox="1"/>
          <p:nvPr/>
        </p:nvSpPr>
        <p:spPr>
          <a:xfrm>
            <a:off x="865802" y="2035441"/>
            <a:ext cx="7744315" cy="830997"/>
          </a:xfrm>
          <a:prstGeom prst="rect">
            <a:avLst/>
          </a:prstGeom>
          <a:noFill/>
        </p:spPr>
        <p:txBody>
          <a:bodyPr wrap="square" rtlCol="0">
            <a:spAutoFit/>
          </a:bodyPr>
          <a:lstStyle/>
          <a:p>
            <a:pPr marL="0" lvl="1">
              <a:spcAft>
                <a:spcPts val="1800"/>
              </a:spcAft>
            </a:pPr>
            <a:r>
              <a:rPr lang="en-US" sz="2400" i="1" dirty="0" err="1" smtClean="0">
                <a:solidFill>
                  <a:schemeClr val="bg1"/>
                </a:solidFill>
                <a:latin typeface="Arial" pitchFamily="34" charset="0"/>
                <a:ea typeface="Adobe Heiti Std R" pitchFamily="34" charset="-128"/>
                <a:cs typeface="Arial" pitchFamily="34" charset="0"/>
              </a:rPr>
              <a:t>recognise</a:t>
            </a:r>
            <a:r>
              <a:rPr lang="en-US" sz="2400" i="1" dirty="0" smtClean="0">
                <a:solidFill>
                  <a:schemeClr val="bg1"/>
                </a:solidFill>
                <a:latin typeface="Arial" pitchFamily="34" charset="0"/>
                <a:ea typeface="Adobe Heiti Std R" pitchFamily="34" charset="-128"/>
                <a:cs typeface="Arial" pitchFamily="34" charset="0"/>
              </a:rPr>
              <a:t> </a:t>
            </a:r>
            <a:r>
              <a:rPr lang="en-US" sz="2400" i="1" dirty="0">
                <a:solidFill>
                  <a:schemeClr val="bg1"/>
                </a:solidFill>
                <a:latin typeface="Arial" pitchFamily="34" charset="0"/>
                <a:ea typeface="Adobe Heiti Std R" pitchFamily="34" charset="-128"/>
                <a:cs typeface="Arial" pitchFamily="34" charset="0"/>
              </a:rPr>
              <a:t>how Lent is a time to turn back </a:t>
            </a:r>
            <a:r>
              <a:rPr lang="en-US" sz="2400" i="1" dirty="0" smtClean="0">
                <a:solidFill>
                  <a:schemeClr val="bg1"/>
                </a:solidFill>
                <a:latin typeface="Arial" pitchFamily="34" charset="0"/>
                <a:ea typeface="Adobe Heiti Std R" pitchFamily="34" charset="-128"/>
                <a:cs typeface="Arial" pitchFamily="34" charset="0"/>
              </a:rPr>
              <a:t>to</a:t>
            </a:r>
            <a:br>
              <a:rPr lang="en-US" sz="2400" i="1" dirty="0" smtClean="0">
                <a:solidFill>
                  <a:schemeClr val="bg1"/>
                </a:solidFill>
                <a:latin typeface="Arial" pitchFamily="34" charset="0"/>
                <a:ea typeface="Adobe Heiti Std R" pitchFamily="34" charset="-128"/>
                <a:cs typeface="Arial" pitchFamily="34" charset="0"/>
              </a:rPr>
            </a:br>
            <a:r>
              <a:rPr lang="en-US" sz="2400" i="1" dirty="0" smtClean="0">
                <a:solidFill>
                  <a:schemeClr val="bg1"/>
                </a:solidFill>
                <a:latin typeface="Arial" pitchFamily="34" charset="0"/>
                <a:ea typeface="Adobe Heiti Std R" pitchFamily="34" charset="-128"/>
                <a:cs typeface="Arial" pitchFamily="34" charset="0"/>
              </a:rPr>
              <a:t>God </a:t>
            </a:r>
            <a:r>
              <a:rPr lang="en-US" sz="2400" i="1" dirty="0" err="1" smtClean="0">
                <a:solidFill>
                  <a:schemeClr val="bg1"/>
                </a:solidFill>
                <a:latin typeface="Arial" pitchFamily="34" charset="0"/>
                <a:ea typeface="Adobe Heiti Std R" pitchFamily="34" charset="-128"/>
                <a:cs typeface="Arial" pitchFamily="34" charset="0"/>
              </a:rPr>
              <a:t>Te</a:t>
            </a:r>
            <a:r>
              <a:rPr lang="en-US" sz="2400" i="1" dirty="0" smtClean="0">
                <a:solidFill>
                  <a:schemeClr val="bg1"/>
                </a:solidFill>
                <a:latin typeface="Arial" pitchFamily="34" charset="0"/>
                <a:ea typeface="Adobe Heiti Std R" pitchFamily="34" charset="-128"/>
                <a:cs typeface="Arial" pitchFamily="34" charset="0"/>
              </a:rPr>
              <a:t> </a:t>
            </a:r>
            <a:r>
              <a:rPr lang="en-US" sz="2400" i="1" dirty="0" err="1">
                <a:solidFill>
                  <a:schemeClr val="bg1"/>
                </a:solidFill>
                <a:latin typeface="Arial" pitchFamily="34" charset="0"/>
                <a:ea typeface="Adobe Heiti Std R" pitchFamily="34" charset="-128"/>
                <a:cs typeface="Arial" pitchFamily="34" charset="0"/>
              </a:rPr>
              <a:t>Atua</a:t>
            </a:r>
            <a:r>
              <a:rPr lang="en-US" sz="2400" i="1" dirty="0">
                <a:solidFill>
                  <a:schemeClr val="bg1"/>
                </a:solidFill>
                <a:latin typeface="Arial" pitchFamily="34" charset="0"/>
                <a:ea typeface="Adobe Heiti Std R" pitchFamily="34" charset="-128"/>
                <a:cs typeface="Arial" pitchFamily="34" charset="0"/>
              </a:rPr>
              <a:t> and strive to live a more just and holy life</a:t>
            </a:r>
            <a:endParaRPr lang="en-GB" sz="2400" i="1" dirty="0">
              <a:solidFill>
                <a:schemeClr val="bg1"/>
              </a:solidFill>
              <a:latin typeface="Arial" pitchFamily="34" charset="0"/>
              <a:ea typeface="Adobe Heiti Std R" pitchFamily="34" charset="-128"/>
              <a:cs typeface="Arial" pitchFamily="34" charset="0"/>
            </a:endParaRPr>
          </a:p>
        </p:txBody>
      </p:sp>
      <p:sp>
        <p:nvSpPr>
          <p:cNvPr id="11" name="Shape: Border 2"/>
          <p:cNvSpPr/>
          <p:nvPr/>
        </p:nvSpPr>
        <p:spPr>
          <a:xfrm>
            <a:off x="859997" y="3108905"/>
            <a:ext cx="7744315" cy="830997"/>
          </a:xfrm>
          <a:prstGeom prst="rect">
            <a:avLst/>
          </a:prstGeom>
          <a:solidFill>
            <a:srgbClr val="33CC33">
              <a:alpha val="0"/>
            </a:srgbClr>
          </a:solidFill>
          <a:ln>
            <a:solidFill>
              <a:schemeClr val="bg1">
                <a:lumMod val="95000"/>
                <a:alpha val="49804"/>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bg1"/>
              </a:solidFill>
              <a:latin typeface="Adobe Heiti Std R" pitchFamily="34" charset="-128"/>
              <a:ea typeface="Adobe Heiti Std R" pitchFamily="34" charset="-128"/>
            </a:endParaRPr>
          </a:p>
        </p:txBody>
      </p:sp>
      <p:sp>
        <p:nvSpPr>
          <p:cNvPr id="12" name="Shape: Border 1"/>
          <p:cNvSpPr/>
          <p:nvPr/>
        </p:nvSpPr>
        <p:spPr>
          <a:xfrm>
            <a:off x="859997" y="2035440"/>
            <a:ext cx="7744315" cy="830998"/>
          </a:xfrm>
          <a:prstGeom prst="rect">
            <a:avLst/>
          </a:prstGeom>
          <a:solidFill>
            <a:srgbClr val="33CC33">
              <a:alpha val="0"/>
            </a:srgbClr>
          </a:solidFill>
          <a:ln>
            <a:solidFill>
              <a:schemeClr val="bg1">
                <a:lumMod val="95000"/>
                <a:alpha val="49804"/>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latin typeface="Adobe Heiti Std R" pitchFamily="34" charset="-128"/>
              <a:ea typeface="Adobe Heiti Std R" pitchFamily="34" charset="-128"/>
            </a:endParaRPr>
          </a:p>
        </p:txBody>
      </p:sp>
      <p:sp>
        <p:nvSpPr>
          <p:cNvPr id="14" name="Shape: Number 2"/>
          <p:cNvSpPr txBox="1"/>
          <p:nvPr/>
        </p:nvSpPr>
        <p:spPr>
          <a:xfrm>
            <a:off x="395536" y="3084971"/>
            <a:ext cx="433132" cy="461665"/>
          </a:xfrm>
          <a:prstGeom prst="rect">
            <a:avLst/>
          </a:prstGeom>
          <a:noFill/>
        </p:spPr>
        <p:txBody>
          <a:bodyPr wrap="none" rtlCol="0">
            <a:spAutoFit/>
          </a:bodyPr>
          <a:lstStyle/>
          <a:p>
            <a:r>
              <a:rPr lang="en-US" sz="2400" i="1" dirty="0">
                <a:solidFill>
                  <a:schemeClr val="bg1"/>
                </a:solidFill>
                <a:latin typeface="+mj-lt"/>
                <a:ea typeface="Adobe Heiti Std R" pitchFamily="34" charset="-128"/>
                <a:cs typeface="Segoe UI" pitchFamily="34" charset="0"/>
              </a:rPr>
              <a:t>2</a:t>
            </a:r>
            <a:r>
              <a:rPr lang="en-US" sz="2400" i="1" dirty="0" smtClean="0">
                <a:solidFill>
                  <a:schemeClr val="bg1"/>
                </a:solidFill>
                <a:latin typeface="+mj-lt"/>
                <a:ea typeface="Adobe Heiti Std R" pitchFamily="34" charset="-128"/>
                <a:cs typeface="Segoe UI" pitchFamily="34" charset="0"/>
              </a:rPr>
              <a:t>)</a:t>
            </a:r>
            <a:endParaRPr lang="en-GB" sz="2400" i="1" dirty="0">
              <a:solidFill>
                <a:schemeClr val="bg1"/>
              </a:solidFill>
              <a:latin typeface="+mj-lt"/>
              <a:ea typeface="Adobe Heiti Std R" pitchFamily="34" charset="-128"/>
              <a:cs typeface="Segoe UI" pitchFamily="34" charset="0"/>
            </a:endParaRPr>
          </a:p>
        </p:txBody>
      </p:sp>
      <p:sp>
        <p:nvSpPr>
          <p:cNvPr id="15" name="Shape: Number 1"/>
          <p:cNvSpPr txBox="1"/>
          <p:nvPr/>
        </p:nvSpPr>
        <p:spPr>
          <a:xfrm>
            <a:off x="395536" y="2039255"/>
            <a:ext cx="433132" cy="461665"/>
          </a:xfrm>
          <a:prstGeom prst="rect">
            <a:avLst/>
          </a:prstGeom>
          <a:noFill/>
        </p:spPr>
        <p:txBody>
          <a:bodyPr wrap="none" rtlCol="0">
            <a:spAutoFit/>
          </a:bodyPr>
          <a:lstStyle/>
          <a:p>
            <a:r>
              <a:rPr lang="en-US" sz="2400" i="1" dirty="0" smtClean="0">
                <a:solidFill>
                  <a:schemeClr val="bg1"/>
                </a:solidFill>
                <a:latin typeface="+mj-lt"/>
                <a:ea typeface="Adobe Heiti Std R" pitchFamily="34" charset="-128"/>
                <a:cs typeface="Segoe UI" pitchFamily="34" charset="0"/>
              </a:rPr>
              <a:t>1)</a:t>
            </a:r>
            <a:endParaRPr lang="en-GB" sz="2400" i="1" dirty="0">
              <a:solidFill>
                <a:schemeClr val="bg1"/>
              </a:solidFill>
              <a:latin typeface="+mj-lt"/>
              <a:ea typeface="Adobe Heiti Std R" pitchFamily="34" charset="-128"/>
              <a:cs typeface="Segoe UI" pitchFamily="34" charset="0"/>
            </a:endParaRPr>
          </a:p>
        </p:txBody>
      </p:sp>
      <p:sp>
        <p:nvSpPr>
          <p:cNvPr id="3" name="Subtile"/>
          <p:cNvSpPr txBox="1"/>
          <p:nvPr/>
        </p:nvSpPr>
        <p:spPr>
          <a:xfrm>
            <a:off x="539552" y="1491630"/>
            <a:ext cx="2304256" cy="369332"/>
          </a:xfrm>
          <a:prstGeom prst="rect">
            <a:avLst/>
          </a:prstGeom>
          <a:noFill/>
        </p:spPr>
        <p:txBody>
          <a:bodyPr wrap="square" rtlCol="0">
            <a:spAutoFit/>
          </a:bodyPr>
          <a:lstStyle/>
          <a:p>
            <a:r>
              <a:rPr lang="en-NZ" dirty="0" smtClean="0">
                <a:solidFill>
                  <a:schemeClr val="bg1"/>
                </a:solidFill>
                <a:latin typeface="Arial" pitchFamily="34" charset="0"/>
                <a:ea typeface="Adobe Heiti Std R" pitchFamily="34" charset="-128"/>
                <a:cs typeface="Arial" pitchFamily="34" charset="0"/>
              </a:rPr>
              <a:t>The students will:</a:t>
            </a:r>
            <a:endParaRPr lang="en-GB" dirty="0">
              <a:solidFill>
                <a:schemeClr val="bg1"/>
              </a:solidFill>
              <a:latin typeface="Arial" pitchFamily="34" charset="0"/>
              <a:ea typeface="Adobe Heiti Std R" pitchFamily="34" charset="-128"/>
              <a:cs typeface="Arial" pitchFamily="34" charset="0"/>
            </a:endParaRPr>
          </a:p>
        </p:txBody>
      </p:sp>
      <p:pic>
        <p:nvPicPr>
          <p:cNvPr id="2050" name="Picture: Top righ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79398" y="117437"/>
            <a:ext cx="1756590" cy="1053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p:cNvSpPr>
            <a:spLocks noGrp="1"/>
          </p:cNvSpPr>
          <p:nvPr>
            <p:ph type="ctrTitle"/>
          </p:nvPr>
        </p:nvSpPr>
        <p:spPr>
          <a:xfrm>
            <a:off x="539552" y="0"/>
            <a:ext cx="7772400" cy="900000"/>
          </a:xfrm>
        </p:spPr>
        <p:txBody>
          <a:bodyPr>
            <a:normAutofit/>
          </a:bodyPr>
          <a:lstStyle/>
          <a:p>
            <a:r>
              <a:rPr lang="en-NZ" sz="3600" dirty="0">
                <a:solidFill>
                  <a:schemeClr val="bg1"/>
                </a:solidFill>
                <a:latin typeface="Arial" pitchFamily="34" charset="0"/>
                <a:ea typeface="Adobe Heiti Std R" pitchFamily="34" charset="-128"/>
                <a:cs typeface="Arial" pitchFamily="34" charset="0"/>
              </a:rPr>
              <a:t>Learning </a:t>
            </a:r>
            <a:r>
              <a:rPr lang="en-NZ" sz="3600" dirty="0" smtClean="0">
                <a:solidFill>
                  <a:schemeClr val="bg1"/>
                </a:solidFill>
                <a:latin typeface="Arial" pitchFamily="34" charset="0"/>
                <a:ea typeface="Adobe Heiti Std R" pitchFamily="34" charset="-128"/>
                <a:cs typeface="Arial" pitchFamily="34" charset="0"/>
              </a:rPr>
              <a:t>Intentions</a:t>
            </a:r>
            <a:endParaRPr lang="en-GB" sz="3600" dirty="0">
              <a:solidFill>
                <a:schemeClr val="bg1"/>
              </a:solidFill>
              <a:latin typeface="Arial" pitchFamily="34" charset="0"/>
              <a:ea typeface="Adobe Heiti Std R" pitchFamily="34" charset="-128"/>
              <a:cs typeface="Arial" pitchFamily="34" charset="0"/>
            </a:endParaRPr>
          </a:p>
        </p:txBody>
      </p:sp>
      <p:sp>
        <p:nvSpPr>
          <p:cNvPr id="4"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a:solidFill>
                  <a:srgbClr val="002060"/>
                </a:solidFill>
                <a:latin typeface="Arial" pitchFamily="34" charset="0"/>
                <a:cs typeface="Arial" pitchFamily="34" charset="0"/>
              </a:rPr>
              <a:t>R</a:t>
            </a:r>
            <a:r>
              <a:rPr lang="en-GB" sz="900" b="1" dirty="0" smtClean="0">
                <a:solidFill>
                  <a:srgbClr val="002060"/>
                </a:solidFill>
                <a:latin typeface="Arial" pitchFamily="34" charset="0"/>
                <a:cs typeface="Arial" pitchFamily="34" charset="0"/>
              </a:rPr>
              <a:t>-1</a:t>
            </a:r>
          </a:p>
          <a:p>
            <a:pPr algn="ctr"/>
            <a:r>
              <a:rPr lang="en-GB" sz="900" b="1" dirty="0" smtClean="0">
                <a:solidFill>
                  <a:srgbClr val="002060"/>
                </a:solidFill>
                <a:latin typeface="Arial" pitchFamily="34" charset="0"/>
                <a:cs typeface="Arial" pitchFamily="34" charset="0"/>
              </a:rPr>
              <a:t>S-02</a:t>
            </a:r>
            <a:endParaRPr lang="en-GB" sz="900" b="1" dirty="0">
              <a:solidFill>
                <a:srgbClr val="002060"/>
              </a:solidFill>
              <a:latin typeface="Arial" pitchFamily="34" charset="0"/>
              <a:cs typeface="Arial" pitchFamily="34" charset="0"/>
            </a:endParaRPr>
          </a:p>
        </p:txBody>
      </p:sp>
      <p:sp>
        <p:nvSpPr>
          <p:cNvPr id="5"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Textbox: Tool instructions"/>
          <p:cNvSpPr txBox="1"/>
          <p:nvPr/>
        </p:nvSpPr>
        <p:spPr>
          <a:xfrm>
            <a:off x="3700608" y="4912668"/>
            <a:ext cx="1742785" cy="230832"/>
          </a:xfrm>
          <a:prstGeom prst="rect">
            <a:avLst/>
          </a:prstGeom>
          <a:noFill/>
        </p:spPr>
        <p:txBody>
          <a:bodyPr wrap="none" rtlCol="0">
            <a:spAutoFit/>
          </a:bodyPr>
          <a:lstStyle/>
          <a:p>
            <a:pPr algn="ctr"/>
            <a:r>
              <a:rPr lang="en-GB" sz="900" dirty="0" smtClean="0">
                <a:solidFill>
                  <a:schemeClr val="bg1"/>
                </a:solidFill>
                <a:latin typeface="Arial" pitchFamily="34" charset="0"/>
                <a:ea typeface="Adobe Heiti Std R" pitchFamily="34" charset="-128"/>
                <a:cs typeface="Arial" pitchFamily="34" charset="0"/>
              </a:rPr>
              <a:t>Click the borders to reveal text</a:t>
            </a:r>
            <a:endParaRPr lang="en-GB" sz="900" dirty="0">
              <a:solidFill>
                <a:schemeClr val="bg1"/>
              </a:solidFill>
              <a:latin typeface="Arial" pitchFamily="34" charset="0"/>
              <a:ea typeface="Adobe Heiti Std R" pitchFamily="34" charset="-128"/>
              <a:cs typeface="Arial" pitchFamily="34" charset="0"/>
            </a:endParaRPr>
          </a:p>
        </p:txBody>
      </p:sp>
    </p:spTree>
    <p:extLst>
      <p:ext uri="{BB962C8B-B14F-4D97-AF65-F5344CB8AC3E}">
        <p14:creationId xmlns:p14="http://schemas.microsoft.com/office/powerpoint/2010/main" val="1393059819"/>
      </p:ext>
    </p:extLst>
  </p:cSld>
  <p:clrMapOvr>
    <a:masterClrMapping/>
  </p:clrMapOvr>
  <p:transition spd="slow" advClick="0">
    <p:fade/>
  </p:transition>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3" presetClass="emph" presetSubtype="2" fill="hold" grpId="0" nodeType="afterEffect">
                                  <p:stCondLst>
                                    <p:cond delay="0"/>
                                  </p:stCondLst>
                                  <p:childTnLst>
                                    <p:animClr clrSpc="rgb" dir="cw">
                                      <p:cBhvr override="childStyle">
                                        <p:cTn id="6" dur="2000" fill="hold"/>
                                        <p:tgtEl>
                                          <p:spTgt spid="9"/>
                                        </p:tgtEl>
                                        <p:attrNameLst>
                                          <p:attrName>style.color</p:attrName>
                                        </p:attrNameLst>
                                      </p:cBhvr>
                                      <p:to>
                                        <a:srgbClr val="CC99FF"/>
                                      </p:to>
                                    </p:animClr>
                                  </p:childTnLst>
                                </p:cTn>
                              </p:par>
                              <p:par>
                                <p:cTn id="7" presetID="10"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animEffect transition="in" filter="fade">
                                      <p:cBhvr>
                                        <p:cTn id="9" dur="500"/>
                                        <p:tgtEl>
                                          <p:spTgt spid="8"/>
                                        </p:tgtEl>
                                      </p:cBhvr>
                                    </p:animEffect>
                                  </p:childTnLst>
                                </p:cTn>
                              </p:par>
                            </p:childTnLst>
                          </p:cTn>
                        </p:par>
                      </p:childTnLst>
                    </p:cTn>
                  </p:par>
                </p:childTnLst>
              </p:cTn>
              <p:nextCondLst>
                <p:cond evt="onClick" delay="0">
                  <p:tgtEl>
                    <p:spTgt spid="11"/>
                  </p:tgtEl>
                </p:cond>
              </p:nextCondLst>
            </p:seq>
            <p:seq concurrent="1" nextAc="seek">
              <p:cTn id="10" restart="whenNotActive" fill="hold" evtFilter="cancelBubble" nodeType="interactiveSeq">
                <p:stCondLst>
                  <p:cond evt="onClick" delay="0">
                    <p:tgtEl>
                      <p:spTgt spid="5"/>
                    </p:tgtEl>
                  </p:cond>
                </p:stCondLst>
                <p:endSync evt="end" delay="0">
                  <p:rtn val="all"/>
                </p:endSync>
                <p:childTnLst>
                  <p:par>
                    <p:cTn id="11" fill="hold">
                      <p:stCondLst>
                        <p:cond delay="0"/>
                      </p:stCondLst>
                      <p:childTnLst>
                        <p:par>
                          <p:cTn id="12" fill="hold">
                            <p:stCondLst>
                              <p:cond delay="0"/>
                            </p:stCondLst>
                            <p:childTnLst>
                              <p:par>
                                <p:cTn id="13" presetID="3" presetClass="emph" presetSubtype="2" fill="hold" grpId="1" nodeType="withEffect">
                                  <p:stCondLst>
                                    <p:cond delay="0"/>
                                  </p:stCondLst>
                                  <p:childTnLst>
                                    <p:animClr clrSpc="rgb" dir="cw">
                                      <p:cBhvr override="childStyle">
                                        <p:cTn id="14" dur="500" fill="hold"/>
                                        <p:tgtEl>
                                          <p:spTgt spid="9"/>
                                        </p:tgtEl>
                                        <p:attrNameLst>
                                          <p:attrName>style.color</p:attrName>
                                        </p:attrNameLst>
                                      </p:cBhvr>
                                      <p:to>
                                        <a:schemeClr val="bg1"/>
                                      </p:to>
                                    </p:animClr>
                                  </p:childTnLst>
                                </p:cTn>
                              </p:par>
                              <p:par>
                                <p:cTn id="15" presetID="1" presetClass="exit" presetSubtype="0" fill="hold" grpId="1" nodeType="withEffect">
                                  <p:stCondLst>
                                    <p:cond delay="0"/>
                                  </p:stCondLst>
                                  <p:childTnLst>
                                    <p:set>
                                      <p:cBhvr>
                                        <p:cTn id="16" dur="1" fill="hold">
                                          <p:stCondLst>
                                            <p:cond delay="0"/>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17" restart="whenNotActive" fill="hold" evtFilter="cancelBubble" nodeType="interactiveSeq">
                <p:stCondLst>
                  <p:cond evt="onClick" delay="0">
                    <p:tgtEl>
                      <p:spTgt spid="6"/>
                    </p:tgtEl>
                  </p:cond>
                </p:stCondLst>
                <p:endSync evt="end" delay="0">
                  <p:rtn val="all"/>
                </p:endSync>
                <p:childTnLst>
                  <p:par>
                    <p:cTn id="18" fill="hold">
                      <p:stCondLst>
                        <p:cond delay="0"/>
                      </p:stCondLst>
                      <p:childTnLst>
                        <p:par>
                          <p:cTn id="19" fill="hold">
                            <p:stCondLst>
                              <p:cond delay="0"/>
                            </p:stCondLst>
                            <p:childTnLst>
                              <p:par>
                                <p:cTn id="20" presetID="3" presetClass="emph" presetSubtype="2" fill="hold" grpId="2" nodeType="withEffect">
                                  <p:stCondLst>
                                    <p:cond delay="0"/>
                                  </p:stCondLst>
                                  <p:childTnLst>
                                    <p:animClr clrSpc="rgb" dir="cw">
                                      <p:cBhvr override="childStyle">
                                        <p:cTn id="21" dur="500" fill="hold"/>
                                        <p:tgtEl>
                                          <p:spTgt spid="9"/>
                                        </p:tgtEl>
                                        <p:attrNameLst>
                                          <p:attrName>style.color</p:attrName>
                                        </p:attrNameLst>
                                      </p:cBhvr>
                                      <p:to>
                                        <a:schemeClr val="bg1"/>
                                      </p:to>
                                    </p:animClr>
                                  </p:childTnLst>
                                </p:cTn>
                              </p:par>
                              <p:par>
                                <p:cTn id="22" presetID="1" presetClass="exit" presetSubtype="0" fill="hold" grpId="2" nodeType="withEffect">
                                  <p:stCondLst>
                                    <p:cond delay="0"/>
                                  </p:stCondLst>
                                  <p:childTnLst>
                                    <p:set>
                                      <p:cBhvr>
                                        <p:cTn id="23" dur="1" fill="hold">
                                          <p:stCondLst>
                                            <p:cond delay="0"/>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bldLst>
      <p:bldP spid="8" grpId="0"/>
      <p:bldP spid="8" grpId="1"/>
      <p:bldP spid="8" grpId="2"/>
      <p:bldP spid="9" grpId="0"/>
      <p:bldP spid="9" grpId="1"/>
      <p:bldP spid="9" grpId="2"/>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Background" descr="D:\03 Projects\TCI\10 Lessons\03 Backgrounds\Lent\Paper &amp; Splatter.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88"/>
            <a:ext cx="9144000" cy="5143112"/>
          </a:xfrm>
          <a:prstGeom prst="rect">
            <a:avLst/>
          </a:prstGeom>
          <a:noFill/>
          <a:extLst>
            <a:ext uri="{909E8E84-426E-40DD-AFC4-6F175D3DCCD1}">
              <a14:hiddenFill xmlns:a14="http://schemas.microsoft.com/office/drawing/2010/main">
                <a:solidFill>
                  <a:srgbClr val="FFFFFF"/>
                </a:solidFill>
              </a14:hiddenFill>
            </a:ext>
          </a:extLst>
        </p:spPr>
      </p:pic>
      <p:sp>
        <p:nvSpPr>
          <p:cNvPr id="10" name="Right Arrow: right"/>
          <p:cNvSpPr/>
          <p:nvPr/>
        </p:nvSpPr>
        <p:spPr>
          <a:xfrm rot="10800000">
            <a:off x="6318830" y="3255665"/>
            <a:ext cx="2321169" cy="1075261"/>
          </a:xfrm>
          <a:prstGeom prst="rightArrow">
            <a:avLst/>
          </a:prstGeom>
          <a:solidFill>
            <a:srgbClr val="9933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075" name="Picture: righ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64652">
            <a:off x="6221216" y="1060031"/>
            <a:ext cx="2709027" cy="1918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Subtitle"/>
          <p:cNvSpPr txBox="1"/>
          <p:nvPr/>
        </p:nvSpPr>
        <p:spPr>
          <a:xfrm>
            <a:off x="184149" y="1029034"/>
            <a:ext cx="5808663" cy="369332"/>
          </a:xfrm>
          <a:prstGeom prst="rect">
            <a:avLst/>
          </a:prstGeom>
          <a:noFill/>
        </p:spPr>
        <p:txBody>
          <a:bodyPr wrap="square" rtlCol="0">
            <a:spAutoFit/>
          </a:bodyPr>
          <a:lstStyle/>
          <a:p>
            <a:r>
              <a:rPr lang="en-NZ" dirty="0">
                <a:solidFill>
                  <a:srgbClr val="FFFF00"/>
                </a:solidFill>
                <a:latin typeface="Arial" pitchFamily="34" charset="0"/>
                <a:cs typeface="Arial" pitchFamily="34" charset="0"/>
              </a:rPr>
              <a:t>Record everything you know about the season of Lent</a:t>
            </a:r>
            <a:endParaRPr lang="en-GB" dirty="0">
              <a:solidFill>
                <a:srgbClr val="FFFF00"/>
              </a:solidFill>
              <a:latin typeface="Arial" pitchFamily="34" charset="0"/>
              <a:cs typeface="Arial" pitchFamily="34" charset="0"/>
            </a:endParaRPr>
          </a:p>
        </p:txBody>
      </p:sp>
      <p:sp>
        <p:nvSpPr>
          <p:cNvPr id="2" name="Title"/>
          <p:cNvSpPr>
            <a:spLocks noGrp="1"/>
          </p:cNvSpPr>
          <p:nvPr>
            <p:ph type="ctrTitle"/>
          </p:nvPr>
        </p:nvSpPr>
        <p:spPr>
          <a:xfrm>
            <a:off x="0" y="0"/>
            <a:ext cx="9144000" cy="900000"/>
          </a:xfrm>
        </p:spPr>
        <p:txBody>
          <a:bodyPr>
            <a:normAutofit/>
          </a:bodyPr>
          <a:lstStyle/>
          <a:p>
            <a:r>
              <a:rPr lang="en-US" sz="3600" dirty="0">
                <a:solidFill>
                  <a:schemeClr val="bg1"/>
                </a:solidFill>
                <a:latin typeface="Arial" pitchFamily="34" charset="0"/>
                <a:ea typeface="Adobe Heiti Std R" pitchFamily="34" charset="-128"/>
                <a:cs typeface="Arial" pitchFamily="34" charset="0"/>
              </a:rPr>
              <a:t>Rapid Recall about the season of Lent</a:t>
            </a:r>
            <a:endParaRPr lang="en-GB" sz="3600" dirty="0">
              <a:solidFill>
                <a:schemeClr val="bg1"/>
              </a:solidFill>
              <a:latin typeface="Arial" pitchFamily="34" charset="0"/>
              <a:ea typeface="Adobe Heiti Std R" pitchFamily="34" charset="-128"/>
              <a:cs typeface="Arial" pitchFamily="34" charset="0"/>
            </a:endParaRPr>
          </a:p>
        </p:txBody>
      </p:sp>
      <p:sp>
        <p:nvSpPr>
          <p:cNvPr id="4"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smtClean="0">
                <a:solidFill>
                  <a:srgbClr val="002060"/>
                </a:solidFill>
                <a:latin typeface="Arial" pitchFamily="34" charset="0"/>
                <a:cs typeface="Arial" pitchFamily="34" charset="0"/>
              </a:rPr>
              <a:t>R-1</a:t>
            </a:r>
          </a:p>
          <a:p>
            <a:pPr algn="ctr"/>
            <a:r>
              <a:rPr lang="en-GB" sz="900" b="1" dirty="0" smtClean="0">
                <a:solidFill>
                  <a:srgbClr val="002060"/>
                </a:solidFill>
                <a:latin typeface="Arial" pitchFamily="34" charset="0"/>
                <a:cs typeface="Arial" pitchFamily="34" charset="0"/>
              </a:rPr>
              <a:t>S-03</a:t>
            </a:r>
            <a:endParaRPr lang="en-GB" sz="900" b="1" dirty="0">
              <a:solidFill>
                <a:srgbClr val="002060"/>
              </a:solidFill>
              <a:latin typeface="Arial" pitchFamily="34" charset="0"/>
              <a:cs typeface="Arial" pitchFamily="34" charset="0"/>
            </a:endParaRPr>
          </a:p>
        </p:txBody>
      </p:sp>
      <p:sp>
        <p:nvSpPr>
          <p:cNvPr id="5"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extbox: Tool instructions"/>
          <p:cNvSpPr txBox="1"/>
          <p:nvPr/>
        </p:nvSpPr>
        <p:spPr>
          <a:xfrm>
            <a:off x="3453744" y="4912668"/>
            <a:ext cx="2236511" cy="230832"/>
          </a:xfrm>
          <a:prstGeom prst="rect">
            <a:avLst/>
          </a:prstGeom>
          <a:noFill/>
        </p:spPr>
        <p:txBody>
          <a:bodyPr wrap="none" rtlCol="0">
            <a:spAutoFit/>
          </a:bodyPr>
          <a:lstStyle/>
          <a:p>
            <a:pPr algn="ctr"/>
            <a:r>
              <a:rPr lang="en-GB" sz="900" dirty="0" smtClean="0">
                <a:solidFill>
                  <a:srgbClr val="FFFFFF"/>
                </a:solidFill>
                <a:latin typeface="Arial" pitchFamily="34" charset="0"/>
                <a:ea typeface="Segoe UI" pitchFamily="34" charset="0"/>
                <a:cs typeface="Arial" pitchFamily="34" charset="0"/>
              </a:rPr>
              <a:t>Click in the white box and write your text</a:t>
            </a:r>
            <a:endParaRPr lang="en-GB" sz="900" dirty="0">
              <a:solidFill>
                <a:srgbClr val="FFFFFF"/>
              </a:solidFill>
              <a:latin typeface="Arial" pitchFamily="34" charset="0"/>
              <a:ea typeface="Segoe UI" pitchFamily="34" charset="0"/>
              <a:cs typeface="Arial" pitchFamily="34" charset="0"/>
            </a:endParaRPr>
          </a:p>
        </p:txBody>
      </p:sp>
    </p:spTree>
    <p:controls>
      <mc:AlternateContent xmlns:mc="http://schemas.openxmlformats.org/markup-compatibility/2006">
        <mc:Choice xmlns:v="urn:schemas-microsoft-com:vml" Requires="v">
          <p:control spid="3081" name="TextBox1" r:id="rId2" imgW="5810400" imgH="3286080"/>
        </mc:Choice>
        <mc:Fallback>
          <p:control name="TextBox1" r:id="rId2" imgW="5810400" imgH="3286080">
            <p:pic>
              <p:nvPicPr>
                <p:cNvPr id="0" name="TextBox1"/>
                <p:cNvPicPr preferRelativeResize="0">
                  <a:picLocks noChangeArrowheads="1" noChangeShapeType="1"/>
                </p:cNvPicPr>
                <p:nvPr/>
              </p:nvPicPr>
              <p:blipFill>
                <a:blip r:embed="rId7">
                  <a:extLst>
                    <a:ext uri="{28A0092B-C50C-407E-A947-70E740481C1C}">
                      <a14:useLocalDpi xmlns:a14="http://schemas.microsoft.com/office/drawing/2010/main" val="0"/>
                    </a:ext>
                  </a:extLst>
                </a:blip>
                <a:srcRect/>
                <a:stretch>
                  <a:fillRect/>
                </a:stretch>
              </p:blipFill>
              <p:spPr bwMode="auto">
                <a:xfrm>
                  <a:off x="184150" y="1436688"/>
                  <a:ext cx="5808663" cy="3286125"/>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ontrol>
        </mc:Fallback>
      </mc:AlternateContent>
    </p:controls>
    <p:extLst>
      <p:ext uri="{BB962C8B-B14F-4D97-AF65-F5344CB8AC3E}">
        <p14:creationId xmlns:p14="http://schemas.microsoft.com/office/powerpoint/2010/main" val="24844449"/>
      </p:ext>
    </p:extLst>
  </p:cSld>
  <p:clrMapOvr>
    <a:masterClrMapping/>
  </p:clrMapOvr>
  <p:transition spd="slow"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3075"/>
                                        </p:tgtEl>
                                        <p:attrNameLst>
                                          <p:attrName>style.visibility</p:attrName>
                                        </p:attrNameLst>
                                      </p:cBhvr>
                                      <p:to>
                                        <p:strVal val="visible"/>
                                      </p:to>
                                    </p:set>
                                    <p:animEffect transition="in" filter="fade">
                                      <p:cBhvr>
                                        <p:cTn id="10" dur="500"/>
                                        <p:tgtEl>
                                          <p:spTgt spid="3075"/>
                                        </p:tgtEl>
                                      </p:cBhvr>
                                    </p:animEffect>
                                  </p:childTnLst>
                                </p:cTn>
                              </p:par>
                              <p:par>
                                <p:cTn id="11" presetID="52"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Scale>
                                      <p:cBhvr>
                                        <p:cTn id="13" dur="1000" decel="50000" fill="hold">
                                          <p:stCondLst>
                                            <p:cond delay="0"/>
                                          </p:stCondLst>
                                        </p:cTn>
                                        <p:tgtEl>
                                          <p:spTgt spid="10"/>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4" dur="1000" decel="50000" fill="hold">
                                          <p:stCondLst>
                                            <p:cond delay="0"/>
                                          </p:stCondLst>
                                        </p:cTn>
                                        <p:tgtEl>
                                          <p:spTgt spid="10"/>
                                        </p:tgtEl>
                                        <p:attrNameLst>
                                          <p:attrName>ppt_x</p:attrName>
                                          <p:attrName>ppt_y</p:attrName>
                                        </p:attrNameLst>
                                      </p:cBhvr>
                                    </p:animMotion>
                                    <p:animEffect transition="in" filter="fade">
                                      <p:cBhvr>
                                        <p:cTn id="15"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Background" descr="D:\03 Projects\TCI\10 Lessons\03 Backgrounds\Lent\Paper &amp; Splatte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88"/>
            <a:ext cx="9144000" cy="5143112"/>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rot="21066981">
            <a:off x="562708" y="339445"/>
            <a:ext cx="5586883" cy="41798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p:cNvSpPr>
            <a:spLocks noGrp="1"/>
          </p:cNvSpPr>
          <p:nvPr>
            <p:ph type="ctrTitle"/>
          </p:nvPr>
        </p:nvSpPr>
        <p:spPr>
          <a:xfrm>
            <a:off x="0" y="0"/>
            <a:ext cx="9144000" cy="900000"/>
          </a:xfrm>
        </p:spPr>
        <p:txBody>
          <a:bodyPr>
            <a:normAutofit fontScale="90000"/>
          </a:bodyPr>
          <a:lstStyle/>
          <a:p>
            <a:r>
              <a:rPr lang="en-US" sz="3600" dirty="0">
                <a:solidFill>
                  <a:schemeClr val="bg1"/>
                </a:solidFill>
                <a:latin typeface="Arial" pitchFamily="34" charset="0"/>
                <a:ea typeface="Adobe Heiti Std R" pitchFamily="34" charset="-128"/>
                <a:cs typeface="Arial" pitchFamily="34" charset="0"/>
              </a:rPr>
              <a:t>What can you add to your knowledge about Lent?</a:t>
            </a:r>
            <a:endParaRPr lang="en-GB" sz="3600" dirty="0">
              <a:solidFill>
                <a:schemeClr val="bg1"/>
              </a:solidFill>
              <a:latin typeface="Arial" pitchFamily="34" charset="0"/>
              <a:ea typeface="Adobe Heiti Std R" pitchFamily="34" charset="-128"/>
              <a:cs typeface="Arial" pitchFamily="34" charset="0"/>
            </a:endParaRPr>
          </a:p>
        </p:txBody>
      </p:sp>
      <p:sp>
        <p:nvSpPr>
          <p:cNvPr id="4"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smtClean="0">
                <a:solidFill>
                  <a:srgbClr val="002060"/>
                </a:solidFill>
                <a:latin typeface="Arial" pitchFamily="34" charset="0"/>
                <a:cs typeface="Arial" pitchFamily="34" charset="0"/>
              </a:rPr>
              <a:t>R-1</a:t>
            </a:r>
          </a:p>
          <a:p>
            <a:pPr algn="ctr"/>
            <a:r>
              <a:rPr lang="en-GB" sz="900" b="1" dirty="0" smtClean="0">
                <a:solidFill>
                  <a:srgbClr val="002060"/>
                </a:solidFill>
                <a:latin typeface="Arial" pitchFamily="34" charset="0"/>
                <a:cs typeface="Arial" pitchFamily="34" charset="0"/>
              </a:rPr>
              <a:t>S-04</a:t>
            </a:r>
            <a:endParaRPr lang="en-GB" sz="900" b="1" dirty="0">
              <a:solidFill>
                <a:srgbClr val="002060"/>
              </a:solidFill>
              <a:latin typeface="Arial" pitchFamily="34" charset="0"/>
              <a:cs typeface="Arial" pitchFamily="34" charset="0"/>
            </a:endParaRPr>
          </a:p>
        </p:txBody>
      </p:sp>
      <p:sp>
        <p:nvSpPr>
          <p:cNvPr id="5"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Action Button: Video">
            <a:hlinkClick r:id="rId5" highlightClick="1"/>
          </p:cNvPr>
          <p:cNvSpPr/>
          <p:nvPr/>
        </p:nvSpPr>
        <p:spPr>
          <a:xfrm>
            <a:off x="7092000" y="4681013"/>
            <a:ext cx="360000" cy="360000"/>
          </a:xfrm>
          <a:prstGeom prst="actionButtonMovie">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Tool instructions"/>
          <p:cNvSpPr txBox="1"/>
          <p:nvPr/>
        </p:nvSpPr>
        <p:spPr>
          <a:xfrm>
            <a:off x="3380007" y="4912668"/>
            <a:ext cx="2383987" cy="230832"/>
          </a:xfrm>
          <a:prstGeom prst="rect">
            <a:avLst/>
          </a:prstGeom>
          <a:noFill/>
        </p:spPr>
        <p:txBody>
          <a:bodyPr wrap="none" rtlCol="0">
            <a:spAutoFit/>
          </a:bodyPr>
          <a:lstStyle/>
          <a:p>
            <a:pPr algn="ctr"/>
            <a:r>
              <a:rPr lang="en-NZ" sz="900" dirty="0" smtClean="0">
                <a:solidFill>
                  <a:schemeClr val="bg1"/>
                </a:solidFill>
                <a:latin typeface="Arial" pitchFamily="34" charset="0"/>
                <a:ea typeface="Adobe Heiti Std R" pitchFamily="34" charset="-128"/>
                <a:cs typeface="Arial" pitchFamily="34" charset="0"/>
              </a:rPr>
              <a:t>Click on the video button to play the video. </a:t>
            </a:r>
            <a:endParaRPr lang="en-GB" sz="900" dirty="0">
              <a:solidFill>
                <a:schemeClr val="bg1"/>
              </a:solidFill>
              <a:latin typeface="Arial" pitchFamily="34" charset="0"/>
              <a:ea typeface="Adobe Heiti Std R" pitchFamily="34" charset="-128"/>
              <a:cs typeface="Arial" pitchFamily="34" charset="0"/>
            </a:endParaRPr>
          </a:p>
        </p:txBody>
      </p:sp>
    </p:spTree>
    <p:extLst>
      <p:ext uri="{BB962C8B-B14F-4D97-AF65-F5344CB8AC3E}">
        <p14:creationId xmlns:p14="http://schemas.microsoft.com/office/powerpoint/2010/main" val="1992846170"/>
      </p:ext>
    </p:extLst>
  </p:cSld>
  <p:clrMapOvr>
    <a:masterClrMapping/>
  </p:clrMapOvr>
  <p:transition spd="slow"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4099"/>
                                        </p:tgtEl>
                                        <p:attrNameLst>
                                          <p:attrName>style.visibility</p:attrName>
                                        </p:attrNameLst>
                                      </p:cBhvr>
                                      <p:to>
                                        <p:strVal val="visible"/>
                                      </p:to>
                                    </p:set>
                                    <p:animEffect transition="in" filter="dissolve">
                                      <p:cBhvr>
                                        <p:cTn id="7" dur="1500"/>
                                        <p:tgtEl>
                                          <p:spTgt spid="40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Background" descr="D:\03 Projects\TCI\10 Lessons\03 Backgrounds\Lent\Paper &amp; Splatte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88"/>
            <a:ext cx="9144000" cy="5143112"/>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Answer F"/>
          <p:cNvSpPr txBox="1"/>
          <p:nvPr/>
        </p:nvSpPr>
        <p:spPr>
          <a:xfrm>
            <a:off x="5191636" y="4334008"/>
            <a:ext cx="4013919" cy="246221"/>
          </a:xfrm>
          <a:prstGeom prst="rect">
            <a:avLst/>
          </a:prstGeom>
          <a:noFill/>
        </p:spPr>
        <p:txBody>
          <a:bodyPr wrap="none" lIns="0" tIns="0" rIns="0" bIns="0" rtlCol="0">
            <a:spAutoFit/>
          </a:bodyPr>
          <a:lstStyle/>
          <a:p>
            <a:pPr>
              <a:buSzPct val="96000"/>
            </a:pPr>
            <a:r>
              <a:rPr lang="en-NZ" sz="1600" dirty="0" smtClean="0">
                <a:latin typeface="Arial" pitchFamily="34" charset="0"/>
                <a:cs typeface="Arial" pitchFamily="34" charset="0"/>
              </a:rPr>
              <a:t>- </a:t>
            </a:r>
            <a:r>
              <a:rPr lang="en-NZ" sz="1600" spc="-20" dirty="0" smtClean="0">
                <a:latin typeface="Arial" pitchFamily="34" charset="0"/>
                <a:cs typeface="Arial" pitchFamily="34" charset="0"/>
              </a:rPr>
              <a:t>explain </a:t>
            </a:r>
            <a:r>
              <a:rPr lang="en-NZ" sz="1600" spc="-20" dirty="0">
                <a:latin typeface="Arial" pitchFamily="34" charset="0"/>
                <a:cs typeface="Arial" pitchFamily="34" charset="0"/>
              </a:rPr>
              <a:t>how people of your age can do this</a:t>
            </a:r>
            <a:endParaRPr lang="en-GB" sz="1600" spc="-20" dirty="0">
              <a:latin typeface="Arial" pitchFamily="34" charset="0"/>
              <a:ea typeface="Segoe UI" pitchFamily="34" charset="0"/>
              <a:cs typeface="Arial" pitchFamily="34" charset="0"/>
            </a:endParaRPr>
          </a:p>
        </p:txBody>
      </p:sp>
      <p:sp>
        <p:nvSpPr>
          <p:cNvPr id="15" name="Textbox: Answer E"/>
          <p:cNvSpPr txBox="1"/>
          <p:nvPr/>
        </p:nvSpPr>
        <p:spPr>
          <a:xfrm>
            <a:off x="5191636" y="4046709"/>
            <a:ext cx="3706143" cy="246221"/>
          </a:xfrm>
          <a:prstGeom prst="rect">
            <a:avLst/>
          </a:prstGeom>
          <a:noFill/>
        </p:spPr>
        <p:txBody>
          <a:bodyPr wrap="none" lIns="0" tIns="0" rIns="0" bIns="0" rtlCol="0">
            <a:spAutoFit/>
          </a:bodyPr>
          <a:lstStyle/>
          <a:p>
            <a:pPr lvl="0"/>
            <a:r>
              <a:rPr lang="en-NZ" sz="1600" dirty="0" smtClean="0">
                <a:latin typeface="Arial" pitchFamily="34" charset="0"/>
                <a:cs typeface="Arial" pitchFamily="34" charset="0"/>
              </a:rPr>
              <a:t>- suggest </a:t>
            </a:r>
            <a:r>
              <a:rPr lang="en-NZ" sz="1600" dirty="0">
                <a:latin typeface="Arial" pitchFamily="34" charset="0"/>
                <a:cs typeface="Arial" pitchFamily="34" charset="0"/>
              </a:rPr>
              <a:t>ways young people can do this</a:t>
            </a:r>
            <a:endParaRPr lang="en-GB" sz="1600" dirty="0">
              <a:latin typeface="Arial" pitchFamily="34" charset="0"/>
              <a:cs typeface="Arial" pitchFamily="34" charset="0"/>
            </a:endParaRPr>
          </a:p>
        </p:txBody>
      </p:sp>
      <p:sp>
        <p:nvSpPr>
          <p:cNvPr id="17" name="Textbox: Answer D"/>
          <p:cNvSpPr txBox="1"/>
          <p:nvPr/>
        </p:nvSpPr>
        <p:spPr>
          <a:xfrm>
            <a:off x="5191636" y="3752338"/>
            <a:ext cx="3914533" cy="246221"/>
          </a:xfrm>
          <a:prstGeom prst="rect">
            <a:avLst/>
          </a:prstGeom>
          <a:noFill/>
        </p:spPr>
        <p:txBody>
          <a:bodyPr wrap="none" lIns="0" tIns="0" rIns="0" bIns="0" rtlCol="0">
            <a:spAutoFit/>
          </a:bodyPr>
          <a:lstStyle/>
          <a:p>
            <a:pPr>
              <a:buSzPct val="96000"/>
            </a:pPr>
            <a:r>
              <a:rPr lang="en-US" sz="1600" dirty="0" smtClean="0">
                <a:latin typeface="Arial" pitchFamily="34" charset="0"/>
                <a:ea typeface="Segoe UI" pitchFamily="34" charset="0"/>
                <a:cs typeface="Arial" pitchFamily="34" charset="0"/>
              </a:rPr>
              <a:t>- share </a:t>
            </a:r>
            <a:r>
              <a:rPr lang="en-US" sz="1600" dirty="0">
                <a:latin typeface="Arial" pitchFamily="34" charset="0"/>
                <a:ea typeface="Segoe UI" pitchFamily="34" charset="0"/>
                <a:cs typeface="Arial" pitchFamily="34" charset="0"/>
              </a:rPr>
              <a:t>ways that might help this to happen</a:t>
            </a:r>
            <a:endParaRPr lang="en-GB" sz="1600" dirty="0" smtClean="0">
              <a:latin typeface="Arial" pitchFamily="34" charset="0"/>
              <a:ea typeface="Segoe UI" pitchFamily="34" charset="0"/>
              <a:cs typeface="Arial" pitchFamily="34" charset="0"/>
            </a:endParaRPr>
          </a:p>
        </p:txBody>
      </p:sp>
      <p:sp>
        <p:nvSpPr>
          <p:cNvPr id="18" name="Textbox: Answer C"/>
          <p:cNvSpPr txBox="1"/>
          <p:nvPr/>
        </p:nvSpPr>
        <p:spPr>
          <a:xfrm>
            <a:off x="272539" y="4334008"/>
            <a:ext cx="4727897" cy="246221"/>
          </a:xfrm>
          <a:prstGeom prst="rect">
            <a:avLst/>
          </a:prstGeom>
          <a:noFill/>
        </p:spPr>
        <p:txBody>
          <a:bodyPr wrap="none" lIns="0" tIns="0" rIns="0" bIns="0" rtlCol="0">
            <a:spAutoFit/>
          </a:bodyPr>
          <a:lstStyle/>
          <a:p>
            <a:pPr lvl="0"/>
            <a:r>
              <a:rPr lang="en-NZ" sz="1600" spc="-10" dirty="0" smtClean="0">
                <a:latin typeface="Arial" pitchFamily="34" charset="0"/>
                <a:cs typeface="Arial" pitchFamily="34" charset="0"/>
              </a:rPr>
              <a:t>- </a:t>
            </a:r>
            <a:r>
              <a:rPr lang="en-NZ" sz="1600" spc="-30" dirty="0" smtClean="0">
                <a:latin typeface="Arial" pitchFamily="34" charset="0"/>
                <a:cs typeface="Arial" pitchFamily="34" charset="0"/>
              </a:rPr>
              <a:t>reflect </a:t>
            </a:r>
            <a:r>
              <a:rPr lang="en-NZ" sz="1600" spc="-30" dirty="0">
                <a:latin typeface="Arial" pitchFamily="34" charset="0"/>
                <a:cs typeface="Arial" pitchFamily="34" charset="0"/>
              </a:rPr>
              <a:t>on what changes you want to make this Lent</a:t>
            </a:r>
            <a:endParaRPr lang="en-GB" sz="1600" spc="-30" dirty="0">
              <a:latin typeface="Arial" pitchFamily="34" charset="0"/>
              <a:cs typeface="Arial" pitchFamily="34" charset="0"/>
            </a:endParaRPr>
          </a:p>
        </p:txBody>
      </p:sp>
      <p:sp>
        <p:nvSpPr>
          <p:cNvPr id="19" name="Textbox: Answer B"/>
          <p:cNvSpPr txBox="1"/>
          <p:nvPr/>
        </p:nvSpPr>
        <p:spPr>
          <a:xfrm>
            <a:off x="272539" y="4046709"/>
            <a:ext cx="2773195" cy="246221"/>
          </a:xfrm>
          <a:prstGeom prst="rect">
            <a:avLst/>
          </a:prstGeom>
          <a:noFill/>
        </p:spPr>
        <p:txBody>
          <a:bodyPr wrap="none" lIns="0" tIns="0" rIns="0" bIns="0" rtlCol="0">
            <a:spAutoFit/>
          </a:bodyPr>
          <a:lstStyle/>
          <a:p>
            <a:pPr lvl="0"/>
            <a:r>
              <a:rPr lang="en-NZ" sz="1600" dirty="0" smtClean="0">
                <a:latin typeface="Arial" pitchFamily="34" charset="0"/>
                <a:cs typeface="Arial" pitchFamily="34" charset="0"/>
              </a:rPr>
              <a:t>- name </a:t>
            </a:r>
            <a:r>
              <a:rPr lang="en-NZ" sz="1600" dirty="0">
                <a:latin typeface="Arial" pitchFamily="34" charset="0"/>
                <a:cs typeface="Arial" pitchFamily="34" charset="0"/>
              </a:rPr>
              <a:t>3 ways you can do this</a:t>
            </a:r>
            <a:endParaRPr lang="en-GB" sz="1600" dirty="0">
              <a:latin typeface="Arial" pitchFamily="34" charset="0"/>
              <a:cs typeface="Arial" pitchFamily="34" charset="0"/>
            </a:endParaRPr>
          </a:p>
        </p:txBody>
      </p:sp>
      <p:sp>
        <p:nvSpPr>
          <p:cNvPr id="20" name="Textbox: Answer A"/>
          <p:cNvSpPr txBox="1"/>
          <p:nvPr/>
        </p:nvSpPr>
        <p:spPr>
          <a:xfrm>
            <a:off x="272539" y="3752338"/>
            <a:ext cx="2316340" cy="246221"/>
          </a:xfrm>
          <a:prstGeom prst="rect">
            <a:avLst/>
          </a:prstGeom>
          <a:noFill/>
        </p:spPr>
        <p:txBody>
          <a:bodyPr wrap="none" lIns="0" tIns="0" rIns="0" bIns="0" rtlCol="0">
            <a:spAutoFit/>
          </a:bodyPr>
          <a:lstStyle/>
          <a:p>
            <a:pPr lvl="0"/>
            <a:r>
              <a:rPr lang="en-NZ" sz="1600" dirty="0" smtClean="0">
                <a:latin typeface="Arial" pitchFamily="34" charset="0"/>
                <a:cs typeface="Arial" pitchFamily="34" charset="0"/>
              </a:rPr>
              <a:t>- say </a:t>
            </a:r>
            <a:r>
              <a:rPr lang="en-NZ" sz="1600" dirty="0">
                <a:latin typeface="Arial" pitchFamily="34" charset="0"/>
                <a:cs typeface="Arial" pitchFamily="34" charset="0"/>
              </a:rPr>
              <a:t>how you can do this</a:t>
            </a:r>
            <a:endParaRPr lang="en-GB" sz="1600" dirty="0">
              <a:latin typeface="Arial" pitchFamily="34" charset="0"/>
              <a:cs typeface="Arial" pitchFamily="34" charset="0"/>
            </a:endParaRPr>
          </a:p>
        </p:txBody>
      </p:sp>
      <p:sp>
        <p:nvSpPr>
          <p:cNvPr id="23" name="Shape: Marker F"/>
          <p:cNvSpPr txBox="1"/>
          <p:nvPr/>
        </p:nvSpPr>
        <p:spPr>
          <a:xfrm>
            <a:off x="5035513" y="4334008"/>
            <a:ext cx="126638" cy="246221"/>
          </a:xfrm>
          <a:prstGeom prst="rect">
            <a:avLst/>
          </a:prstGeom>
          <a:noFill/>
        </p:spPr>
        <p:txBody>
          <a:bodyPr wrap="none" lIns="0" tIns="0" rIns="0" bIns="0" rtlCol="0">
            <a:spAutoFit/>
          </a:bodyPr>
          <a:lstStyle/>
          <a:p>
            <a:r>
              <a:rPr lang="en-GB" sz="1600" dirty="0">
                <a:latin typeface="Arial" pitchFamily="34" charset="0"/>
                <a:ea typeface="Segoe UI" pitchFamily="34" charset="0"/>
                <a:cs typeface="Arial" pitchFamily="34" charset="0"/>
              </a:rPr>
              <a:t>f</a:t>
            </a:r>
            <a:r>
              <a:rPr lang="en-GB" sz="1600" dirty="0" smtClean="0">
                <a:latin typeface="Arial" pitchFamily="34" charset="0"/>
                <a:ea typeface="Segoe UI" pitchFamily="34" charset="0"/>
                <a:cs typeface="Arial" pitchFamily="34" charset="0"/>
              </a:rPr>
              <a:t>)</a:t>
            </a:r>
            <a:endParaRPr lang="en-GB" sz="1600" dirty="0">
              <a:latin typeface="Arial" pitchFamily="34" charset="0"/>
              <a:ea typeface="Segoe UI" pitchFamily="34" charset="0"/>
              <a:cs typeface="Arial" pitchFamily="34" charset="0"/>
            </a:endParaRPr>
          </a:p>
        </p:txBody>
      </p:sp>
      <p:sp>
        <p:nvSpPr>
          <p:cNvPr id="24" name="Shape: Marker E"/>
          <p:cNvSpPr txBox="1"/>
          <p:nvPr/>
        </p:nvSpPr>
        <p:spPr>
          <a:xfrm>
            <a:off x="4979409" y="4046709"/>
            <a:ext cx="182742" cy="246221"/>
          </a:xfrm>
          <a:prstGeom prst="rect">
            <a:avLst/>
          </a:prstGeom>
          <a:noFill/>
        </p:spPr>
        <p:txBody>
          <a:bodyPr wrap="none" lIns="0" tIns="0" rIns="0" bIns="0" rtlCol="0">
            <a:spAutoFit/>
          </a:bodyPr>
          <a:lstStyle/>
          <a:p>
            <a:r>
              <a:rPr lang="en-GB" sz="1600" dirty="0">
                <a:latin typeface="Arial" pitchFamily="34" charset="0"/>
                <a:ea typeface="Segoe UI" pitchFamily="34" charset="0"/>
                <a:cs typeface="Arial" pitchFamily="34" charset="0"/>
              </a:rPr>
              <a:t>e</a:t>
            </a:r>
            <a:r>
              <a:rPr lang="en-GB" sz="1600" dirty="0" smtClean="0">
                <a:latin typeface="Arial" pitchFamily="34" charset="0"/>
                <a:ea typeface="Segoe UI" pitchFamily="34" charset="0"/>
                <a:cs typeface="Arial" pitchFamily="34" charset="0"/>
              </a:rPr>
              <a:t>)</a:t>
            </a:r>
            <a:endParaRPr lang="en-GB" sz="1600" dirty="0">
              <a:latin typeface="Arial" pitchFamily="34" charset="0"/>
              <a:ea typeface="Segoe UI" pitchFamily="34" charset="0"/>
              <a:cs typeface="Arial" pitchFamily="34" charset="0"/>
            </a:endParaRPr>
          </a:p>
        </p:txBody>
      </p:sp>
      <p:sp>
        <p:nvSpPr>
          <p:cNvPr id="25" name="Shape: Marker D"/>
          <p:cNvSpPr txBox="1"/>
          <p:nvPr/>
        </p:nvSpPr>
        <p:spPr>
          <a:xfrm>
            <a:off x="4979409" y="3752338"/>
            <a:ext cx="182742" cy="246221"/>
          </a:xfrm>
          <a:prstGeom prst="rect">
            <a:avLst/>
          </a:prstGeom>
          <a:noFill/>
        </p:spPr>
        <p:txBody>
          <a:bodyPr wrap="none" lIns="0" tIns="0" rIns="0" bIns="0" rtlCol="0">
            <a:spAutoFit/>
          </a:bodyPr>
          <a:lstStyle/>
          <a:p>
            <a:r>
              <a:rPr lang="en-GB" sz="1600" dirty="0">
                <a:latin typeface="Arial" pitchFamily="34" charset="0"/>
                <a:ea typeface="Segoe UI" pitchFamily="34" charset="0"/>
                <a:cs typeface="Arial" pitchFamily="34" charset="0"/>
              </a:rPr>
              <a:t>d</a:t>
            </a:r>
            <a:r>
              <a:rPr lang="en-GB" sz="1600" dirty="0" smtClean="0">
                <a:latin typeface="Arial" pitchFamily="34" charset="0"/>
                <a:ea typeface="Segoe UI" pitchFamily="34" charset="0"/>
                <a:cs typeface="Arial" pitchFamily="34" charset="0"/>
              </a:rPr>
              <a:t>)</a:t>
            </a:r>
            <a:endParaRPr lang="en-GB" sz="1600" dirty="0">
              <a:latin typeface="Arial" pitchFamily="34" charset="0"/>
              <a:ea typeface="Segoe UI" pitchFamily="34" charset="0"/>
              <a:cs typeface="Arial" pitchFamily="34" charset="0"/>
            </a:endParaRPr>
          </a:p>
        </p:txBody>
      </p:sp>
      <p:sp>
        <p:nvSpPr>
          <p:cNvPr id="26" name="Shape: Marker C"/>
          <p:cNvSpPr txBox="1"/>
          <p:nvPr/>
        </p:nvSpPr>
        <p:spPr>
          <a:xfrm>
            <a:off x="77868" y="4334008"/>
            <a:ext cx="171522" cy="246221"/>
          </a:xfrm>
          <a:prstGeom prst="rect">
            <a:avLst/>
          </a:prstGeom>
          <a:noFill/>
        </p:spPr>
        <p:txBody>
          <a:bodyPr wrap="none" lIns="0" tIns="0" rIns="0" bIns="0" rtlCol="0">
            <a:spAutoFit/>
          </a:bodyPr>
          <a:lstStyle/>
          <a:p>
            <a:r>
              <a:rPr lang="en-GB" sz="1600" dirty="0" smtClean="0">
                <a:latin typeface="Arial" pitchFamily="34" charset="0"/>
                <a:ea typeface="Segoe UI" pitchFamily="34" charset="0"/>
                <a:cs typeface="Arial" pitchFamily="34" charset="0"/>
              </a:rPr>
              <a:t>c)</a:t>
            </a:r>
            <a:endParaRPr lang="en-GB" sz="1600" dirty="0">
              <a:latin typeface="Arial" pitchFamily="34" charset="0"/>
              <a:ea typeface="Segoe UI" pitchFamily="34" charset="0"/>
              <a:cs typeface="Arial" pitchFamily="34" charset="0"/>
            </a:endParaRPr>
          </a:p>
        </p:txBody>
      </p:sp>
      <p:sp>
        <p:nvSpPr>
          <p:cNvPr id="27" name="Shape: Marker B"/>
          <p:cNvSpPr txBox="1"/>
          <p:nvPr/>
        </p:nvSpPr>
        <p:spPr>
          <a:xfrm>
            <a:off x="66648" y="4046709"/>
            <a:ext cx="182742" cy="246221"/>
          </a:xfrm>
          <a:prstGeom prst="rect">
            <a:avLst/>
          </a:prstGeom>
          <a:noFill/>
        </p:spPr>
        <p:txBody>
          <a:bodyPr wrap="none" lIns="0" tIns="0" rIns="0" bIns="0" rtlCol="0">
            <a:spAutoFit/>
          </a:bodyPr>
          <a:lstStyle/>
          <a:p>
            <a:r>
              <a:rPr lang="en-GB" sz="1600" dirty="0" smtClean="0">
                <a:latin typeface="Arial" pitchFamily="34" charset="0"/>
                <a:ea typeface="Segoe UI" pitchFamily="34" charset="0"/>
                <a:cs typeface="Arial" pitchFamily="34" charset="0"/>
              </a:rPr>
              <a:t>b)</a:t>
            </a:r>
            <a:endParaRPr lang="en-GB" sz="1600" dirty="0">
              <a:latin typeface="Arial" pitchFamily="34" charset="0"/>
              <a:ea typeface="Segoe UI" pitchFamily="34" charset="0"/>
              <a:cs typeface="Arial" pitchFamily="34" charset="0"/>
            </a:endParaRPr>
          </a:p>
        </p:txBody>
      </p:sp>
      <p:sp>
        <p:nvSpPr>
          <p:cNvPr id="28" name="Shape: Marker A"/>
          <p:cNvSpPr txBox="1"/>
          <p:nvPr/>
        </p:nvSpPr>
        <p:spPr>
          <a:xfrm>
            <a:off x="66648" y="3752338"/>
            <a:ext cx="182742" cy="246221"/>
          </a:xfrm>
          <a:prstGeom prst="rect">
            <a:avLst/>
          </a:prstGeom>
          <a:noFill/>
        </p:spPr>
        <p:txBody>
          <a:bodyPr wrap="none" lIns="0" tIns="0" rIns="0" bIns="0" rtlCol="0">
            <a:spAutoFit/>
          </a:bodyPr>
          <a:lstStyle/>
          <a:p>
            <a:r>
              <a:rPr lang="en-GB" sz="1600" dirty="0" smtClean="0">
                <a:latin typeface="Arial" pitchFamily="34" charset="0"/>
                <a:ea typeface="Segoe UI" pitchFamily="34" charset="0"/>
                <a:cs typeface="Arial" pitchFamily="34" charset="0"/>
              </a:rPr>
              <a:t>a)</a:t>
            </a:r>
            <a:endParaRPr lang="en-GB" sz="1600" dirty="0">
              <a:latin typeface="Arial" pitchFamily="34" charset="0"/>
              <a:ea typeface="Segoe UI" pitchFamily="34" charset="0"/>
              <a:cs typeface="Arial" pitchFamily="34" charset="0"/>
            </a:endParaRPr>
          </a:p>
        </p:txBody>
      </p:sp>
      <p:sp>
        <p:nvSpPr>
          <p:cNvPr id="29" name="Textbox: Sentences"/>
          <p:cNvSpPr txBox="1"/>
          <p:nvPr/>
        </p:nvSpPr>
        <p:spPr>
          <a:xfrm>
            <a:off x="466346" y="1622526"/>
            <a:ext cx="4258133" cy="1954381"/>
          </a:xfrm>
          <a:prstGeom prst="rect">
            <a:avLst/>
          </a:prstGeom>
          <a:noFill/>
        </p:spPr>
        <p:txBody>
          <a:bodyPr wrap="square" rtlCol="0">
            <a:spAutoFit/>
          </a:bodyPr>
          <a:lstStyle/>
          <a:p>
            <a:pPr lvl="0">
              <a:spcAft>
                <a:spcPts val="600"/>
              </a:spcAft>
            </a:pPr>
            <a:r>
              <a:rPr lang="en-NZ" sz="1600" dirty="0">
                <a:solidFill>
                  <a:schemeClr val="bg1"/>
                </a:solidFill>
                <a:latin typeface="Arial" pitchFamily="34" charset="0"/>
                <a:cs typeface="Arial" pitchFamily="34" charset="0"/>
              </a:rPr>
              <a:t>Turning our lives back to God </a:t>
            </a:r>
            <a:endParaRPr lang="en-GB" sz="1600" dirty="0">
              <a:solidFill>
                <a:schemeClr val="bg1"/>
              </a:solidFill>
              <a:latin typeface="Arial" pitchFamily="34" charset="0"/>
              <a:cs typeface="Arial" pitchFamily="34" charset="0"/>
            </a:endParaRPr>
          </a:p>
          <a:p>
            <a:pPr lvl="0">
              <a:spcAft>
                <a:spcPts val="600"/>
              </a:spcAft>
            </a:pPr>
            <a:r>
              <a:rPr lang="en-NZ" sz="1600" dirty="0">
                <a:solidFill>
                  <a:schemeClr val="bg1"/>
                </a:solidFill>
                <a:latin typeface="Arial" pitchFamily="34" charset="0"/>
                <a:cs typeface="Arial" pitchFamily="34" charset="0"/>
              </a:rPr>
              <a:t>Growing in holiness </a:t>
            </a:r>
            <a:endParaRPr lang="en-GB" sz="1600" dirty="0">
              <a:solidFill>
                <a:schemeClr val="bg1"/>
              </a:solidFill>
              <a:latin typeface="Arial" pitchFamily="34" charset="0"/>
              <a:cs typeface="Arial" pitchFamily="34" charset="0"/>
            </a:endParaRPr>
          </a:p>
          <a:p>
            <a:pPr lvl="0">
              <a:spcAft>
                <a:spcPts val="600"/>
              </a:spcAft>
            </a:pPr>
            <a:r>
              <a:rPr lang="en-NZ" sz="1600" dirty="0">
                <a:solidFill>
                  <a:schemeClr val="bg1"/>
                </a:solidFill>
                <a:latin typeface="Arial" pitchFamily="34" charset="0"/>
                <a:cs typeface="Arial" pitchFamily="34" charset="0"/>
              </a:rPr>
              <a:t>Making an inward journey in your heart</a:t>
            </a:r>
            <a:endParaRPr lang="en-GB" sz="1600" dirty="0">
              <a:solidFill>
                <a:schemeClr val="bg1"/>
              </a:solidFill>
              <a:latin typeface="Arial" pitchFamily="34" charset="0"/>
              <a:cs typeface="Arial" pitchFamily="34" charset="0"/>
            </a:endParaRPr>
          </a:p>
          <a:p>
            <a:pPr lvl="0">
              <a:spcAft>
                <a:spcPts val="600"/>
              </a:spcAft>
            </a:pPr>
            <a:r>
              <a:rPr lang="en-NZ" sz="1600" dirty="0">
                <a:solidFill>
                  <a:schemeClr val="bg1"/>
                </a:solidFill>
                <a:latin typeface="Arial" pitchFamily="34" charset="0"/>
                <a:cs typeface="Arial" pitchFamily="34" charset="0"/>
              </a:rPr>
              <a:t>Striving to live as a better person</a:t>
            </a:r>
            <a:endParaRPr lang="en-GB" sz="1600" dirty="0">
              <a:solidFill>
                <a:schemeClr val="bg1"/>
              </a:solidFill>
              <a:latin typeface="Arial" pitchFamily="34" charset="0"/>
              <a:cs typeface="Arial" pitchFamily="34" charset="0"/>
            </a:endParaRPr>
          </a:p>
          <a:p>
            <a:pPr lvl="0">
              <a:spcAft>
                <a:spcPts val="600"/>
              </a:spcAft>
            </a:pPr>
            <a:r>
              <a:rPr lang="en-NZ" sz="1600" dirty="0">
                <a:solidFill>
                  <a:schemeClr val="bg1"/>
                </a:solidFill>
                <a:latin typeface="Arial" pitchFamily="34" charset="0"/>
                <a:cs typeface="Arial" pitchFamily="34" charset="0"/>
              </a:rPr>
              <a:t>Bringing Jesus into your mind each day</a:t>
            </a:r>
            <a:endParaRPr lang="en-GB" sz="1600" dirty="0">
              <a:solidFill>
                <a:schemeClr val="bg1"/>
              </a:solidFill>
              <a:latin typeface="Arial" pitchFamily="34" charset="0"/>
              <a:cs typeface="Arial" pitchFamily="34" charset="0"/>
            </a:endParaRPr>
          </a:p>
          <a:p>
            <a:pPr lvl="0">
              <a:spcAft>
                <a:spcPts val="600"/>
              </a:spcAft>
            </a:pPr>
            <a:r>
              <a:rPr lang="en-NZ" sz="1600" dirty="0">
                <a:solidFill>
                  <a:schemeClr val="bg1"/>
                </a:solidFill>
                <a:latin typeface="Arial" pitchFamily="34" charset="0"/>
                <a:cs typeface="Arial" pitchFamily="34" charset="0"/>
              </a:rPr>
              <a:t>Letting this season mean something to you</a:t>
            </a:r>
            <a:endParaRPr lang="en-GB" sz="1600" dirty="0">
              <a:solidFill>
                <a:schemeClr val="bg1"/>
              </a:solidFill>
              <a:latin typeface="Arial" pitchFamily="34" charset="0"/>
              <a:cs typeface="Arial" pitchFamily="34" charset="0"/>
            </a:endParaRPr>
          </a:p>
        </p:txBody>
      </p:sp>
      <p:sp>
        <p:nvSpPr>
          <p:cNvPr id="32" name="Shape: Button 6"/>
          <p:cNvSpPr/>
          <p:nvPr/>
        </p:nvSpPr>
        <p:spPr>
          <a:xfrm>
            <a:off x="198284" y="3271445"/>
            <a:ext cx="275897" cy="248306"/>
          </a:xfrm>
          <a:prstGeom prst="ellipse">
            <a:avLst/>
          </a:prstGeom>
          <a:solidFill>
            <a:srgbClr val="008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mtClean="0"/>
              <a:t>6</a:t>
            </a:r>
            <a:endParaRPr lang="en-GB"/>
          </a:p>
        </p:txBody>
      </p:sp>
      <p:sp>
        <p:nvSpPr>
          <p:cNvPr id="33" name="Shape: Button 5"/>
          <p:cNvSpPr/>
          <p:nvPr/>
        </p:nvSpPr>
        <p:spPr>
          <a:xfrm>
            <a:off x="198284" y="2949070"/>
            <a:ext cx="275897" cy="248306"/>
          </a:xfrm>
          <a:prstGeom prst="ellipse">
            <a:avLst/>
          </a:prstGeom>
          <a:solidFill>
            <a:srgbClr val="00800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mtClean="0"/>
              <a:t>5</a:t>
            </a:r>
            <a:endParaRPr lang="en-GB"/>
          </a:p>
        </p:txBody>
      </p:sp>
      <p:sp>
        <p:nvSpPr>
          <p:cNvPr id="34" name="Shape: Button 4"/>
          <p:cNvSpPr/>
          <p:nvPr/>
        </p:nvSpPr>
        <p:spPr>
          <a:xfrm>
            <a:off x="198284" y="2626696"/>
            <a:ext cx="275897" cy="248306"/>
          </a:xfrm>
          <a:prstGeom prst="ellipse">
            <a:avLst/>
          </a:prstGeom>
          <a:solidFill>
            <a:srgbClr val="00800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mtClean="0"/>
              <a:t>4</a:t>
            </a:r>
            <a:endParaRPr lang="en-GB"/>
          </a:p>
        </p:txBody>
      </p:sp>
      <p:sp>
        <p:nvSpPr>
          <p:cNvPr id="35" name="Shape: Button 3"/>
          <p:cNvSpPr/>
          <p:nvPr/>
        </p:nvSpPr>
        <p:spPr>
          <a:xfrm>
            <a:off x="198284" y="2304323"/>
            <a:ext cx="275897" cy="248306"/>
          </a:xfrm>
          <a:prstGeom prst="ellipse">
            <a:avLst/>
          </a:prstGeom>
          <a:solidFill>
            <a:srgbClr val="00800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mtClean="0"/>
              <a:t>3</a:t>
            </a:r>
            <a:endParaRPr lang="en-GB"/>
          </a:p>
        </p:txBody>
      </p:sp>
      <p:sp>
        <p:nvSpPr>
          <p:cNvPr id="36" name="Shape: Button 2"/>
          <p:cNvSpPr/>
          <p:nvPr/>
        </p:nvSpPr>
        <p:spPr>
          <a:xfrm>
            <a:off x="198284" y="1981948"/>
            <a:ext cx="275897" cy="248306"/>
          </a:xfrm>
          <a:prstGeom prst="ellipse">
            <a:avLst/>
          </a:prstGeom>
          <a:solidFill>
            <a:srgbClr val="00800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mtClean="0"/>
              <a:t>2</a:t>
            </a:r>
            <a:endParaRPr lang="en-GB"/>
          </a:p>
        </p:txBody>
      </p:sp>
      <p:sp>
        <p:nvSpPr>
          <p:cNvPr id="37" name="Shape: Button 1"/>
          <p:cNvSpPr/>
          <p:nvPr/>
        </p:nvSpPr>
        <p:spPr>
          <a:xfrm>
            <a:off x="198284" y="1659574"/>
            <a:ext cx="275897" cy="248306"/>
          </a:xfrm>
          <a:prstGeom prst="ellipse">
            <a:avLst/>
          </a:prstGeom>
          <a:solidFill>
            <a:srgbClr val="008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mtClean="0"/>
              <a:t>1</a:t>
            </a:r>
            <a:endParaRPr lang="en-GB"/>
          </a:p>
        </p:txBody>
      </p:sp>
      <p:pic>
        <p:nvPicPr>
          <p:cNvPr id="5122" name="Picture: Top righ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16545" y="165178"/>
            <a:ext cx="3483455" cy="12708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Subtitle"/>
          <p:cNvSpPr txBox="1"/>
          <p:nvPr/>
        </p:nvSpPr>
        <p:spPr>
          <a:xfrm>
            <a:off x="198284" y="1196074"/>
            <a:ext cx="3031599" cy="369332"/>
          </a:xfrm>
          <a:prstGeom prst="rect">
            <a:avLst/>
          </a:prstGeom>
          <a:noFill/>
        </p:spPr>
        <p:txBody>
          <a:bodyPr wrap="none" rtlCol="0">
            <a:spAutoFit/>
          </a:bodyPr>
          <a:lstStyle/>
          <a:p>
            <a:r>
              <a:rPr lang="en-NZ" dirty="0">
                <a:solidFill>
                  <a:srgbClr val="FFFF00"/>
                </a:solidFill>
                <a:latin typeface="Arial" pitchFamily="34" charset="0"/>
                <a:cs typeface="Arial" pitchFamily="34" charset="0"/>
              </a:rPr>
              <a:t>Our pilgrim journey involves</a:t>
            </a:r>
            <a:endParaRPr lang="en-GB" dirty="0">
              <a:solidFill>
                <a:srgbClr val="FFFF00"/>
              </a:solidFill>
              <a:latin typeface="Arial" pitchFamily="34" charset="0"/>
              <a:cs typeface="Arial" pitchFamily="34" charset="0"/>
            </a:endParaRPr>
          </a:p>
        </p:txBody>
      </p:sp>
      <p:sp>
        <p:nvSpPr>
          <p:cNvPr id="2" name="Title"/>
          <p:cNvSpPr>
            <a:spLocks noGrp="1"/>
          </p:cNvSpPr>
          <p:nvPr>
            <p:ph type="ctrTitle"/>
          </p:nvPr>
        </p:nvSpPr>
        <p:spPr>
          <a:xfrm>
            <a:off x="0" y="120576"/>
            <a:ext cx="9144000" cy="900000"/>
          </a:xfrm>
        </p:spPr>
        <p:txBody>
          <a:bodyPr>
            <a:noAutofit/>
          </a:bodyPr>
          <a:lstStyle/>
          <a:p>
            <a:pPr algn="l">
              <a:tabLst>
                <a:tab pos="1165225" algn="l"/>
              </a:tabLst>
            </a:pPr>
            <a:r>
              <a:rPr lang="en-US" sz="2600" dirty="0">
                <a:solidFill>
                  <a:schemeClr val="bg1"/>
                </a:solidFill>
                <a:latin typeface="Arial" pitchFamily="34" charset="0"/>
                <a:ea typeface="Adobe Heiti Std R" pitchFamily="34" charset="-128"/>
                <a:cs typeface="Arial" pitchFamily="34" charset="0"/>
              </a:rPr>
              <a:t>Lent is a Journey the Pilgrim </a:t>
            </a:r>
            <a:r>
              <a:rPr lang="en-US" sz="2600" dirty="0" smtClean="0">
                <a:solidFill>
                  <a:schemeClr val="bg1"/>
                </a:solidFill>
                <a:latin typeface="Arial" pitchFamily="34" charset="0"/>
                <a:ea typeface="Adobe Heiti Std R" pitchFamily="34" charset="-128"/>
                <a:cs typeface="Arial" pitchFamily="34" charset="0"/>
              </a:rPr>
              <a:t>Church</a:t>
            </a:r>
            <a:br>
              <a:rPr lang="en-US" sz="2600" dirty="0" smtClean="0">
                <a:solidFill>
                  <a:schemeClr val="bg1"/>
                </a:solidFill>
                <a:latin typeface="Arial" pitchFamily="34" charset="0"/>
                <a:ea typeface="Adobe Heiti Std R" pitchFamily="34" charset="-128"/>
                <a:cs typeface="Arial" pitchFamily="34" charset="0"/>
              </a:rPr>
            </a:br>
            <a:r>
              <a:rPr lang="en-US" sz="2600" dirty="0" smtClean="0">
                <a:solidFill>
                  <a:schemeClr val="bg1"/>
                </a:solidFill>
                <a:latin typeface="Arial" pitchFamily="34" charset="0"/>
                <a:ea typeface="Adobe Heiti Std R" pitchFamily="34" charset="-128"/>
                <a:cs typeface="Arial" pitchFamily="34" charset="0"/>
              </a:rPr>
              <a:t>	makes </a:t>
            </a:r>
            <a:r>
              <a:rPr lang="en-US" sz="2600" dirty="0">
                <a:solidFill>
                  <a:schemeClr val="bg1"/>
                </a:solidFill>
                <a:latin typeface="Arial" pitchFamily="34" charset="0"/>
                <a:ea typeface="Adobe Heiti Std R" pitchFamily="34" charset="-128"/>
                <a:cs typeface="Arial" pitchFamily="34" charset="0"/>
              </a:rPr>
              <a:t>towards Easter</a:t>
            </a:r>
            <a:endParaRPr lang="en-GB" sz="2600" dirty="0">
              <a:solidFill>
                <a:schemeClr val="bg1"/>
              </a:solidFill>
              <a:latin typeface="Arial" pitchFamily="34" charset="0"/>
              <a:ea typeface="Adobe Heiti Std R" pitchFamily="34" charset="-128"/>
              <a:cs typeface="Arial" pitchFamily="34" charset="0"/>
            </a:endParaRPr>
          </a:p>
        </p:txBody>
      </p:sp>
      <p:sp>
        <p:nvSpPr>
          <p:cNvPr id="4"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smtClean="0">
                <a:solidFill>
                  <a:srgbClr val="002060"/>
                </a:solidFill>
                <a:latin typeface="Arial" pitchFamily="34" charset="0"/>
                <a:cs typeface="Arial" pitchFamily="34" charset="0"/>
              </a:rPr>
              <a:t>R-1</a:t>
            </a:r>
          </a:p>
          <a:p>
            <a:pPr algn="ctr"/>
            <a:r>
              <a:rPr lang="en-GB" sz="900" b="1" dirty="0" smtClean="0">
                <a:solidFill>
                  <a:srgbClr val="002060"/>
                </a:solidFill>
                <a:latin typeface="Arial" pitchFamily="34" charset="0"/>
                <a:cs typeface="Arial" pitchFamily="34" charset="0"/>
              </a:rPr>
              <a:t>S-05</a:t>
            </a:r>
            <a:endParaRPr lang="en-GB" sz="900" b="1" dirty="0">
              <a:solidFill>
                <a:srgbClr val="002060"/>
              </a:solidFill>
              <a:latin typeface="Arial" pitchFamily="34" charset="0"/>
              <a:cs typeface="Arial" pitchFamily="34" charset="0"/>
            </a:endParaRPr>
          </a:p>
        </p:txBody>
      </p:sp>
      <p:sp>
        <p:nvSpPr>
          <p:cNvPr id="5"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Textbox: Tool instructions"/>
          <p:cNvSpPr txBox="1"/>
          <p:nvPr/>
        </p:nvSpPr>
        <p:spPr>
          <a:xfrm>
            <a:off x="2652249" y="4912668"/>
            <a:ext cx="3839514" cy="230832"/>
          </a:xfrm>
          <a:prstGeom prst="rect">
            <a:avLst/>
          </a:prstGeom>
          <a:noFill/>
        </p:spPr>
        <p:txBody>
          <a:bodyPr wrap="none" rtlCol="0">
            <a:spAutoFit/>
          </a:bodyPr>
          <a:lstStyle/>
          <a:p>
            <a:pPr algn="ctr"/>
            <a:r>
              <a:rPr lang="en-GB" sz="900" dirty="0" smtClean="0">
                <a:solidFill>
                  <a:schemeClr val="bg1"/>
                </a:solidFill>
                <a:latin typeface="Arial" pitchFamily="34" charset="0"/>
                <a:ea typeface="Segoe UI" pitchFamily="34" charset="0"/>
                <a:cs typeface="Arial" pitchFamily="34" charset="0"/>
              </a:rPr>
              <a:t>Click the green buttons on the left to reveal the correct statement match</a:t>
            </a:r>
            <a:endParaRPr lang="en-GB" sz="900" dirty="0">
              <a:solidFill>
                <a:schemeClr val="bg1"/>
              </a:solidFill>
              <a:latin typeface="Arial" pitchFamily="34" charset="0"/>
              <a:ea typeface="Segoe UI" pitchFamily="34" charset="0"/>
              <a:cs typeface="Arial" pitchFamily="34" charset="0"/>
            </a:endParaRPr>
          </a:p>
        </p:txBody>
      </p:sp>
    </p:spTree>
    <p:extLst>
      <p:ext uri="{BB962C8B-B14F-4D97-AF65-F5344CB8AC3E}">
        <p14:creationId xmlns:p14="http://schemas.microsoft.com/office/powerpoint/2010/main" val="2753050497"/>
      </p:ext>
    </p:extLst>
  </p:cSld>
  <p:clrMapOvr>
    <a:masterClrMapping/>
  </p:clrMapOvr>
  <p:transition spd="slow" advClick="0">
    <p:fade/>
  </p:transition>
  <p:timing>
    <p:tnLst>
      <p:par>
        <p:cTn id="1" dur="indefinite" restart="never" nodeType="tmRoot">
          <p:childTnLst>
            <p:seq concurrent="1" nextAc="seek">
              <p:cTn id="2" restart="whenNotActive" fill="hold" evtFilter="cancelBubble" nodeType="interactiveSeq">
                <p:stCondLst>
                  <p:cond evt="onClick" delay="0">
                    <p:tgtEl>
                      <p:spTgt spid="37"/>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5"/>
                                        </p:tgtEl>
                                      </p:cBhvr>
                                    </p:animEffect>
                                    <p:set>
                                      <p:cBhvr>
                                        <p:cTn id="7" dur="1" fill="hold">
                                          <p:stCondLst>
                                            <p:cond delay="499"/>
                                          </p:stCondLst>
                                        </p:cTn>
                                        <p:tgtEl>
                                          <p:spTgt spid="25"/>
                                        </p:tgtEl>
                                        <p:attrNameLst>
                                          <p:attrName>style.visibility</p:attrName>
                                        </p:attrNameLst>
                                      </p:cBhvr>
                                      <p:to>
                                        <p:strVal val="hidden"/>
                                      </p:to>
                                    </p:set>
                                  </p:childTnLst>
                                </p:cTn>
                              </p:par>
                              <p:par>
                                <p:cTn id="8" presetID="42" presetClass="path" presetSubtype="0" accel="50000" decel="50000" fill="hold" grpId="0" nodeType="withEffect">
                                  <p:stCondLst>
                                    <p:cond delay="0"/>
                                  </p:stCondLst>
                                  <p:childTnLst>
                                    <p:animMotion origin="layout" path="M 1.11111E-6 3.7037E-7 L -0.21181 -0.40525 " pathEditMode="relative" rAng="0" ptsTypes="AA">
                                      <p:cBhvr>
                                        <p:cTn id="9" dur="2000" fill="hold"/>
                                        <p:tgtEl>
                                          <p:spTgt spid="17"/>
                                        </p:tgtEl>
                                        <p:attrNameLst>
                                          <p:attrName>ppt_x</p:attrName>
                                          <p:attrName>ppt_y</p:attrName>
                                        </p:attrNameLst>
                                      </p:cBhvr>
                                      <p:rCtr x="-10590" y="-20278"/>
                                    </p:animMotion>
                                  </p:childTnLst>
                                </p:cTn>
                              </p:par>
                            </p:childTnLst>
                          </p:cTn>
                        </p:par>
                      </p:childTnLst>
                    </p:cTn>
                  </p:par>
                </p:childTnLst>
              </p:cTn>
              <p:nextCondLst>
                <p:cond evt="onClick" delay="0">
                  <p:tgtEl>
                    <p:spTgt spid="37"/>
                  </p:tgtEl>
                </p:cond>
              </p:nextCondLst>
            </p:seq>
            <p:seq concurrent="1" nextAc="seek">
              <p:cTn id="10" restart="whenNotActive" fill="hold" evtFilter="cancelBubble" nodeType="interactiveSeq">
                <p:stCondLst>
                  <p:cond evt="onClick" delay="0">
                    <p:tgtEl>
                      <p:spTgt spid="36"/>
                    </p:tgtEl>
                  </p:cond>
                </p:stCondLst>
                <p:endSync evt="end" delay="0">
                  <p:rtn val="all"/>
                </p:endSync>
                <p:childTnLst>
                  <p:par>
                    <p:cTn id="11" fill="hold">
                      <p:stCondLst>
                        <p:cond delay="0"/>
                      </p:stCondLst>
                      <p:childTnLst>
                        <p:par>
                          <p:cTn id="12" fill="hold">
                            <p:stCondLst>
                              <p:cond delay="0"/>
                            </p:stCondLst>
                            <p:childTnLst>
                              <p:par>
                                <p:cTn id="13" presetID="10" presetClass="exit" presetSubtype="0" fill="hold" grpId="0" nodeType="clickEffect">
                                  <p:stCondLst>
                                    <p:cond delay="0"/>
                                  </p:stCondLst>
                                  <p:childTnLst>
                                    <p:animEffect transition="out" filter="fade">
                                      <p:cBhvr>
                                        <p:cTn id="14" dur="500"/>
                                        <p:tgtEl>
                                          <p:spTgt spid="28"/>
                                        </p:tgtEl>
                                      </p:cBhvr>
                                    </p:animEffect>
                                    <p:set>
                                      <p:cBhvr>
                                        <p:cTn id="15" dur="1" fill="hold">
                                          <p:stCondLst>
                                            <p:cond delay="499"/>
                                          </p:stCondLst>
                                        </p:cTn>
                                        <p:tgtEl>
                                          <p:spTgt spid="28"/>
                                        </p:tgtEl>
                                        <p:attrNameLst>
                                          <p:attrName>style.visibility</p:attrName>
                                        </p:attrNameLst>
                                      </p:cBhvr>
                                      <p:to>
                                        <p:strVal val="hidden"/>
                                      </p:to>
                                    </p:set>
                                  </p:childTnLst>
                                </p:cTn>
                              </p:par>
                              <p:par>
                                <p:cTn id="16" presetID="42" presetClass="path" presetSubtype="0" accel="50000" decel="50000" fill="hold" grpId="0" nodeType="withEffect">
                                  <p:stCondLst>
                                    <p:cond delay="0"/>
                                  </p:stCondLst>
                                  <p:childTnLst>
                                    <p:animMotion origin="layout" path="M 0.00104 0.00062 L 0.23125 -0.34167 " pathEditMode="relative" rAng="0" ptsTypes="AA">
                                      <p:cBhvr>
                                        <p:cTn id="17" dur="2000" fill="hold"/>
                                        <p:tgtEl>
                                          <p:spTgt spid="20"/>
                                        </p:tgtEl>
                                        <p:attrNameLst>
                                          <p:attrName>ppt_x</p:attrName>
                                          <p:attrName>ppt_y</p:attrName>
                                        </p:attrNameLst>
                                      </p:cBhvr>
                                      <p:rCtr x="11510" y="-17130"/>
                                    </p:animMotion>
                                  </p:childTnLst>
                                </p:cTn>
                              </p:par>
                            </p:childTnLst>
                          </p:cTn>
                        </p:par>
                      </p:childTnLst>
                    </p:cTn>
                  </p:par>
                </p:childTnLst>
              </p:cTn>
              <p:nextCondLst>
                <p:cond evt="onClick" delay="0">
                  <p:tgtEl>
                    <p:spTgt spid="36"/>
                  </p:tgtEl>
                </p:cond>
              </p:nextCondLst>
            </p:seq>
            <p:seq concurrent="1" nextAc="seek">
              <p:cTn id="18" restart="whenNotActive" fill="hold" evtFilter="cancelBubble" nodeType="interactiveSeq">
                <p:stCondLst>
                  <p:cond evt="onClick" delay="0">
                    <p:tgtEl>
                      <p:spTgt spid="35"/>
                    </p:tgtEl>
                  </p:cond>
                </p:stCondLst>
                <p:endSync evt="end" delay="0">
                  <p:rtn val="all"/>
                </p:endSync>
                <p:childTnLst>
                  <p:par>
                    <p:cTn id="19" fill="hold">
                      <p:stCondLst>
                        <p:cond delay="0"/>
                      </p:stCondLst>
                      <p:childTnLst>
                        <p:par>
                          <p:cTn id="20" fill="hold">
                            <p:stCondLst>
                              <p:cond delay="0"/>
                            </p:stCondLst>
                            <p:childTnLst>
                              <p:par>
                                <p:cTn id="21" presetID="10" presetClass="exit" presetSubtype="0" fill="hold" grpId="0" nodeType="clickEffect">
                                  <p:stCondLst>
                                    <p:cond delay="0"/>
                                  </p:stCondLst>
                                  <p:childTnLst>
                                    <p:animEffect transition="out" filter="fade">
                                      <p:cBhvr>
                                        <p:cTn id="22" dur="500"/>
                                        <p:tgtEl>
                                          <p:spTgt spid="23"/>
                                        </p:tgtEl>
                                      </p:cBhvr>
                                    </p:animEffect>
                                    <p:set>
                                      <p:cBhvr>
                                        <p:cTn id="23" dur="1" fill="hold">
                                          <p:stCondLst>
                                            <p:cond delay="499"/>
                                          </p:stCondLst>
                                        </p:cTn>
                                        <p:tgtEl>
                                          <p:spTgt spid="23"/>
                                        </p:tgtEl>
                                        <p:attrNameLst>
                                          <p:attrName>style.visibility</p:attrName>
                                        </p:attrNameLst>
                                      </p:cBhvr>
                                      <p:to>
                                        <p:strVal val="hidden"/>
                                      </p:to>
                                    </p:set>
                                  </p:childTnLst>
                                </p:cTn>
                              </p:par>
                              <p:par>
                                <p:cTn id="24" presetID="42" presetClass="path" presetSubtype="0" accel="50000" decel="50000" fill="hold" grpId="0" nodeType="withEffect">
                                  <p:stCondLst>
                                    <p:cond delay="0"/>
                                  </p:stCondLst>
                                  <p:childTnLst>
                                    <p:animMotion origin="layout" path="M -3.88889E-6 1.11111E-6 L -0.11701 -0.39105 " pathEditMode="relative" rAng="0" ptsTypes="AA">
                                      <p:cBhvr>
                                        <p:cTn id="25" dur="2000" fill="hold"/>
                                        <p:tgtEl>
                                          <p:spTgt spid="14"/>
                                        </p:tgtEl>
                                        <p:attrNameLst>
                                          <p:attrName>ppt_x</p:attrName>
                                          <p:attrName>ppt_y</p:attrName>
                                        </p:attrNameLst>
                                      </p:cBhvr>
                                      <p:rCtr x="-5851" y="-19568"/>
                                    </p:animMotion>
                                  </p:childTnLst>
                                </p:cTn>
                              </p:par>
                            </p:childTnLst>
                          </p:cTn>
                        </p:par>
                      </p:childTnLst>
                    </p:cTn>
                  </p:par>
                </p:childTnLst>
              </p:cTn>
              <p:nextCondLst>
                <p:cond evt="onClick" delay="0">
                  <p:tgtEl>
                    <p:spTgt spid="35"/>
                  </p:tgtEl>
                </p:cond>
              </p:nextCondLst>
            </p:seq>
            <p:seq concurrent="1" nextAc="seek">
              <p:cTn id="26" restart="whenNotActive" fill="hold" evtFilter="cancelBubble" nodeType="interactiveSeq">
                <p:stCondLst>
                  <p:cond evt="onClick" delay="0">
                    <p:tgtEl>
                      <p:spTgt spid="34"/>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grpId="0" nodeType="clickEffect">
                                  <p:stCondLst>
                                    <p:cond delay="0"/>
                                  </p:stCondLst>
                                  <p:childTnLst>
                                    <p:animEffect transition="out" filter="fade">
                                      <p:cBhvr>
                                        <p:cTn id="30" dur="500"/>
                                        <p:tgtEl>
                                          <p:spTgt spid="27"/>
                                        </p:tgtEl>
                                      </p:cBhvr>
                                    </p:animEffect>
                                    <p:set>
                                      <p:cBhvr>
                                        <p:cTn id="31" dur="1" fill="hold">
                                          <p:stCondLst>
                                            <p:cond delay="499"/>
                                          </p:stCondLst>
                                        </p:cTn>
                                        <p:tgtEl>
                                          <p:spTgt spid="27"/>
                                        </p:tgtEl>
                                        <p:attrNameLst>
                                          <p:attrName>style.visibility</p:attrName>
                                        </p:attrNameLst>
                                      </p:cBhvr>
                                      <p:to>
                                        <p:strVal val="hidden"/>
                                      </p:to>
                                    </p:set>
                                  </p:childTnLst>
                                </p:cTn>
                              </p:par>
                              <p:par>
                                <p:cTn id="32" presetID="42" presetClass="path" presetSubtype="0" accel="50000" decel="50000" fill="hold" grpId="0" nodeType="withEffect">
                                  <p:stCondLst>
                                    <p:cond delay="0"/>
                                  </p:stCondLst>
                                  <p:childTnLst>
                                    <p:animMotion origin="layout" path="M 0.00139 -0.00216 L 0.36215 -0.27438 " pathEditMode="relative" rAng="0" ptsTypes="AA">
                                      <p:cBhvr>
                                        <p:cTn id="33" dur="2000" fill="hold"/>
                                        <p:tgtEl>
                                          <p:spTgt spid="19"/>
                                        </p:tgtEl>
                                        <p:attrNameLst>
                                          <p:attrName>ppt_x</p:attrName>
                                          <p:attrName>ppt_y</p:attrName>
                                        </p:attrNameLst>
                                      </p:cBhvr>
                                      <p:rCtr x="18038" y="-13611"/>
                                    </p:animMotion>
                                  </p:childTnLst>
                                </p:cTn>
                              </p:par>
                            </p:childTnLst>
                          </p:cTn>
                        </p:par>
                      </p:childTnLst>
                    </p:cTn>
                  </p:par>
                </p:childTnLst>
              </p:cTn>
              <p:nextCondLst>
                <p:cond evt="onClick" delay="0">
                  <p:tgtEl>
                    <p:spTgt spid="34"/>
                  </p:tgtEl>
                </p:cond>
              </p:nextCondLst>
            </p:seq>
            <p:seq concurrent="1" nextAc="seek">
              <p:cTn id="34" restart="whenNotActive" fill="hold" evtFilter="cancelBubble" nodeType="interactiveSeq">
                <p:stCondLst>
                  <p:cond evt="onClick" delay="0">
                    <p:tgtEl>
                      <p:spTgt spid="33"/>
                    </p:tgtEl>
                  </p:cond>
                </p:stCondLst>
                <p:endSync evt="end" delay="0">
                  <p:rtn val="all"/>
                </p:endSync>
                <p:childTnLst>
                  <p:par>
                    <p:cTn id="35" fill="hold">
                      <p:stCondLst>
                        <p:cond delay="0"/>
                      </p:stCondLst>
                      <p:childTnLst>
                        <p:par>
                          <p:cTn id="36" fill="hold">
                            <p:stCondLst>
                              <p:cond delay="0"/>
                            </p:stCondLst>
                            <p:childTnLst>
                              <p:par>
                                <p:cTn id="37" presetID="10" presetClass="exit" presetSubtype="0" fill="hold" grpId="0" nodeType="clickEffect">
                                  <p:stCondLst>
                                    <p:cond delay="0"/>
                                  </p:stCondLst>
                                  <p:childTnLst>
                                    <p:animEffect transition="out" filter="fade">
                                      <p:cBhvr>
                                        <p:cTn id="38" dur="500"/>
                                        <p:tgtEl>
                                          <p:spTgt spid="24"/>
                                        </p:tgtEl>
                                      </p:cBhvr>
                                    </p:animEffect>
                                    <p:set>
                                      <p:cBhvr>
                                        <p:cTn id="39" dur="1" fill="hold">
                                          <p:stCondLst>
                                            <p:cond delay="499"/>
                                          </p:stCondLst>
                                        </p:cTn>
                                        <p:tgtEl>
                                          <p:spTgt spid="24"/>
                                        </p:tgtEl>
                                        <p:attrNameLst>
                                          <p:attrName>style.visibility</p:attrName>
                                        </p:attrNameLst>
                                      </p:cBhvr>
                                      <p:to>
                                        <p:strVal val="hidden"/>
                                      </p:to>
                                    </p:set>
                                  </p:childTnLst>
                                </p:cTn>
                              </p:par>
                              <p:par>
                                <p:cTn id="40" presetID="42" presetClass="path" presetSubtype="0" accel="50000" decel="50000" fill="hold" grpId="0" nodeType="withEffect">
                                  <p:stCondLst>
                                    <p:cond delay="0"/>
                                  </p:stCondLst>
                                  <p:childTnLst>
                                    <p:animMotion origin="layout" path="M -0.00156 0.00216 L -0.11198 -0.21203 " pathEditMode="relative" rAng="0" ptsTypes="AA">
                                      <p:cBhvr>
                                        <p:cTn id="41" dur="2000" fill="hold"/>
                                        <p:tgtEl>
                                          <p:spTgt spid="15"/>
                                        </p:tgtEl>
                                        <p:attrNameLst>
                                          <p:attrName>ppt_x</p:attrName>
                                          <p:attrName>ppt_y</p:attrName>
                                        </p:attrNameLst>
                                      </p:cBhvr>
                                      <p:rCtr x="-5521" y="-10710"/>
                                    </p:animMotion>
                                  </p:childTnLst>
                                </p:cTn>
                              </p:par>
                            </p:childTnLst>
                          </p:cTn>
                        </p:par>
                      </p:childTnLst>
                    </p:cTn>
                  </p:par>
                </p:childTnLst>
              </p:cTn>
              <p:nextCondLst>
                <p:cond evt="onClick" delay="0">
                  <p:tgtEl>
                    <p:spTgt spid="33"/>
                  </p:tgtEl>
                </p:cond>
              </p:nextCondLst>
            </p:seq>
            <p:seq concurrent="1" nextAc="seek">
              <p:cTn id="42" restart="whenNotActive" fill="hold" evtFilter="cancelBubble" nodeType="interactiveSeq">
                <p:stCondLst>
                  <p:cond evt="onClick" delay="0">
                    <p:tgtEl>
                      <p:spTgt spid="32"/>
                    </p:tgtEl>
                  </p:cond>
                </p:stCondLst>
                <p:endSync evt="end" delay="0">
                  <p:rtn val="all"/>
                </p:endSync>
                <p:childTnLst>
                  <p:par>
                    <p:cTn id="43" fill="hold">
                      <p:stCondLst>
                        <p:cond delay="0"/>
                      </p:stCondLst>
                      <p:childTnLst>
                        <p:par>
                          <p:cTn id="44" fill="hold">
                            <p:stCondLst>
                              <p:cond delay="0"/>
                            </p:stCondLst>
                            <p:childTnLst>
                              <p:par>
                                <p:cTn id="45" presetID="10" presetClass="exit" presetSubtype="0" fill="hold" grpId="0" nodeType="clickEffect">
                                  <p:stCondLst>
                                    <p:cond delay="0"/>
                                  </p:stCondLst>
                                  <p:childTnLst>
                                    <p:animEffect transition="out" filter="fade">
                                      <p:cBhvr>
                                        <p:cTn id="46" dur="500"/>
                                        <p:tgtEl>
                                          <p:spTgt spid="26"/>
                                        </p:tgtEl>
                                      </p:cBhvr>
                                    </p:animEffect>
                                    <p:set>
                                      <p:cBhvr>
                                        <p:cTn id="47" dur="1" fill="hold">
                                          <p:stCondLst>
                                            <p:cond delay="499"/>
                                          </p:stCondLst>
                                        </p:cTn>
                                        <p:tgtEl>
                                          <p:spTgt spid="26"/>
                                        </p:tgtEl>
                                        <p:attrNameLst>
                                          <p:attrName>style.visibility</p:attrName>
                                        </p:attrNameLst>
                                      </p:cBhvr>
                                      <p:to>
                                        <p:strVal val="hidden"/>
                                      </p:to>
                                    </p:set>
                                  </p:childTnLst>
                                </p:cTn>
                              </p:par>
                              <p:par>
                                <p:cTn id="48" presetID="42" presetClass="path" presetSubtype="0" accel="50000" decel="50000" fill="hold" grpId="0" nodeType="withEffect">
                                  <p:stCondLst>
                                    <p:cond delay="0"/>
                                  </p:stCondLst>
                                  <p:childTnLst>
                                    <p:animMotion origin="layout" path="M 0.00035 -0.00062 L 0.46094 -0.20617 " pathEditMode="relative" rAng="0" ptsTypes="AA">
                                      <p:cBhvr>
                                        <p:cTn id="49" dur="2000" fill="hold"/>
                                        <p:tgtEl>
                                          <p:spTgt spid="18"/>
                                        </p:tgtEl>
                                        <p:attrNameLst>
                                          <p:attrName>ppt_x</p:attrName>
                                          <p:attrName>ppt_y</p:attrName>
                                        </p:attrNameLst>
                                      </p:cBhvr>
                                      <p:rCtr x="23021" y="-10278"/>
                                    </p:animMotion>
                                  </p:childTnLst>
                                </p:cTn>
                              </p:par>
                            </p:childTnLst>
                          </p:cTn>
                        </p:par>
                      </p:childTnLst>
                    </p:cTn>
                  </p:par>
                </p:childTnLst>
              </p:cTn>
              <p:nextCondLst>
                <p:cond evt="onClick" delay="0">
                  <p:tgtEl>
                    <p:spTgt spid="32"/>
                  </p:tgtEl>
                </p:cond>
              </p:nextCondLst>
            </p:seq>
            <p:seq concurrent="1" nextAc="seek">
              <p:cTn id="50" restart="whenNotActive" fill="hold" evtFilter="cancelBubble" nodeType="interactiveSeq">
                <p:stCondLst>
                  <p:cond evt="onClick" delay="0">
                    <p:tgtEl>
                      <p:spTgt spid="5"/>
                    </p:tgtEl>
                  </p:cond>
                </p:stCondLst>
                <p:endSync evt="end" delay="0">
                  <p:rtn val="all"/>
                </p:endSync>
                <p:childTnLst>
                  <p:par>
                    <p:cTn id="51" fill="hold">
                      <p:stCondLst>
                        <p:cond delay="0"/>
                      </p:stCondLst>
                      <p:childTnLst>
                        <p:par>
                          <p:cTn id="52" fill="hold">
                            <p:stCondLst>
                              <p:cond delay="0"/>
                            </p:stCondLst>
                            <p:childTnLst>
                              <p:par>
                                <p:cTn id="53" presetID="1" presetClass="entr" presetSubtype="0" fill="hold" grpId="1" nodeType="clickEffect">
                                  <p:stCondLst>
                                    <p:cond delay="0"/>
                                  </p:stCondLst>
                                  <p:childTnLst>
                                    <p:set>
                                      <p:cBhvr>
                                        <p:cTn id="54" dur="1" fill="hold">
                                          <p:stCondLst>
                                            <p:cond delay="0"/>
                                          </p:stCondLst>
                                        </p:cTn>
                                        <p:tgtEl>
                                          <p:spTgt spid="26"/>
                                        </p:tgtEl>
                                        <p:attrNameLst>
                                          <p:attrName>style.visibility</p:attrName>
                                        </p:attrNameLst>
                                      </p:cBhvr>
                                      <p:to>
                                        <p:strVal val="visible"/>
                                      </p:to>
                                    </p:set>
                                  </p:childTnLst>
                                </p:cTn>
                              </p:par>
                              <p:par>
                                <p:cTn id="55" presetID="1" presetClass="entr" presetSubtype="0" fill="hold" grpId="1" nodeType="withEffect">
                                  <p:stCondLst>
                                    <p:cond delay="0"/>
                                  </p:stCondLst>
                                  <p:childTnLst>
                                    <p:set>
                                      <p:cBhvr>
                                        <p:cTn id="56" dur="1" fill="hold">
                                          <p:stCondLst>
                                            <p:cond delay="0"/>
                                          </p:stCondLst>
                                        </p:cTn>
                                        <p:tgtEl>
                                          <p:spTgt spid="24"/>
                                        </p:tgtEl>
                                        <p:attrNameLst>
                                          <p:attrName>style.visibility</p:attrName>
                                        </p:attrNameLst>
                                      </p:cBhvr>
                                      <p:to>
                                        <p:strVal val="visible"/>
                                      </p:to>
                                    </p:set>
                                  </p:childTnLst>
                                </p:cTn>
                              </p:par>
                              <p:par>
                                <p:cTn id="57" presetID="1" presetClass="entr" presetSubtype="0" fill="hold" grpId="1" nodeType="withEffect">
                                  <p:stCondLst>
                                    <p:cond delay="0"/>
                                  </p:stCondLst>
                                  <p:childTnLst>
                                    <p:set>
                                      <p:cBhvr>
                                        <p:cTn id="58" dur="1" fill="hold">
                                          <p:stCondLst>
                                            <p:cond delay="0"/>
                                          </p:stCondLst>
                                        </p:cTn>
                                        <p:tgtEl>
                                          <p:spTgt spid="23"/>
                                        </p:tgtEl>
                                        <p:attrNameLst>
                                          <p:attrName>style.visibility</p:attrName>
                                        </p:attrNameLst>
                                      </p:cBhvr>
                                      <p:to>
                                        <p:strVal val="visible"/>
                                      </p:to>
                                    </p:set>
                                  </p:childTnLst>
                                </p:cTn>
                              </p:par>
                              <p:par>
                                <p:cTn id="59" presetID="1" presetClass="entr" presetSubtype="0" fill="hold" grpId="1" nodeType="withEffect">
                                  <p:stCondLst>
                                    <p:cond delay="0"/>
                                  </p:stCondLst>
                                  <p:childTnLst>
                                    <p:set>
                                      <p:cBhvr>
                                        <p:cTn id="60" dur="1" fill="hold">
                                          <p:stCondLst>
                                            <p:cond delay="0"/>
                                          </p:stCondLst>
                                        </p:cTn>
                                        <p:tgtEl>
                                          <p:spTgt spid="28"/>
                                        </p:tgtEl>
                                        <p:attrNameLst>
                                          <p:attrName>style.visibility</p:attrName>
                                        </p:attrNameLst>
                                      </p:cBhvr>
                                      <p:to>
                                        <p:strVal val="visible"/>
                                      </p:to>
                                    </p:set>
                                  </p:childTnLst>
                                </p:cTn>
                              </p:par>
                              <p:par>
                                <p:cTn id="61" presetID="1" presetClass="entr" presetSubtype="0" fill="hold" grpId="1" nodeType="withEffect">
                                  <p:stCondLst>
                                    <p:cond delay="0"/>
                                  </p:stCondLst>
                                  <p:childTnLst>
                                    <p:set>
                                      <p:cBhvr>
                                        <p:cTn id="62" dur="1" fill="hold">
                                          <p:stCondLst>
                                            <p:cond delay="0"/>
                                          </p:stCondLst>
                                        </p:cTn>
                                        <p:tgtEl>
                                          <p:spTgt spid="27"/>
                                        </p:tgtEl>
                                        <p:attrNameLst>
                                          <p:attrName>style.visibility</p:attrName>
                                        </p:attrNameLst>
                                      </p:cBhvr>
                                      <p:to>
                                        <p:strVal val="visible"/>
                                      </p:to>
                                    </p:set>
                                  </p:childTnLst>
                                </p:cTn>
                              </p:par>
                              <p:par>
                                <p:cTn id="63" presetID="1" presetClass="entr" presetSubtype="0" fill="hold" grpId="1" nodeType="withEffect">
                                  <p:stCondLst>
                                    <p:cond delay="0"/>
                                  </p:stCondLst>
                                  <p:childTnLst>
                                    <p:set>
                                      <p:cBhvr>
                                        <p:cTn id="64" dur="1" fill="hold">
                                          <p:stCondLst>
                                            <p:cond delay="0"/>
                                          </p:stCondLst>
                                        </p:cTn>
                                        <p:tgtEl>
                                          <p:spTgt spid="25"/>
                                        </p:tgtEl>
                                        <p:attrNameLst>
                                          <p:attrName>style.visibility</p:attrName>
                                        </p:attrNameLst>
                                      </p:cBhvr>
                                      <p:to>
                                        <p:strVal val="visible"/>
                                      </p:to>
                                    </p:set>
                                  </p:childTnLst>
                                </p:cTn>
                              </p:par>
                              <p:par>
                                <p:cTn id="65" presetID="42" presetClass="path" presetSubtype="0" accel="50000" decel="50000" fill="hold" grpId="1" nodeType="withEffect">
                                  <p:stCondLst>
                                    <p:cond delay="0"/>
                                  </p:stCondLst>
                                  <p:childTnLst>
                                    <p:animMotion origin="layout" path="M 0.46094 -0.20624 L -0.00034 0.00062 " pathEditMode="relative" rAng="0" ptsTypes="AA">
                                      <p:cBhvr>
                                        <p:cTn id="66" dur="100" fill="hold"/>
                                        <p:tgtEl>
                                          <p:spTgt spid="18"/>
                                        </p:tgtEl>
                                        <p:attrNameLst>
                                          <p:attrName>ppt_x</p:attrName>
                                          <p:attrName>ppt_y</p:attrName>
                                        </p:attrNameLst>
                                      </p:cBhvr>
                                      <p:rCtr x="-23073" y="10343"/>
                                    </p:animMotion>
                                  </p:childTnLst>
                                </p:cTn>
                              </p:par>
                              <p:par>
                                <p:cTn id="67" presetID="42" presetClass="path" presetSubtype="0" accel="50000" decel="50000" fill="hold" grpId="1" nodeType="withEffect">
                                  <p:stCondLst>
                                    <p:cond delay="0"/>
                                  </p:stCondLst>
                                  <p:childTnLst>
                                    <p:animMotion origin="layout" path="M 0.36215 -0.27438 L 0.00191 -0.00309 " pathEditMode="relative" rAng="0" ptsTypes="AA">
                                      <p:cBhvr>
                                        <p:cTn id="68" dur="100" fill="hold"/>
                                        <p:tgtEl>
                                          <p:spTgt spid="19"/>
                                        </p:tgtEl>
                                        <p:attrNameLst>
                                          <p:attrName>ppt_x</p:attrName>
                                          <p:attrName>ppt_y</p:attrName>
                                        </p:attrNameLst>
                                      </p:cBhvr>
                                      <p:rCtr x="-18021" y="13549"/>
                                    </p:animMotion>
                                  </p:childTnLst>
                                </p:cTn>
                              </p:par>
                              <p:par>
                                <p:cTn id="69" presetID="42" presetClass="path" presetSubtype="0" accel="50000" decel="50000" fill="hold" grpId="1" nodeType="withEffect">
                                  <p:stCondLst>
                                    <p:cond delay="100"/>
                                  </p:stCondLst>
                                  <p:childTnLst>
                                    <p:animMotion origin="layout" path="M 0.23125 -0.34166 L 0.00121 -2.34568E-6 " pathEditMode="relative" rAng="0" ptsTypes="AA">
                                      <p:cBhvr>
                                        <p:cTn id="70" dur="100" fill="hold"/>
                                        <p:tgtEl>
                                          <p:spTgt spid="20"/>
                                        </p:tgtEl>
                                        <p:attrNameLst>
                                          <p:attrName>ppt_x</p:attrName>
                                          <p:attrName>ppt_y</p:attrName>
                                        </p:attrNameLst>
                                      </p:cBhvr>
                                      <p:rCtr x="-11510" y="17068"/>
                                    </p:animMotion>
                                  </p:childTnLst>
                                </p:cTn>
                              </p:par>
                              <p:par>
                                <p:cTn id="71" presetID="42" presetClass="path" presetSubtype="0" accel="50000" decel="50000" fill="hold" grpId="1" nodeType="withEffect">
                                  <p:stCondLst>
                                    <p:cond delay="0"/>
                                  </p:stCondLst>
                                  <p:childTnLst>
                                    <p:animMotion origin="layout" path="M -0.11198 -0.21204 L -0.00173 0.00154 " pathEditMode="relative" rAng="0" ptsTypes="AA">
                                      <p:cBhvr>
                                        <p:cTn id="72" dur="100" fill="hold"/>
                                        <p:tgtEl>
                                          <p:spTgt spid="15"/>
                                        </p:tgtEl>
                                        <p:attrNameLst>
                                          <p:attrName>ppt_x</p:attrName>
                                          <p:attrName>ppt_y</p:attrName>
                                        </p:attrNameLst>
                                      </p:cBhvr>
                                      <p:rCtr x="5503" y="10679"/>
                                    </p:animMotion>
                                  </p:childTnLst>
                                </p:cTn>
                              </p:par>
                              <p:par>
                                <p:cTn id="73" presetID="42" presetClass="path" presetSubtype="0" accel="50000" decel="50000" fill="hold" grpId="1" nodeType="withEffect">
                                  <p:stCondLst>
                                    <p:cond delay="0"/>
                                  </p:stCondLst>
                                  <p:childTnLst>
                                    <p:animMotion origin="layout" path="M -0.11702 -0.39105 L -0.0007 -0.00401 " pathEditMode="relative" rAng="0" ptsTypes="AA">
                                      <p:cBhvr>
                                        <p:cTn id="74" dur="100" fill="hold"/>
                                        <p:tgtEl>
                                          <p:spTgt spid="14"/>
                                        </p:tgtEl>
                                        <p:attrNameLst>
                                          <p:attrName>ppt_x</p:attrName>
                                          <p:attrName>ppt_y</p:attrName>
                                        </p:attrNameLst>
                                      </p:cBhvr>
                                      <p:rCtr x="5816" y="19352"/>
                                    </p:animMotion>
                                  </p:childTnLst>
                                </p:cTn>
                              </p:par>
                              <p:par>
                                <p:cTn id="75" presetID="42" presetClass="path" presetSubtype="0" accel="50000" decel="50000" fill="hold" grpId="1" nodeType="withEffect">
                                  <p:stCondLst>
                                    <p:cond delay="0"/>
                                  </p:stCondLst>
                                  <p:childTnLst>
                                    <p:animMotion origin="layout" path="M -0.2118 -0.40524 L 0.00122 0.00062 " pathEditMode="relative" rAng="0" ptsTypes="AA">
                                      <p:cBhvr>
                                        <p:cTn id="76" dur="100" fill="hold"/>
                                        <p:tgtEl>
                                          <p:spTgt spid="17"/>
                                        </p:tgtEl>
                                        <p:attrNameLst>
                                          <p:attrName>ppt_x</p:attrName>
                                          <p:attrName>ppt_y</p:attrName>
                                        </p:attrNameLst>
                                      </p:cBhvr>
                                      <p:rCtr x="10642" y="20278"/>
                                    </p:animMotion>
                                  </p:childTnLst>
                                </p:cTn>
                              </p:par>
                            </p:childTnLst>
                          </p:cTn>
                        </p:par>
                      </p:childTnLst>
                    </p:cTn>
                  </p:par>
                </p:childTnLst>
              </p:cTn>
              <p:nextCondLst>
                <p:cond evt="onClick" delay="0">
                  <p:tgtEl>
                    <p:spTgt spid="5"/>
                  </p:tgtEl>
                </p:cond>
              </p:nextCondLst>
            </p:seq>
            <p:seq concurrent="1" nextAc="seek">
              <p:cTn id="77" restart="whenNotActive" fill="hold" evtFilter="cancelBubble" nodeType="interactiveSeq">
                <p:stCondLst>
                  <p:cond evt="onClick" delay="0">
                    <p:tgtEl>
                      <p:spTgt spid="6"/>
                    </p:tgtEl>
                  </p:cond>
                </p:stCondLst>
                <p:endSync evt="end" delay="0">
                  <p:rtn val="all"/>
                </p:endSync>
                <p:childTnLst>
                  <p:par>
                    <p:cTn id="78" fill="hold">
                      <p:stCondLst>
                        <p:cond delay="0"/>
                      </p:stCondLst>
                      <p:childTnLst>
                        <p:par>
                          <p:cTn id="79" fill="hold">
                            <p:stCondLst>
                              <p:cond delay="0"/>
                            </p:stCondLst>
                            <p:childTnLst>
                              <p:par>
                                <p:cTn id="80" presetID="1" presetClass="entr" presetSubtype="0" fill="hold" grpId="2" nodeType="clickEffect">
                                  <p:stCondLst>
                                    <p:cond delay="0"/>
                                  </p:stCondLst>
                                  <p:childTnLst>
                                    <p:set>
                                      <p:cBhvr>
                                        <p:cTn id="81" dur="1" fill="hold">
                                          <p:stCondLst>
                                            <p:cond delay="0"/>
                                          </p:stCondLst>
                                        </p:cTn>
                                        <p:tgtEl>
                                          <p:spTgt spid="26"/>
                                        </p:tgtEl>
                                        <p:attrNameLst>
                                          <p:attrName>style.visibility</p:attrName>
                                        </p:attrNameLst>
                                      </p:cBhvr>
                                      <p:to>
                                        <p:strVal val="visible"/>
                                      </p:to>
                                    </p:set>
                                  </p:childTnLst>
                                </p:cTn>
                              </p:par>
                              <p:par>
                                <p:cTn id="82" presetID="1" presetClass="entr" presetSubtype="0" fill="hold" grpId="2" nodeType="withEffect">
                                  <p:stCondLst>
                                    <p:cond delay="0"/>
                                  </p:stCondLst>
                                  <p:childTnLst>
                                    <p:set>
                                      <p:cBhvr>
                                        <p:cTn id="83" dur="1" fill="hold">
                                          <p:stCondLst>
                                            <p:cond delay="0"/>
                                          </p:stCondLst>
                                        </p:cTn>
                                        <p:tgtEl>
                                          <p:spTgt spid="24"/>
                                        </p:tgtEl>
                                        <p:attrNameLst>
                                          <p:attrName>style.visibility</p:attrName>
                                        </p:attrNameLst>
                                      </p:cBhvr>
                                      <p:to>
                                        <p:strVal val="visible"/>
                                      </p:to>
                                    </p:set>
                                  </p:childTnLst>
                                </p:cTn>
                              </p:par>
                              <p:par>
                                <p:cTn id="84" presetID="1" presetClass="entr" presetSubtype="0" fill="hold" grpId="2" nodeType="withEffect">
                                  <p:stCondLst>
                                    <p:cond delay="0"/>
                                  </p:stCondLst>
                                  <p:childTnLst>
                                    <p:set>
                                      <p:cBhvr>
                                        <p:cTn id="85" dur="1" fill="hold">
                                          <p:stCondLst>
                                            <p:cond delay="0"/>
                                          </p:stCondLst>
                                        </p:cTn>
                                        <p:tgtEl>
                                          <p:spTgt spid="23"/>
                                        </p:tgtEl>
                                        <p:attrNameLst>
                                          <p:attrName>style.visibility</p:attrName>
                                        </p:attrNameLst>
                                      </p:cBhvr>
                                      <p:to>
                                        <p:strVal val="visible"/>
                                      </p:to>
                                    </p:set>
                                  </p:childTnLst>
                                </p:cTn>
                              </p:par>
                              <p:par>
                                <p:cTn id="86" presetID="1" presetClass="entr" presetSubtype="0" fill="hold" grpId="2" nodeType="withEffect">
                                  <p:stCondLst>
                                    <p:cond delay="0"/>
                                  </p:stCondLst>
                                  <p:childTnLst>
                                    <p:set>
                                      <p:cBhvr>
                                        <p:cTn id="87" dur="1" fill="hold">
                                          <p:stCondLst>
                                            <p:cond delay="0"/>
                                          </p:stCondLst>
                                        </p:cTn>
                                        <p:tgtEl>
                                          <p:spTgt spid="28"/>
                                        </p:tgtEl>
                                        <p:attrNameLst>
                                          <p:attrName>style.visibility</p:attrName>
                                        </p:attrNameLst>
                                      </p:cBhvr>
                                      <p:to>
                                        <p:strVal val="visible"/>
                                      </p:to>
                                    </p:set>
                                  </p:childTnLst>
                                </p:cTn>
                              </p:par>
                              <p:par>
                                <p:cTn id="88" presetID="1" presetClass="entr" presetSubtype="0" fill="hold" grpId="2" nodeType="withEffect">
                                  <p:stCondLst>
                                    <p:cond delay="0"/>
                                  </p:stCondLst>
                                  <p:childTnLst>
                                    <p:set>
                                      <p:cBhvr>
                                        <p:cTn id="89" dur="1" fill="hold">
                                          <p:stCondLst>
                                            <p:cond delay="0"/>
                                          </p:stCondLst>
                                        </p:cTn>
                                        <p:tgtEl>
                                          <p:spTgt spid="27"/>
                                        </p:tgtEl>
                                        <p:attrNameLst>
                                          <p:attrName>style.visibility</p:attrName>
                                        </p:attrNameLst>
                                      </p:cBhvr>
                                      <p:to>
                                        <p:strVal val="visible"/>
                                      </p:to>
                                    </p:set>
                                  </p:childTnLst>
                                </p:cTn>
                              </p:par>
                              <p:par>
                                <p:cTn id="90" presetID="1" presetClass="entr" presetSubtype="0" fill="hold" grpId="2" nodeType="withEffect">
                                  <p:stCondLst>
                                    <p:cond delay="0"/>
                                  </p:stCondLst>
                                  <p:childTnLst>
                                    <p:set>
                                      <p:cBhvr>
                                        <p:cTn id="91" dur="1" fill="hold">
                                          <p:stCondLst>
                                            <p:cond delay="0"/>
                                          </p:stCondLst>
                                        </p:cTn>
                                        <p:tgtEl>
                                          <p:spTgt spid="25"/>
                                        </p:tgtEl>
                                        <p:attrNameLst>
                                          <p:attrName>style.visibility</p:attrName>
                                        </p:attrNameLst>
                                      </p:cBhvr>
                                      <p:to>
                                        <p:strVal val="visible"/>
                                      </p:to>
                                    </p:set>
                                  </p:childTnLst>
                                </p:cTn>
                              </p:par>
                              <p:par>
                                <p:cTn id="92" presetID="42" presetClass="path" presetSubtype="0" accel="50000" decel="50000" fill="hold" grpId="2" nodeType="withEffect">
                                  <p:stCondLst>
                                    <p:cond delay="0"/>
                                  </p:stCondLst>
                                  <p:childTnLst>
                                    <p:animMotion origin="layout" path="M 0.23125 -0.34167 L 0.00052 -0.00154 " pathEditMode="relative" rAng="0" ptsTypes="AA">
                                      <p:cBhvr>
                                        <p:cTn id="93" dur="100" fill="hold"/>
                                        <p:tgtEl>
                                          <p:spTgt spid="20"/>
                                        </p:tgtEl>
                                        <p:attrNameLst>
                                          <p:attrName>ppt_x</p:attrName>
                                          <p:attrName>ppt_y</p:attrName>
                                        </p:attrNameLst>
                                      </p:cBhvr>
                                      <p:rCtr x="-11545" y="17006"/>
                                    </p:animMotion>
                                  </p:childTnLst>
                                </p:cTn>
                              </p:par>
                              <p:par>
                                <p:cTn id="94" presetID="42" presetClass="path" presetSubtype="0" accel="50000" decel="50000" fill="hold" grpId="2" nodeType="withEffect">
                                  <p:stCondLst>
                                    <p:cond delay="0"/>
                                  </p:stCondLst>
                                  <p:childTnLst>
                                    <p:animMotion origin="layout" path="M 0.36215 -0.27439 L 0.00156 -0.00124 " pathEditMode="relative" rAng="0" ptsTypes="AA">
                                      <p:cBhvr>
                                        <p:cTn id="95" dur="100" fill="hold"/>
                                        <p:tgtEl>
                                          <p:spTgt spid="19"/>
                                        </p:tgtEl>
                                        <p:attrNameLst>
                                          <p:attrName>ppt_x</p:attrName>
                                          <p:attrName>ppt_y</p:attrName>
                                        </p:attrNameLst>
                                      </p:cBhvr>
                                      <p:rCtr x="-18038" y="13642"/>
                                    </p:animMotion>
                                  </p:childTnLst>
                                </p:cTn>
                              </p:par>
                              <p:par>
                                <p:cTn id="96" presetID="42" presetClass="path" presetSubtype="0" accel="50000" decel="50000" fill="hold" grpId="2" nodeType="withEffect">
                                  <p:stCondLst>
                                    <p:cond delay="0"/>
                                  </p:stCondLst>
                                  <p:childTnLst>
                                    <p:animMotion origin="layout" path="M 0.46093 -0.20624 L 0.00069 0.00092 " pathEditMode="relative" rAng="0" ptsTypes="AA">
                                      <p:cBhvr>
                                        <p:cTn id="97" dur="100" fill="hold"/>
                                        <p:tgtEl>
                                          <p:spTgt spid="18"/>
                                        </p:tgtEl>
                                        <p:attrNameLst>
                                          <p:attrName>ppt_x</p:attrName>
                                          <p:attrName>ppt_y</p:attrName>
                                        </p:attrNameLst>
                                      </p:cBhvr>
                                      <p:rCtr x="-23021" y="10343"/>
                                    </p:animMotion>
                                  </p:childTnLst>
                                </p:cTn>
                              </p:par>
                              <p:par>
                                <p:cTn id="98" presetID="42" presetClass="path" presetSubtype="0" accel="50000" decel="50000" fill="hold" grpId="2" nodeType="withEffect">
                                  <p:stCondLst>
                                    <p:cond delay="0"/>
                                  </p:stCondLst>
                                  <p:childTnLst>
                                    <p:animMotion origin="layout" path="M -0.11198 -0.21204 L -0.00173 -0.00062 " pathEditMode="relative" rAng="0" ptsTypes="AA">
                                      <p:cBhvr>
                                        <p:cTn id="99" dur="100" fill="hold"/>
                                        <p:tgtEl>
                                          <p:spTgt spid="15"/>
                                        </p:tgtEl>
                                        <p:attrNameLst>
                                          <p:attrName>ppt_x</p:attrName>
                                          <p:attrName>ppt_y</p:attrName>
                                        </p:attrNameLst>
                                      </p:cBhvr>
                                      <p:rCtr x="5503" y="10556"/>
                                    </p:animMotion>
                                  </p:childTnLst>
                                </p:cTn>
                              </p:par>
                              <p:par>
                                <p:cTn id="100" presetID="42" presetClass="path" presetSubtype="0" accel="50000" decel="50000" fill="hold" grpId="2" nodeType="withEffect">
                                  <p:stCondLst>
                                    <p:cond delay="0"/>
                                  </p:stCondLst>
                                  <p:childTnLst>
                                    <p:animMotion origin="layout" path="M -0.11701 -0.39105 L -0.00191 -0.00092 " pathEditMode="relative" rAng="0" ptsTypes="AA">
                                      <p:cBhvr>
                                        <p:cTn id="101" dur="100" fill="hold"/>
                                        <p:tgtEl>
                                          <p:spTgt spid="14"/>
                                        </p:tgtEl>
                                        <p:attrNameLst>
                                          <p:attrName>ppt_x</p:attrName>
                                          <p:attrName>ppt_y</p:attrName>
                                        </p:attrNameLst>
                                      </p:cBhvr>
                                      <p:rCtr x="5747" y="19506"/>
                                    </p:animMotion>
                                  </p:childTnLst>
                                </p:cTn>
                              </p:par>
                              <p:par>
                                <p:cTn id="102" presetID="42" presetClass="path" presetSubtype="0" accel="50000" decel="50000" fill="hold" grpId="2" nodeType="withEffect">
                                  <p:stCondLst>
                                    <p:cond delay="0"/>
                                  </p:stCondLst>
                                  <p:childTnLst>
                                    <p:animMotion origin="layout" path="M -0.21181 -0.40525 L 0.00052 -0.00123 " pathEditMode="relative" rAng="0" ptsTypes="AA">
                                      <p:cBhvr>
                                        <p:cTn id="103" dur="100" fill="hold"/>
                                        <p:tgtEl>
                                          <p:spTgt spid="17"/>
                                        </p:tgtEl>
                                        <p:attrNameLst>
                                          <p:attrName>ppt_x</p:attrName>
                                          <p:attrName>ppt_y</p:attrName>
                                        </p:attrNameLst>
                                      </p:cBhvr>
                                      <p:rCtr x="10608" y="20185"/>
                                    </p:animMotion>
                                  </p:childTnLst>
                                </p:cTn>
                              </p:par>
                            </p:childTnLst>
                          </p:cTn>
                        </p:par>
                      </p:childTnLst>
                    </p:cTn>
                  </p:par>
                </p:childTnLst>
              </p:cTn>
              <p:nextCondLst>
                <p:cond evt="onClick" delay="0">
                  <p:tgtEl>
                    <p:spTgt spid="6"/>
                  </p:tgtEl>
                </p:cond>
              </p:nextCondLst>
            </p:seq>
          </p:childTnLst>
        </p:cTn>
      </p:par>
    </p:tnLst>
    <p:bldLst>
      <p:bldP spid="14" grpId="0"/>
      <p:bldP spid="14" grpId="1"/>
      <p:bldP spid="14" grpId="2"/>
      <p:bldP spid="15" grpId="0"/>
      <p:bldP spid="15" grpId="1"/>
      <p:bldP spid="15" grpId="2"/>
      <p:bldP spid="17" grpId="0"/>
      <p:bldP spid="17" grpId="1"/>
      <p:bldP spid="17" grpId="2"/>
      <p:bldP spid="18" grpId="0"/>
      <p:bldP spid="18" grpId="1"/>
      <p:bldP spid="18" grpId="2"/>
      <p:bldP spid="19" grpId="0"/>
      <p:bldP spid="19" grpId="1"/>
      <p:bldP spid="19" grpId="2"/>
      <p:bldP spid="20" grpId="0"/>
      <p:bldP spid="20" grpId="1"/>
      <p:bldP spid="20" grpId="2"/>
      <p:bldP spid="23" grpId="0"/>
      <p:bldP spid="23" grpId="1"/>
      <p:bldP spid="23" grpId="2"/>
      <p:bldP spid="24" grpId="0"/>
      <p:bldP spid="24" grpId="1"/>
      <p:bldP spid="24" grpId="2"/>
      <p:bldP spid="25" grpId="0"/>
      <p:bldP spid="25" grpId="1"/>
      <p:bldP spid="25" grpId="2"/>
      <p:bldP spid="26" grpId="0"/>
      <p:bldP spid="26" grpId="1"/>
      <p:bldP spid="26" grpId="2"/>
      <p:bldP spid="27" grpId="0"/>
      <p:bldP spid="27" grpId="1"/>
      <p:bldP spid="27" grpId="2"/>
      <p:bldP spid="28" grpId="0"/>
      <p:bldP spid="28" grpId="1"/>
      <p:bldP spid="28" grpId="2"/>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Background" descr="D:\03 Projects\TCI\10 Lessons\03 Backgrounds\Lent\Paper &amp; Splatte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88"/>
            <a:ext cx="9144000" cy="5143112"/>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Watermark"/>
          <p:cNvGrpSpPr/>
          <p:nvPr/>
        </p:nvGrpSpPr>
        <p:grpSpPr>
          <a:xfrm>
            <a:off x="123644" y="655705"/>
            <a:ext cx="8696885" cy="4347460"/>
            <a:chOff x="123644" y="655705"/>
            <a:chExt cx="8696885" cy="4347460"/>
          </a:xfrm>
        </p:grpSpPr>
        <p:sp>
          <p:nvSpPr>
            <p:cNvPr id="8" name="TextBox 7"/>
            <p:cNvSpPr txBox="1"/>
            <p:nvPr/>
          </p:nvSpPr>
          <p:spPr>
            <a:xfrm>
              <a:off x="6803519" y="2943842"/>
              <a:ext cx="2017010" cy="1107996"/>
            </a:xfrm>
            <a:prstGeom prst="rect">
              <a:avLst/>
            </a:prstGeom>
            <a:noFill/>
          </p:spPr>
          <p:txBody>
            <a:bodyPr wrap="square" rtlCol="0">
              <a:spAutoFit/>
            </a:bodyPr>
            <a:lstStyle/>
            <a:p>
              <a:r>
                <a:rPr lang="en-NZ" sz="6600" b="1" dirty="0" smtClean="0">
                  <a:solidFill>
                    <a:srgbClr val="7030A0"/>
                  </a:solidFill>
                  <a:latin typeface="Bradley Hand ITC" pitchFamily="66" charset="0"/>
                </a:rPr>
                <a:t>Lent</a:t>
              </a:r>
              <a:endParaRPr lang="en-GB" sz="6600" b="1" dirty="0">
                <a:solidFill>
                  <a:srgbClr val="7030A0"/>
                </a:solidFill>
                <a:latin typeface="Bradley Hand ITC" pitchFamily="66" charset="0"/>
              </a:endParaRPr>
            </a:p>
          </p:txBody>
        </p:sp>
        <p:sp>
          <p:nvSpPr>
            <p:cNvPr id="23" name="TextBox 22"/>
            <p:cNvSpPr txBox="1"/>
            <p:nvPr/>
          </p:nvSpPr>
          <p:spPr>
            <a:xfrm rot="21091170">
              <a:off x="125748" y="655705"/>
              <a:ext cx="1282723" cy="769441"/>
            </a:xfrm>
            <a:prstGeom prst="rect">
              <a:avLst/>
            </a:prstGeom>
            <a:noFill/>
          </p:spPr>
          <p:txBody>
            <a:bodyPr wrap="square" rtlCol="0">
              <a:spAutoFit/>
            </a:bodyPr>
            <a:lstStyle/>
            <a:p>
              <a:r>
                <a:rPr lang="en-NZ" sz="4400" b="1" dirty="0" smtClean="0">
                  <a:solidFill>
                    <a:srgbClr val="7030A0"/>
                  </a:solidFill>
                  <a:latin typeface="Bradley Hand ITC" pitchFamily="66" charset="0"/>
                </a:rPr>
                <a:t>Lent</a:t>
              </a:r>
              <a:endParaRPr lang="en-GB" sz="4400" b="1" dirty="0">
                <a:solidFill>
                  <a:srgbClr val="7030A0"/>
                </a:solidFill>
                <a:latin typeface="Bradley Hand ITC" pitchFamily="66" charset="0"/>
              </a:endParaRPr>
            </a:p>
          </p:txBody>
        </p:sp>
        <p:sp>
          <p:nvSpPr>
            <p:cNvPr id="24" name="TextBox 23"/>
            <p:cNvSpPr txBox="1"/>
            <p:nvPr/>
          </p:nvSpPr>
          <p:spPr>
            <a:xfrm>
              <a:off x="123644" y="4356834"/>
              <a:ext cx="1083951" cy="646331"/>
            </a:xfrm>
            <a:prstGeom prst="rect">
              <a:avLst/>
            </a:prstGeom>
            <a:noFill/>
          </p:spPr>
          <p:txBody>
            <a:bodyPr wrap="square" rtlCol="0">
              <a:spAutoFit/>
            </a:bodyPr>
            <a:lstStyle/>
            <a:p>
              <a:r>
                <a:rPr lang="en-NZ" sz="3600" b="1" dirty="0" smtClean="0">
                  <a:solidFill>
                    <a:srgbClr val="7030A0"/>
                  </a:solidFill>
                  <a:latin typeface="Bradley Hand ITC" pitchFamily="66" charset="0"/>
                </a:rPr>
                <a:t>Lent</a:t>
              </a:r>
              <a:endParaRPr lang="en-GB" sz="3600" b="1" dirty="0">
                <a:solidFill>
                  <a:srgbClr val="7030A0"/>
                </a:solidFill>
                <a:latin typeface="Bradley Hand ITC" pitchFamily="66" charset="0"/>
              </a:endParaRPr>
            </a:p>
          </p:txBody>
        </p:sp>
      </p:grpSp>
      <p:grpSp>
        <p:nvGrpSpPr>
          <p:cNvPr id="11" name="Group: Collage"/>
          <p:cNvGrpSpPr/>
          <p:nvPr/>
        </p:nvGrpSpPr>
        <p:grpSpPr>
          <a:xfrm>
            <a:off x="699931" y="1133424"/>
            <a:ext cx="5764519" cy="3576899"/>
            <a:chOff x="699931" y="1133424"/>
            <a:chExt cx="5764519" cy="3576899"/>
          </a:xfrm>
        </p:grpSpPr>
        <p:pic>
          <p:nvPicPr>
            <p:cNvPr id="6151" name="Picture: Bottom middle"/>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99000"/>
                      </a14:imgEffect>
                    </a14:imgLayer>
                  </a14:imgProps>
                </a:ext>
                <a:ext uri="{28A0092B-C50C-407E-A947-70E740481C1C}">
                  <a14:useLocalDpi xmlns:a14="http://schemas.microsoft.com/office/drawing/2010/main" val="0"/>
                </a:ext>
              </a:extLst>
            </a:blip>
            <a:srcRect/>
            <a:stretch>
              <a:fillRect/>
            </a:stretch>
          </p:blipFill>
          <p:spPr bwMode="auto">
            <a:xfrm rot="281414">
              <a:off x="2286332" y="2737920"/>
              <a:ext cx="2791670" cy="18027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Top middle"/>
            <p:cNvPicPr>
              <a:picLocks noChangeAspect="1" noChangeArrowheads="1"/>
            </p:cNvPicPr>
            <p:nvPr/>
          </p:nvPicPr>
          <p:blipFill>
            <a:blip r:embed="rId6">
              <a:extLst>
                <a:ext uri="{BEBA8EAE-BF5A-486C-A8C5-ECC9F3942E4B}">
                  <a14:imgProps xmlns:a14="http://schemas.microsoft.com/office/drawing/2010/main">
                    <a14:imgLayer r:embed="rId7">
                      <a14:imgEffect>
                        <a14:sharpenSoften amount="-100000"/>
                      </a14:imgEffect>
                    </a14:imgLayer>
                  </a14:imgProps>
                </a:ext>
                <a:ext uri="{28A0092B-C50C-407E-A947-70E740481C1C}">
                  <a14:useLocalDpi xmlns:a14="http://schemas.microsoft.com/office/drawing/2010/main" val="0"/>
                </a:ext>
              </a:extLst>
            </a:blip>
            <a:srcRect/>
            <a:stretch>
              <a:fillRect/>
            </a:stretch>
          </p:blipFill>
          <p:spPr bwMode="auto">
            <a:xfrm rot="21385646">
              <a:off x="2275500" y="1282532"/>
              <a:ext cx="2791097" cy="18041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Middl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86332" y="1859113"/>
              <a:ext cx="2791097" cy="1804132"/>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9" name="Picture: Bottom left"/>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274160">
              <a:off x="699931" y="2844150"/>
              <a:ext cx="1583770" cy="15264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6" name="Picture: Top right"/>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21211759">
              <a:off x="4880135" y="1133424"/>
              <a:ext cx="1315843" cy="19262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8" name="Picture: Top left"/>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rot="21360000">
              <a:off x="1072273" y="1422487"/>
              <a:ext cx="1203705" cy="14740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0" name="Picture: Bottom right"/>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rot="286410">
              <a:off x="4959353" y="2949182"/>
              <a:ext cx="1505097" cy="17611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White cover"/>
            <p:cNvSpPr/>
            <p:nvPr/>
          </p:nvSpPr>
          <p:spPr>
            <a:xfrm rot="289811">
              <a:off x="3222667" y="3740417"/>
              <a:ext cx="1775015" cy="79665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 name="Title"/>
          <p:cNvSpPr>
            <a:spLocks noGrp="1"/>
          </p:cNvSpPr>
          <p:nvPr>
            <p:ph type="ctrTitle"/>
          </p:nvPr>
        </p:nvSpPr>
        <p:spPr>
          <a:xfrm>
            <a:off x="0" y="0"/>
            <a:ext cx="9144000" cy="900000"/>
          </a:xfrm>
        </p:spPr>
        <p:txBody>
          <a:bodyPr>
            <a:normAutofit fontScale="90000"/>
          </a:bodyPr>
          <a:lstStyle/>
          <a:p>
            <a:r>
              <a:rPr lang="en-US" sz="3600" dirty="0">
                <a:solidFill>
                  <a:schemeClr val="bg1"/>
                </a:solidFill>
                <a:latin typeface="Arial" pitchFamily="34" charset="0"/>
                <a:ea typeface="Adobe Heiti Std R" pitchFamily="34" charset="-128"/>
                <a:cs typeface="Arial" pitchFamily="34" charset="0"/>
              </a:rPr>
              <a:t>What is in your Lenten Pilgrim’s Backpack to help Lent make a difference in your life?</a:t>
            </a:r>
            <a:endParaRPr lang="en-GB" sz="3600" dirty="0">
              <a:solidFill>
                <a:schemeClr val="bg1"/>
              </a:solidFill>
              <a:latin typeface="Arial" pitchFamily="34" charset="0"/>
              <a:ea typeface="Adobe Heiti Std R" pitchFamily="34" charset="-128"/>
              <a:cs typeface="Arial" pitchFamily="34" charset="0"/>
            </a:endParaRPr>
          </a:p>
        </p:txBody>
      </p:sp>
      <p:sp>
        <p:nvSpPr>
          <p:cNvPr id="4"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smtClean="0">
                <a:solidFill>
                  <a:srgbClr val="002060"/>
                </a:solidFill>
                <a:latin typeface="Arial" pitchFamily="34" charset="0"/>
                <a:cs typeface="Arial" pitchFamily="34" charset="0"/>
              </a:rPr>
              <a:t>R-1</a:t>
            </a:r>
          </a:p>
          <a:p>
            <a:pPr algn="ctr"/>
            <a:r>
              <a:rPr lang="en-GB" sz="900" b="1" dirty="0" smtClean="0">
                <a:solidFill>
                  <a:srgbClr val="002060"/>
                </a:solidFill>
                <a:latin typeface="Arial" pitchFamily="34" charset="0"/>
                <a:cs typeface="Arial" pitchFamily="34" charset="0"/>
              </a:rPr>
              <a:t>S-06</a:t>
            </a:r>
            <a:endParaRPr lang="en-GB" sz="900" b="1" dirty="0">
              <a:solidFill>
                <a:srgbClr val="002060"/>
              </a:solidFill>
              <a:latin typeface="Arial" pitchFamily="34" charset="0"/>
              <a:cs typeface="Arial" pitchFamily="34" charset="0"/>
            </a:endParaRPr>
          </a:p>
        </p:txBody>
      </p:sp>
      <p:sp>
        <p:nvSpPr>
          <p:cNvPr id="5"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Action Button: Worksheet">
            <a:hlinkClick r:id="rId13" action="ppaction://hlinksldjump" highlightClick="1"/>
          </p:cNvPr>
          <p:cNvSpPr/>
          <p:nvPr/>
        </p:nvSpPr>
        <p:spPr>
          <a:xfrm>
            <a:off x="7092000" y="4680000"/>
            <a:ext cx="360000" cy="360000"/>
          </a:xfrm>
          <a:prstGeom prst="actionButtonDocumen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box: Tool instructions"/>
          <p:cNvSpPr txBox="1"/>
          <p:nvPr/>
        </p:nvSpPr>
        <p:spPr>
          <a:xfrm>
            <a:off x="3139558" y="4912668"/>
            <a:ext cx="2864888" cy="230832"/>
          </a:xfrm>
          <a:prstGeom prst="rect">
            <a:avLst/>
          </a:prstGeom>
          <a:noFill/>
        </p:spPr>
        <p:txBody>
          <a:bodyPr wrap="none" rtlCol="0">
            <a:spAutoFit/>
          </a:bodyPr>
          <a:lstStyle/>
          <a:p>
            <a:pPr algn="ctr"/>
            <a:r>
              <a:rPr lang="en-GB" sz="900" dirty="0" smtClean="0">
                <a:solidFill>
                  <a:schemeClr val="bg1"/>
                </a:solidFill>
                <a:latin typeface="Arial" pitchFamily="34" charset="0"/>
                <a:ea typeface="Adobe Heiti Std R" pitchFamily="34" charset="-128"/>
                <a:cs typeface="Arial" pitchFamily="34" charset="0"/>
              </a:rPr>
              <a:t>Click on the worksheet button to go to the worksheet</a:t>
            </a:r>
            <a:endParaRPr lang="en-GB" sz="900" dirty="0">
              <a:solidFill>
                <a:schemeClr val="bg1"/>
              </a:solidFill>
              <a:latin typeface="Arial" pitchFamily="34" charset="0"/>
              <a:ea typeface="Adobe Heiti Std R" pitchFamily="34" charset="-128"/>
              <a:cs typeface="Arial" pitchFamily="34" charset="0"/>
            </a:endParaRPr>
          </a:p>
        </p:txBody>
      </p:sp>
    </p:spTree>
    <p:extLst>
      <p:ext uri="{BB962C8B-B14F-4D97-AF65-F5344CB8AC3E}">
        <p14:creationId xmlns:p14="http://schemas.microsoft.com/office/powerpoint/2010/main" val="2068230386"/>
      </p:ext>
    </p:extLst>
  </p:cSld>
  <p:clrMapOvr>
    <a:masterClrMapping/>
  </p:clrMapOvr>
  <p:transition spd="slow" advClick="0">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Background" descr="D:\03 Projects\TCI\10 Lessons\03 Backgrounds\Lent\Paper &amp; Splatte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88"/>
            <a:ext cx="9144000" cy="5143112"/>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1423986">
            <a:off x="637450" y="1089843"/>
            <a:ext cx="6460036" cy="36072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p:cNvSpPr>
            <a:spLocks noGrp="1"/>
          </p:cNvSpPr>
          <p:nvPr>
            <p:ph type="ctrTitle"/>
          </p:nvPr>
        </p:nvSpPr>
        <p:spPr>
          <a:xfrm>
            <a:off x="0" y="0"/>
            <a:ext cx="9144000" cy="900000"/>
          </a:xfrm>
        </p:spPr>
        <p:txBody>
          <a:bodyPr>
            <a:normAutofit fontScale="90000"/>
          </a:bodyPr>
          <a:lstStyle/>
          <a:p>
            <a:r>
              <a:rPr lang="en-US" sz="3600" dirty="0">
                <a:solidFill>
                  <a:schemeClr val="bg1"/>
                </a:solidFill>
                <a:latin typeface="Arial" pitchFamily="34" charset="0"/>
                <a:ea typeface="Adobe Heiti Std R" pitchFamily="34" charset="-128"/>
                <a:cs typeface="Arial" pitchFamily="34" charset="0"/>
              </a:rPr>
              <a:t>What does it mean to live a just and holy life?</a:t>
            </a:r>
            <a:endParaRPr lang="en-GB" sz="3600" dirty="0">
              <a:solidFill>
                <a:schemeClr val="bg1"/>
              </a:solidFill>
              <a:latin typeface="Arial" pitchFamily="34" charset="0"/>
              <a:ea typeface="Adobe Heiti Std R" pitchFamily="34" charset="-128"/>
              <a:cs typeface="Arial" pitchFamily="34" charset="0"/>
            </a:endParaRPr>
          </a:p>
        </p:txBody>
      </p:sp>
      <p:sp>
        <p:nvSpPr>
          <p:cNvPr id="4"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smtClean="0">
                <a:solidFill>
                  <a:srgbClr val="002060"/>
                </a:solidFill>
                <a:latin typeface="Arial" pitchFamily="34" charset="0"/>
                <a:cs typeface="Arial" pitchFamily="34" charset="0"/>
              </a:rPr>
              <a:t>R-1</a:t>
            </a:r>
          </a:p>
          <a:p>
            <a:pPr algn="ctr"/>
            <a:r>
              <a:rPr lang="en-GB" sz="900" b="1" dirty="0" smtClean="0">
                <a:solidFill>
                  <a:srgbClr val="002060"/>
                </a:solidFill>
                <a:latin typeface="Arial" pitchFamily="34" charset="0"/>
                <a:cs typeface="Arial" pitchFamily="34" charset="0"/>
              </a:rPr>
              <a:t>S-07</a:t>
            </a:r>
            <a:endParaRPr lang="en-GB" sz="900" b="1" dirty="0">
              <a:solidFill>
                <a:srgbClr val="002060"/>
              </a:solidFill>
              <a:latin typeface="Arial" pitchFamily="34" charset="0"/>
              <a:cs typeface="Arial" pitchFamily="34" charset="0"/>
            </a:endParaRPr>
          </a:p>
        </p:txBody>
      </p:sp>
      <p:sp>
        <p:nvSpPr>
          <p:cNvPr id="5"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Action Button: Worksheet">
            <a:hlinkClick r:id="rId5" action="ppaction://hlinksldjump" highlightClick="1"/>
          </p:cNvPr>
          <p:cNvSpPr/>
          <p:nvPr/>
        </p:nvSpPr>
        <p:spPr>
          <a:xfrm>
            <a:off x="7092000" y="4680000"/>
            <a:ext cx="360000" cy="360000"/>
          </a:xfrm>
          <a:prstGeom prst="actionButtonDocumen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box: Tool instructions"/>
          <p:cNvSpPr txBox="1"/>
          <p:nvPr/>
        </p:nvSpPr>
        <p:spPr>
          <a:xfrm>
            <a:off x="3139558" y="4912668"/>
            <a:ext cx="2864888" cy="230832"/>
          </a:xfrm>
          <a:prstGeom prst="rect">
            <a:avLst/>
          </a:prstGeom>
          <a:noFill/>
        </p:spPr>
        <p:txBody>
          <a:bodyPr wrap="none" rtlCol="0">
            <a:spAutoFit/>
          </a:bodyPr>
          <a:lstStyle/>
          <a:p>
            <a:pPr algn="ctr"/>
            <a:r>
              <a:rPr lang="en-GB" sz="900" dirty="0" smtClean="0">
                <a:solidFill>
                  <a:schemeClr val="bg1"/>
                </a:solidFill>
                <a:latin typeface="Arial" pitchFamily="34" charset="0"/>
                <a:ea typeface="Adobe Heiti Std R" pitchFamily="34" charset="-128"/>
                <a:cs typeface="Arial" pitchFamily="34" charset="0"/>
              </a:rPr>
              <a:t>Click on the worksheet button to go to the worksheet</a:t>
            </a:r>
            <a:endParaRPr lang="en-GB" sz="900" dirty="0">
              <a:solidFill>
                <a:schemeClr val="bg1"/>
              </a:solidFill>
              <a:latin typeface="Arial" pitchFamily="34" charset="0"/>
              <a:ea typeface="Adobe Heiti Std R" pitchFamily="34" charset="-128"/>
              <a:cs typeface="Arial" pitchFamily="34" charset="0"/>
            </a:endParaRPr>
          </a:p>
        </p:txBody>
      </p:sp>
    </p:spTree>
    <p:extLst>
      <p:ext uri="{BB962C8B-B14F-4D97-AF65-F5344CB8AC3E}">
        <p14:creationId xmlns:p14="http://schemas.microsoft.com/office/powerpoint/2010/main" val="2798337015"/>
      </p:ext>
    </p:extLst>
  </p:cSld>
  <p:clrMapOvr>
    <a:masterClrMapping/>
  </p:clrMapOvr>
  <p:transition spd="slow" advClick="0">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Background" descr="D:\03 Projects\TCI\10 Lessons\03 Backgrounds\Lent\Paper &amp; Splatte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88"/>
            <a:ext cx="9144000" cy="5143112"/>
          </a:xfrm>
          <a:prstGeom prst="rect">
            <a:avLst/>
          </a:prstGeom>
          <a:noFill/>
          <a:extLst>
            <a:ext uri="{909E8E84-426E-40DD-AFC4-6F175D3DCCD1}">
              <a14:hiddenFill xmlns:a14="http://schemas.microsoft.com/office/drawing/2010/main">
                <a:solidFill>
                  <a:srgbClr val="FFFFFF"/>
                </a:solidFill>
              </a14:hiddenFill>
            </a:ext>
          </a:extLst>
        </p:spPr>
      </p:pic>
      <p:pic>
        <p:nvPicPr>
          <p:cNvPr id="8194" name="Picture: Righ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81163" y="1105153"/>
            <a:ext cx="3351277" cy="33512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7" name="Group: Card 7 (Bottom)"/>
          <p:cNvGrpSpPr/>
          <p:nvPr/>
        </p:nvGrpSpPr>
        <p:grpSpPr>
          <a:xfrm>
            <a:off x="618158" y="795996"/>
            <a:ext cx="2520280" cy="3168352"/>
            <a:chOff x="983936" y="795996"/>
            <a:chExt cx="2520280" cy="3168352"/>
          </a:xfrm>
        </p:grpSpPr>
        <p:sp>
          <p:nvSpPr>
            <p:cNvPr id="22" name="Shape: Card 7 (bottom)"/>
            <p:cNvSpPr/>
            <p:nvPr/>
          </p:nvSpPr>
          <p:spPr>
            <a:xfrm>
              <a:off x="983936" y="795996"/>
              <a:ext cx="2520280" cy="3168352"/>
            </a:xfrm>
            <a:prstGeom prst="roundRect">
              <a:avLst/>
            </a:prstGeom>
            <a:gradFill>
              <a:gsLst>
                <a:gs pos="0">
                  <a:srgbClr val="52025A">
                    <a:lumMod val="82000"/>
                    <a:lumOff val="18000"/>
                  </a:srgbClr>
                </a:gs>
                <a:gs pos="50000">
                  <a:srgbClr val="9933FF">
                    <a:lumMod val="93000"/>
                  </a:srgbClr>
                </a:gs>
                <a:gs pos="100000">
                  <a:srgbClr val="CC66FF">
                    <a:lumMod val="91000"/>
                  </a:srgbClr>
                </a:gs>
              </a:gsLst>
              <a:lin ang="5400000" scaled="0"/>
            </a:gradFill>
            <a:ln w="82550" cmpd="thickThin">
              <a:solidFill>
                <a:srgbClr val="FFFF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000" b="1" dirty="0"/>
            </a:p>
          </p:txBody>
        </p:sp>
        <p:pic>
          <p:nvPicPr>
            <p:cNvPr id="8201" name="Picture: Icon Card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5951" y="952753"/>
              <a:ext cx="476250" cy="530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6" name="TextBox: Text Card 7"/>
            <p:cNvSpPr txBox="1"/>
            <p:nvPr/>
          </p:nvSpPr>
          <p:spPr>
            <a:xfrm>
              <a:off x="986244" y="1635378"/>
              <a:ext cx="2515665" cy="2308324"/>
            </a:xfrm>
            <a:prstGeom prst="rect">
              <a:avLst/>
            </a:prstGeom>
            <a:noFill/>
          </p:spPr>
          <p:txBody>
            <a:bodyPr wrap="square" rtlCol="0">
              <a:spAutoFit/>
            </a:bodyPr>
            <a:lstStyle/>
            <a:p>
              <a:pPr algn="ctr"/>
              <a:r>
                <a:rPr lang="en-NZ" b="1" dirty="0">
                  <a:solidFill>
                    <a:srgbClr val="FFFF66"/>
                  </a:solidFill>
                  <a:latin typeface="Arial" pitchFamily="34" charset="0"/>
                  <a:cs typeface="Arial" pitchFamily="34" charset="0"/>
                </a:rPr>
                <a:t>renew their commitment to living as a follower of Jesus by increasing kind actions </a:t>
              </a:r>
              <a:r>
                <a:rPr lang="en-NZ" b="1" dirty="0" smtClean="0">
                  <a:solidFill>
                    <a:srgbClr val="FFFF66"/>
                  </a:solidFill>
                  <a:latin typeface="Arial" pitchFamily="34" charset="0"/>
                  <a:cs typeface="Arial" pitchFamily="34" charset="0"/>
                </a:rPr>
                <a:t>and</a:t>
              </a:r>
              <a:r>
                <a:rPr lang="en-GB" dirty="0">
                  <a:solidFill>
                    <a:srgbClr val="FFFF66"/>
                  </a:solidFill>
                  <a:latin typeface="Arial" pitchFamily="34" charset="0"/>
                  <a:cs typeface="Arial" pitchFamily="34" charset="0"/>
                </a:rPr>
                <a:t> </a:t>
              </a:r>
              <a:r>
                <a:rPr lang="en-NZ" b="1" dirty="0" smtClean="0">
                  <a:solidFill>
                    <a:srgbClr val="FFFF66"/>
                  </a:solidFill>
                  <a:latin typeface="Arial" pitchFamily="34" charset="0"/>
                  <a:cs typeface="Arial" pitchFamily="34" charset="0"/>
                </a:rPr>
                <a:t>words </a:t>
              </a:r>
              <a:r>
                <a:rPr lang="en-NZ" b="1" dirty="0">
                  <a:solidFill>
                    <a:srgbClr val="FFFF66"/>
                  </a:solidFill>
                  <a:latin typeface="Arial" pitchFamily="34" charset="0"/>
                  <a:cs typeface="Arial" pitchFamily="34" charset="0"/>
                </a:rPr>
                <a:t>– share how people your age can do this</a:t>
              </a:r>
              <a:r>
                <a:rPr lang="en-NZ" b="1" dirty="0" smtClean="0">
                  <a:solidFill>
                    <a:srgbClr val="FFFF66"/>
                  </a:solidFill>
                  <a:latin typeface="Arial" pitchFamily="34" charset="0"/>
                  <a:cs typeface="Arial" pitchFamily="34" charset="0"/>
                </a:rPr>
                <a:t>.</a:t>
              </a:r>
              <a:endParaRPr lang="en-GB" dirty="0">
                <a:solidFill>
                  <a:srgbClr val="FFFF66"/>
                </a:solidFill>
                <a:latin typeface="Arial" pitchFamily="34" charset="0"/>
                <a:cs typeface="Arial" pitchFamily="34" charset="0"/>
              </a:endParaRPr>
            </a:p>
          </p:txBody>
        </p:sp>
      </p:grpSp>
      <p:grpSp>
        <p:nvGrpSpPr>
          <p:cNvPr id="35" name="Group: Card 6"/>
          <p:cNvGrpSpPr/>
          <p:nvPr/>
        </p:nvGrpSpPr>
        <p:grpSpPr>
          <a:xfrm>
            <a:off x="774914" y="952753"/>
            <a:ext cx="2520280" cy="3168352"/>
            <a:chOff x="1140692" y="952753"/>
            <a:chExt cx="2520280" cy="3168352"/>
          </a:xfrm>
        </p:grpSpPr>
        <p:sp>
          <p:nvSpPr>
            <p:cNvPr id="11" name="Shape: Card 6"/>
            <p:cNvSpPr/>
            <p:nvPr/>
          </p:nvSpPr>
          <p:spPr>
            <a:xfrm>
              <a:off x="1140692" y="952753"/>
              <a:ext cx="2520280" cy="3168352"/>
            </a:xfrm>
            <a:prstGeom prst="roundRect">
              <a:avLst/>
            </a:prstGeom>
            <a:gradFill>
              <a:gsLst>
                <a:gs pos="0">
                  <a:srgbClr val="52025A">
                    <a:lumMod val="82000"/>
                    <a:lumOff val="18000"/>
                  </a:srgbClr>
                </a:gs>
                <a:gs pos="50000">
                  <a:srgbClr val="9933FF">
                    <a:lumMod val="93000"/>
                  </a:srgbClr>
                </a:gs>
                <a:gs pos="100000">
                  <a:srgbClr val="CC66FF">
                    <a:lumMod val="91000"/>
                  </a:srgbClr>
                </a:gs>
              </a:gsLst>
              <a:lin ang="5400000" scaled="0"/>
            </a:gradFill>
            <a:ln w="82550" cmpd="thickThin">
              <a:solidFill>
                <a:srgbClr val="FFFF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000" b="1" dirty="0"/>
            </a:p>
          </p:txBody>
        </p:sp>
        <p:pic>
          <p:nvPicPr>
            <p:cNvPr id="8200" name="Picture: Icon Card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62707" y="1105153"/>
              <a:ext cx="476250" cy="530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4" name="TextBox: Text Card 6"/>
            <p:cNvSpPr txBox="1"/>
            <p:nvPr/>
          </p:nvSpPr>
          <p:spPr>
            <a:xfrm>
              <a:off x="1140692" y="1940178"/>
              <a:ext cx="2520280" cy="2031325"/>
            </a:xfrm>
            <a:prstGeom prst="rect">
              <a:avLst/>
            </a:prstGeom>
            <a:noFill/>
          </p:spPr>
          <p:txBody>
            <a:bodyPr wrap="square" rtlCol="0">
              <a:spAutoFit/>
            </a:bodyPr>
            <a:lstStyle/>
            <a:p>
              <a:pPr algn="ctr"/>
              <a:r>
                <a:rPr lang="en-NZ" b="1" dirty="0">
                  <a:solidFill>
                    <a:srgbClr val="FFFF66"/>
                  </a:solidFill>
                  <a:latin typeface="Arial" pitchFamily="34" charset="0"/>
                  <a:cs typeface="Arial" pitchFamily="34" charset="0"/>
                </a:rPr>
                <a:t>spend time in prayer and being fair and loving people – reflect on an attitude you need </a:t>
              </a:r>
              <a:r>
                <a:rPr lang="en-NZ" b="1" dirty="0" smtClean="0">
                  <a:solidFill>
                    <a:srgbClr val="FFFF66"/>
                  </a:solidFill>
                  <a:latin typeface="Arial" pitchFamily="34" charset="0"/>
                  <a:cs typeface="Arial" pitchFamily="34" charset="0"/>
                </a:rPr>
                <a:t>to</a:t>
              </a:r>
              <a:r>
                <a:rPr lang="en-GB" dirty="0">
                  <a:solidFill>
                    <a:srgbClr val="FFFF66"/>
                  </a:solidFill>
                  <a:latin typeface="Arial" pitchFamily="34" charset="0"/>
                  <a:cs typeface="Arial" pitchFamily="34" charset="0"/>
                </a:rPr>
                <a:t> </a:t>
              </a:r>
              <a:r>
                <a:rPr lang="en-NZ" b="1" dirty="0" smtClean="0">
                  <a:solidFill>
                    <a:srgbClr val="FFFF66"/>
                  </a:solidFill>
                  <a:latin typeface="Arial" pitchFamily="34" charset="0"/>
                  <a:cs typeface="Arial" pitchFamily="34" charset="0"/>
                </a:rPr>
                <a:t>work </a:t>
              </a:r>
              <a:r>
                <a:rPr lang="en-NZ" b="1" dirty="0">
                  <a:solidFill>
                    <a:srgbClr val="FFFF66"/>
                  </a:solidFill>
                  <a:latin typeface="Arial" pitchFamily="34" charset="0"/>
                  <a:cs typeface="Arial" pitchFamily="34" charset="0"/>
                </a:rPr>
                <a:t>on and how you can change it</a:t>
              </a:r>
              <a:r>
                <a:rPr lang="en-NZ" b="1" dirty="0" smtClean="0">
                  <a:solidFill>
                    <a:srgbClr val="FFFF66"/>
                  </a:solidFill>
                  <a:latin typeface="Arial" pitchFamily="34" charset="0"/>
                  <a:cs typeface="Arial" pitchFamily="34" charset="0"/>
                </a:rPr>
                <a:t>.</a:t>
              </a:r>
              <a:endParaRPr lang="en-GB" dirty="0">
                <a:solidFill>
                  <a:srgbClr val="FFFF66"/>
                </a:solidFill>
                <a:latin typeface="Arial" pitchFamily="34" charset="0"/>
                <a:cs typeface="Arial" pitchFamily="34" charset="0"/>
              </a:endParaRPr>
            </a:p>
          </p:txBody>
        </p:sp>
      </p:grpSp>
      <p:grpSp>
        <p:nvGrpSpPr>
          <p:cNvPr id="33" name="Group: Card 5"/>
          <p:cNvGrpSpPr/>
          <p:nvPr/>
        </p:nvGrpSpPr>
        <p:grpSpPr>
          <a:xfrm>
            <a:off x="927314" y="1105153"/>
            <a:ext cx="2520280" cy="3168352"/>
            <a:chOff x="1293092" y="1105153"/>
            <a:chExt cx="2520280" cy="3168352"/>
          </a:xfrm>
        </p:grpSpPr>
        <p:sp>
          <p:nvSpPr>
            <p:cNvPr id="12" name="Shape: Card 5"/>
            <p:cNvSpPr/>
            <p:nvPr/>
          </p:nvSpPr>
          <p:spPr>
            <a:xfrm>
              <a:off x="1293092" y="1105153"/>
              <a:ext cx="2520280" cy="3168352"/>
            </a:xfrm>
            <a:prstGeom prst="roundRect">
              <a:avLst/>
            </a:prstGeom>
            <a:gradFill>
              <a:gsLst>
                <a:gs pos="0">
                  <a:srgbClr val="52025A">
                    <a:lumMod val="82000"/>
                    <a:lumOff val="18000"/>
                  </a:srgbClr>
                </a:gs>
                <a:gs pos="50000">
                  <a:srgbClr val="9933FF">
                    <a:lumMod val="93000"/>
                  </a:srgbClr>
                </a:gs>
                <a:gs pos="100000">
                  <a:srgbClr val="CC66FF">
                    <a:lumMod val="91000"/>
                  </a:srgbClr>
                </a:gs>
              </a:gsLst>
              <a:lin ang="5400000" scaled="0"/>
            </a:gradFill>
            <a:ln w="82550" cmpd="thickThin">
              <a:solidFill>
                <a:srgbClr val="FFFF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000" b="1" dirty="0"/>
            </a:p>
          </p:txBody>
        </p:sp>
        <p:pic>
          <p:nvPicPr>
            <p:cNvPr id="8199" name="Picture: Icon Card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16728" y="1257553"/>
              <a:ext cx="476250" cy="530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2" name="TextBox: Text Card 5"/>
            <p:cNvSpPr txBox="1"/>
            <p:nvPr/>
          </p:nvSpPr>
          <p:spPr>
            <a:xfrm>
              <a:off x="1304787" y="2283266"/>
              <a:ext cx="2496890" cy="1754326"/>
            </a:xfrm>
            <a:prstGeom prst="rect">
              <a:avLst/>
            </a:prstGeom>
            <a:noFill/>
          </p:spPr>
          <p:txBody>
            <a:bodyPr wrap="square" rtlCol="0">
              <a:spAutoFit/>
            </a:bodyPr>
            <a:lstStyle/>
            <a:p>
              <a:pPr algn="ctr"/>
              <a:r>
                <a:rPr lang="en-NZ" b="1" dirty="0">
                  <a:solidFill>
                    <a:srgbClr val="FFFF66"/>
                  </a:solidFill>
                  <a:latin typeface="Arial" pitchFamily="34" charset="0"/>
                  <a:cs typeface="Arial" pitchFamily="34" charset="0"/>
                </a:rPr>
                <a:t>put into practice the ideas in their Lenten Backpack – say how you will encourage </a:t>
              </a:r>
              <a:r>
                <a:rPr lang="en-NZ" b="1" dirty="0" smtClean="0">
                  <a:solidFill>
                    <a:srgbClr val="FFFF66"/>
                  </a:solidFill>
                  <a:latin typeface="Arial" pitchFamily="34" charset="0"/>
                  <a:cs typeface="Arial" pitchFamily="34" charset="0"/>
                </a:rPr>
                <a:t>others</a:t>
              </a:r>
              <a:r>
                <a:rPr lang="en-GB" dirty="0">
                  <a:solidFill>
                    <a:srgbClr val="FFFF66"/>
                  </a:solidFill>
                  <a:latin typeface="Arial" pitchFamily="34" charset="0"/>
                  <a:cs typeface="Arial" pitchFamily="34" charset="0"/>
                </a:rPr>
                <a:t> </a:t>
              </a:r>
              <a:r>
                <a:rPr lang="en-NZ" b="1" dirty="0" smtClean="0">
                  <a:solidFill>
                    <a:srgbClr val="FFFF66"/>
                  </a:solidFill>
                  <a:latin typeface="Arial" pitchFamily="34" charset="0"/>
                  <a:cs typeface="Arial" pitchFamily="34" charset="0"/>
                </a:rPr>
                <a:t>to </a:t>
              </a:r>
              <a:r>
                <a:rPr lang="en-NZ" b="1" dirty="0">
                  <a:solidFill>
                    <a:srgbClr val="FFFF66"/>
                  </a:solidFill>
                  <a:latin typeface="Arial" pitchFamily="34" charset="0"/>
                  <a:cs typeface="Arial" pitchFamily="34" charset="0"/>
                </a:rPr>
                <a:t>use the 40 days of Lent well</a:t>
              </a:r>
              <a:r>
                <a:rPr lang="en-NZ" b="1" dirty="0" smtClean="0">
                  <a:solidFill>
                    <a:srgbClr val="FFFF66"/>
                  </a:solidFill>
                  <a:latin typeface="Arial" pitchFamily="34" charset="0"/>
                  <a:cs typeface="Arial" pitchFamily="34" charset="0"/>
                </a:rPr>
                <a:t>.</a:t>
              </a:r>
              <a:endParaRPr lang="en-GB" dirty="0">
                <a:solidFill>
                  <a:srgbClr val="FFFF66"/>
                </a:solidFill>
                <a:latin typeface="Arial" pitchFamily="34" charset="0"/>
                <a:cs typeface="Arial" pitchFamily="34" charset="0"/>
              </a:endParaRPr>
            </a:p>
          </p:txBody>
        </p:sp>
      </p:grpSp>
      <p:grpSp>
        <p:nvGrpSpPr>
          <p:cNvPr id="31" name="Group: Card 4"/>
          <p:cNvGrpSpPr/>
          <p:nvPr/>
        </p:nvGrpSpPr>
        <p:grpSpPr>
          <a:xfrm>
            <a:off x="1079714" y="1257553"/>
            <a:ext cx="2520280" cy="3168352"/>
            <a:chOff x="1445492" y="1257553"/>
            <a:chExt cx="2520280" cy="3168352"/>
          </a:xfrm>
        </p:grpSpPr>
        <p:sp>
          <p:nvSpPr>
            <p:cNvPr id="14" name="Shape: Card 4"/>
            <p:cNvSpPr/>
            <p:nvPr/>
          </p:nvSpPr>
          <p:spPr>
            <a:xfrm>
              <a:off x="1445492" y="1257553"/>
              <a:ext cx="2520280" cy="3168352"/>
            </a:xfrm>
            <a:prstGeom prst="roundRect">
              <a:avLst/>
            </a:prstGeom>
            <a:gradFill>
              <a:gsLst>
                <a:gs pos="0">
                  <a:srgbClr val="52025A">
                    <a:lumMod val="82000"/>
                    <a:lumOff val="18000"/>
                  </a:srgbClr>
                </a:gs>
                <a:gs pos="50000">
                  <a:srgbClr val="9933FF">
                    <a:lumMod val="93000"/>
                  </a:srgbClr>
                </a:gs>
                <a:gs pos="100000">
                  <a:srgbClr val="CC66FF">
                    <a:lumMod val="91000"/>
                  </a:srgbClr>
                </a:gs>
              </a:gsLst>
              <a:lin ang="5400000" scaled="0"/>
            </a:gradFill>
            <a:ln w="82550" cmpd="thickThin">
              <a:solidFill>
                <a:srgbClr val="FFFF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000" b="1" dirty="0"/>
            </a:p>
          </p:txBody>
        </p:sp>
        <p:pic>
          <p:nvPicPr>
            <p:cNvPr id="8198" name="Picture: Icon card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67507" y="1409953"/>
              <a:ext cx="476250" cy="530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 name="TextBox: Text Card 4"/>
            <p:cNvSpPr txBox="1"/>
            <p:nvPr/>
          </p:nvSpPr>
          <p:spPr>
            <a:xfrm>
              <a:off x="1445493" y="2320790"/>
              <a:ext cx="2520279" cy="1477328"/>
            </a:xfrm>
            <a:prstGeom prst="rect">
              <a:avLst/>
            </a:prstGeom>
            <a:noFill/>
          </p:spPr>
          <p:txBody>
            <a:bodyPr wrap="square" rtlCol="0">
              <a:spAutoFit/>
            </a:bodyPr>
            <a:lstStyle/>
            <a:p>
              <a:pPr algn="ctr"/>
              <a:r>
                <a:rPr lang="en-NZ" b="1" dirty="0">
                  <a:solidFill>
                    <a:srgbClr val="FFFF66"/>
                  </a:solidFill>
                  <a:latin typeface="Arial" pitchFamily="34" charset="0"/>
                  <a:cs typeface="Arial" pitchFamily="34" charset="0"/>
                </a:rPr>
                <a:t>grow closer to God to make a difference to their lives – can you think of what you want </a:t>
              </a:r>
              <a:r>
                <a:rPr lang="en-NZ" b="1" dirty="0" smtClean="0">
                  <a:solidFill>
                    <a:srgbClr val="FFFF66"/>
                  </a:solidFill>
                  <a:latin typeface="Arial" pitchFamily="34" charset="0"/>
                  <a:cs typeface="Arial" pitchFamily="34" charset="0"/>
                </a:rPr>
                <a:t>to change</a:t>
              </a:r>
              <a:r>
                <a:rPr lang="en-NZ" b="1" dirty="0">
                  <a:solidFill>
                    <a:srgbClr val="FFFF66"/>
                  </a:solidFill>
                  <a:latin typeface="Arial" pitchFamily="34" charset="0"/>
                  <a:cs typeface="Arial" pitchFamily="34" charset="0"/>
                </a:rPr>
                <a:t>?</a:t>
              </a:r>
              <a:endParaRPr lang="en-GB" dirty="0">
                <a:solidFill>
                  <a:srgbClr val="FFFF66"/>
                </a:solidFill>
                <a:latin typeface="Arial" pitchFamily="34" charset="0"/>
                <a:cs typeface="Arial" pitchFamily="34" charset="0"/>
              </a:endParaRPr>
            </a:p>
          </p:txBody>
        </p:sp>
      </p:grpSp>
      <p:grpSp>
        <p:nvGrpSpPr>
          <p:cNvPr id="29" name="Group: Card 3"/>
          <p:cNvGrpSpPr/>
          <p:nvPr/>
        </p:nvGrpSpPr>
        <p:grpSpPr>
          <a:xfrm>
            <a:off x="1232114" y="1409953"/>
            <a:ext cx="2520280" cy="3168352"/>
            <a:chOff x="1597892" y="1409953"/>
            <a:chExt cx="2520280" cy="3168352"/>
          </a:xfrm>
        </p:grpSpPr>
        <p:sp>
          <p:nvSpPr>
            <p:cNvPr id="15" name="Shape: Card 3"/>
            <p:cNvSpPr/>
            <p:nvPr/>
          </p:nvSpPr>
          <p:spPr>
            <a:xfrm>
              <a:off x="1597892" y="1409953"/>
              <a:ext cx="2520280" cy="3168352"/>
            </a:xfrm>
            <a:prstGeom prst="roundRect">
              <a:avLst/>
            </a:prstGeom>
            <a:gradFill>
              <a:gsLst>
                <a:gs pos="0">
                  <a:srgbClr val="52025A">
                    <a:lumMod val="82000"/>
                    <a:lumOff val="18000"/>
                  </a:srgbClr>
                </a:gs>
                <a:gs pos="50000">
                  <a:srgbClr val="9933FF">
                    <a:lumMod val="93000"/>
                  </a:srgbClr>
                </a:gs>
                <a:gs pos="100000">
                  <a:srgbClr val="CC66FF">
                    <a:lumMod val="91000"/>
                  </a:srgbClr>
                </a:gs>
              </a:gsLst>
              <a:lin ang="5400000" scaled="0"/>
            </a:gradFill>
            <a:ln w="82550" cmpd="thickThin">
              <a:solidFill>
                <a:srgbClr val="FFFF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000" b="1" dirty="0"/>
            </a:p>
          </p:txBody>
        </p:sp>
        <p:pic>
          <p:nvPicPr>
            <p:cNvPr id="8197" name="Picture: Icon Card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19907" y="1562353"/>
              <a:ext cx="476250" cy="530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 name="TextBox: Text Card 3"/>
            <p:cNvSpPr txBox="1"/>
            <p:nvPr/>
          </p:nvSpPr>
          <p:spPr>
            <a:xfrm>
              <a:off x="1597892" y="2380172"/>
              <a:ext cx="2520280" cy="1477328"/>
            </a:xfrm>
            <a:prstGeom prst="rect">
              <a:avLst/>
            </a:prstGeom>
            <a:noFill/>
          </p:spPr>
          <p:txBody>
            <a:bodyPr wrap="square" rtlCol="0">
              <a:spAutoFit/>
            </a:bodyPr>
            <a:lstStyle/>
            <a:p>
              <a:pPr algn="ctr"/>
              <a:r>
                <a:rPr lang="en-NZ" b="1" dirty="0">
                  <a:solidFill>
                    <a:srgbClr val="FFFF66"/>
                  </a:solidFill>
                  <a:latin typeface="Arial" pitchFamily="34" charset="0"/>
                  <a:cs typeface="Arial" pitchFamily="34" charset="0"/>
                </a:rPr>
                <a:t>make a public commitment to grow in holiness – can you name 3 ways to do this?</a:t>
              </a:r>
              <a:endParaRPr lang="en-GB" dirty="0">
                <a:solidFill>
                  <a:srgbClr val="FFFF66"/>
                </a:solidFill>
                <a:latin typeface="Arial" pitchFamily="34" charset="0"/>
                <a:cs typeface="Arial" pitchFamily="34" charset="0"/>
              </a:endParaRPr>
            </a:p>
          </p:txBody>
        </p:sp>
      </p:grpSp>
      <p:grpSp>
        <p:nvGrpSpPr>
          <p:cNvPr id="27" name="Group: Card 2"/>
          <p:cNvGrpSpPr/>
          <p:nvPr/>
        </p:nvGrpSpPr>
        <p:grpSpPr>
          <a:xfrm>
            <a:off x="1384514" y="1562353"/>
            <a:ext cx="2520280" cy="3168352"/>
            <a:chOff x="1750292" y="1562353"/>
            <a:chExt cx="2520280" cy="3168352"/>
          </a:xfrm>
        </p:grpSpPr>
        <p:sp>
          <p:nvSpPr>
            <p:cNvPr id="17" name="Shape: Card 2"/>
            <p:cNvSpPr/>
            <p:nvPr/>
          </p:nvSpPr>
          <p:spPr>
            <a:xfrm>
              <a:off x="1750292" y="1562353"/>
              <a:ext cx="2520280" cy="3168352"/>
            </a:xfrm>
            <a:prstGeom prst="roundRect">
              <a:avLst/>
            </a:prstGeom>
            <a:gradFill>
              <a:gsLst>
                <a:gs pos="0">
                  <a:srgbClr val="52025A">
                    <a:lumMod val="82000"/>
                    <a:lumOff val="18000"/>
                  </a:srgbClr>
                </a:gs>
                <a:gs pos="50000">
                  <a:srgbClr val="9933FF">
                    <a:lumMod val="93000"/>
                  </a:srgbClr>
                </a:gs>
                <a:gs pos="100000">
                  <a:srgbClr val="CC66FF">
                    <a:lumMod val="91000"/>
                  </a:srgbClr>
                </a:gs>
              </a:gsLst>
              <a:lin ang="5400000" scaled="0"/>
            </a:gradFill>
            <a:ln w="82550" cmpd="thickThin">
              <a:solidFill>
                <a:srgbClr val="FFFF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000" b="1" dirty="0"/>
            </a:p>
          </p:txBody>
        </p:sp>
        <p:pic>
          <p:nvPicPr>
            <p:cNvPr id="8196" name="Picture: Icon Card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72307" y="1714753"/>
              <a:ext cx="476250" cy="530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TextBox: Text Card 2"/>
            <p:cNvSpPr txBox="1"/>
            <p:nvPr/>
          </p:nvSpPr>
          <p:spPr>
            <a:xfrm>
              <a:off x="1750292" y="2571944"/>
              <a:ext cx="2520280" cy="1477328"/>
            </a:xfrm>
            <a:prstGeom prst="rect">
              <a:avLst/>
            </a:prstGeom>
            <a:noFill/>
          </p:spPr>
          <p:txBody>
            <a:bodyPr wrap="square" rtlCol="0">
              <a:spAutoFit/>
            </a:bodyPr>
            <a:lstStyle/>
            <a:p>
              <a:pPr algn="ctr"/>
              <a:r>
                <a:rPr lang="en-NZ" b="1" dirty="0">
                  <a:solidFill>
                    <a:srgbClr val="FFFF66"/>
                  </a:solidFill>
                  <a:latin typeface="Arial" pitchFamily="34" charset="0"/>
                  <a:cs typeface="Arial" pitchFamily="34" charset="0"/>
                </a:rPr>
                <a:t>are reminded of where the ashes come from – can you explain how the ashes are made?</a:t>
              </a:r>
              <a:endParaRPr lang="en-GB" dirty="0">
                <a:solidFill>
                  <a:srgbClr val="FFFF66"/>
                </a:solidFill>
                <a:latin typeface="Arial" pitchFamily="34" charset="0"/>
                <a:cs typeface="Arial" pitchFamily="34" charset="0"/>
              </a:endParaRPr>
            </a:p>
          </p:txBody>
        </p:sp>
      </p:grpSp>
      <p:grpSp>
        <p:nvGrpSpPr>
          <p:cNvPr id="25" name="Group: Card 1"/>
          <p:cNvGrpSpPr/>
          <p:nvPr/>
        </p:nvGrpSpPr>
        <p:grpSpPr>
          <a:xfrm>
            <a:off x="1536914" y="1714753"/>
            <a:ext cx="2520280" cy="3168352"/>
            <a:chOff x="1902692" y="1714753"/>
            <a:chExt cx="2520280" cy="3168352"/>
          </a:xfrm>
        </p:grpSpPr>
        <p:sp>
          <p:nvSpPr>
            <p:cNvPr id="18" name="Shape: Card 1 (top)"/>
            <p:cNvSpPr/>
            <p:nvPr/>
          </p:nvSpPr>
          <p:spPr>
            <a:xfrm>
              <a:off x="1902692" y="1714753"/>
              <a:ext cx="2520280" cy="3168352"/>
            </a:xfrm>
            <a:prstGeom prst="roundRect">
              <a:avLst/>
            </a:prstGeom>
            <a:gradFill>
              <a:gsLst>
                <a:gs pos="0">
                  <a:srgbClr val="52025A">
                    <a:lumMod val="82000"/>
                    <a:lumOff val="18000"/>
                  </a:srgbClr>
                </a:gs>
                <a:gs pos="50000">
                  <a:srgbClr val="9933FF">
                    <a:lumMod val="93000"/>
                  </a:srgbClr>
                </a:gs>
                <a:gs pos="100000">
                  <a:srgbClr val="CC66FF">
                    <a:lumMod val="91000"/>
                  </a:srgbClr>
                </a:gs>
              </a:gsLst>
              <a:lin ang="5400000" scaled="0"/>
            </a:gradFill>
            <a:ln w="82550" cmpd="thickThin">
              <a:solidFill>
                <a:srgbClr val="FFFF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000" b="1" dirty="0"/>
            </a:p>
          </p:txBody>
        </p:sp>
        <p:pic>
          <p:nvPicPr>
            <p:cNvPr id="8195" name="Picture: Icon Card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24707" y="1852862"/>
              <a:ext cx="476250" cy="530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 name="Rectangle: Text card 1"/>
            <p:cNvSpPr/>
            <p:nvPr/>
          </p:nvSpPr>
          <p:spPr>
            <a:xfrm>
              <a:off x="1902692" y="2765147"/>
              <a:ext cx="2520280" cy="1631216"/>
            </a:xfrm>
            <a:prstGeom prst="rect">
              <a:avLst/>
            </a:prstGeom>
          </p:spPr>
          <p:txBody>
            <a:bodyPr wrap="square">
              <a:spAutoFit/>
            </a:bodyPr>
            <a:lstStyle/>
            <a:p>
              <a:pPr algn="ctr"/>
              <a:r>
                <a:rPr lang="en-NZ" sz="2000" b="1" dirty="0">
                  <a:solidFill>
                    <a:srgbClr val="FFFF66"/>
                  </a:solidFill>
                </a:rPr>
                <a:t>begin their Lenten pilgrim journey  together – how can you recognise Lenten pilgrims?</a:t>
              </a:r>
              <a:endParaRPr lang="en-GB" sz="2000" dirty="0">
                <a:solidFill>
                  <a:srgbClr val="FFFF66"/>
                </a:solidFill>
              </a:endParaRPr>
            </a:p>
          </p:txBody>
        </p:sp>
      </p:grpSp>
      <p:sp>
        <p:nvSpPr>
          <p:cNvPr id="2" name="Title"/>
          <p:cNvSpPr>
            <a:spLocks noGrp="1"/>
          </p:cNvSpPr>
          <p:nvPr>
            <p:ph type="ctrTitle"/>
          </p:nvPr>
        </p:nvSpPr>
        <p:spPr>
          <a:xfrm>
            <a:off x="0" y="0"/>
            <a:ext cx="9144000" cy="900000"/>
          </a:xfrm>
        </p:spPr>
        <p:txBody>
          <a:bodyPr>
            <a:noAutofit/>
          </a:bodyPr>
          <a:lstStyle/>
          <a:p>
            <a:r>
              <a:rPr lang="en-US" sz="2400" dirty="0">
                <a:solidFill>
                  <a:schemeClr val="bg1"/>
                </a:solidFill>
                <a:latin typeface="Arial" pitchFamily="34" charset="0"/>
                <a:ea typeface="Adobe Heiti Std R" pitchFamily="34" charset="-128"/>
                <a:cs typeface="Arial" pitchFamily="34" charset="0"/>
              </a:rPr>
              <a:t>On Ash Wednesday the Church Community gathers to support one another as they...</a:t>
            </a:r>
            <a:endParaRPr lang="en-GB" sz="2400" dirty="0">
              <a:solidFill>
                <a:schemeClr val="bg1"/>
              </a:solidFill>
              <a:latin typeface="Arial" pitchFamily="34" charset="0"/>
              <a:ea typeface="Adobe Heiti Std R" pitchFamily="34" charset="-128"/>
              <a:cs typeface="Arial" pitchFamily="34" charset="0"/>
            </a:endParaRPr>
          </a:p>
        </p:txBody>
      </p:sp>
      <p:sp>
        <p:nvSpPr>
          <p:cNvPr id="4"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smtClean="0">
                <a:solidFill>
                  <a:srgbClr val="002060"/>
                </a:solidFill>
                <a:latin typeface="Arial" pitchFamily="34" charset="0"/>
                <a:cs typeface="Arial" pitchFamily="34" charset="0"/>
              </a:rPr>
              <a:t>R-1</a:t>
            </a:r>
          </a:p>
          <a:p>
            <a:pPr algn="ctr"/>
            <a:r>
              <a:rPr lang="en-GB" sz="900" b="1" dirty="0" smtClean="0">
                <a:solidFill>
                  <a:srgbClr val="002060"/>
                </a:solidFill>
                <a:latin typeface="Arial" pitchFamily="34" charset="0"/>
                <a:cs typeface="Arial" pitchFamily="34" charset="0"/>
              </a:rPr>
              <a:t>S-08</a:t>
            </a:r>
            <a:endParaRPr lang="en-GB" sz="900" b="1" dirty="0">
              <a:solidFill>
                <a:srgbClr val="002060"/>
              </a:solidFill>
              <a:latin typeface="Arial" pitchFamily="34" charset="0"/>
              <a:cs typeface="Arial" pitchFamily="34" charset="0"/>
            </a:endParaRPr>
          </a:p>
        </p:txBody>
      </p:sp>
      <p:sp>
        <p:nvSpPr>
          <p:cNvPr id="19"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Textbox: Tool instructions"/>
          <p:cNvSpPr txBox="1"/>
          <p:nvPr/>
        </p:nvSpPr>
        <p:spPr>
          <a:xfrm>
            <a:off x="3819231" y="4912668"/>
            <a:ext cx="1505540" cy="230832"/>
          </a:xfrm>
          <a:prstGeom prst="rect">
            <a:avLst/>
          </a:prstGeom>
          <a:noFill/>
        </p:spPr>
        <p:txBody>
          <a:bodyPr wrap="none" rtlCol="0">
            <a:spAutoFit/>
          </a:bodyPr>
          <a:lstStyle/>
          <a:p>
            <a:pPr algn="ctr"/>
            <a:r>
              <a:rPr lang="en-GB" sz="900" dirty="0" smtClean="0">
                <a:solidFill>
                  <a:schemeClr val="bg1"/>
                </a:solidFill>
                <a:latin typeface="Arial" pitchFamily="34" charset="0"/>
                <a:ea typeface="Segoe UI" pitchFamily="34" charset="0"/>
                <a:cs typeface="Arial" pitchFamily="34" charset="0"/>
              </a:rPr>
              <a:t>Click top card to discard it</a:t>
            </a:r>
            <a:endParaRPr lang="en-GB" sz="900" dirty="0">
              <a:solidFill>
                <a:schemeClr val="bg1"/>
              </a:solidFill>
              <a:latin typeface="Arial" pitchFamily="34" charset="0"/>
              <a:ea typeface="Segoe UI" pitchFamily="34" charset="0"/>
              <a:cs typeface="Arial" pitchFamily="34" charset="0"/>
            </a:endParaRPr>
          </a:p>
        </p:txBody>
      </p:sp>
    </p:spTree>
    <p:extLst>
      <p:ext uri="{BB962C8B-B14F-4D97-AF65-F5344CB8AC3E}">
        <p14:creationId xmlns:p14="http://schemas.microsoft.com/office/powerpoint/2010/main" val="2796530952"/>
      </p:ext>
    </p:extLst>
  </p:cSld>
  <p:clrMapOvr>
    <a:masterClrMapping/>
  </p:clrMapOvr>
  <p:transition spd="slow" advClick="0">
    <p:fade/>
  </p:transition>
  <p:timing>
    <p:tnLst>
      <p:par>
        <p:cTn id="1" dur="indefinite" restart="never" nodeType="tmRoot">
          <p:childTnLst>
            <p:seq concurrent="1" nextAc="seek">
              <p:cTn id="2" restart="whenNotActive" fill="hold" evtFilter="cancelBubble" nodeType="interactiveSeq">
                <p:stCondLst>
                  <p:cond evt="onClick" delay="0">
                    <p:tgtEl>
                      <p:spTgt spid="25"/>
                    </p:tgtEl>
                  </p:cond>
                </p:stCondLst>
                <p:endSync evt="end" delay="0">
                  <p:rtn val="all"/>
                </p:endSync>
                <p:childTnLst>
                  <p:par>
                    <p:cTn id="3" fill="hold">
                      <p:stCondLst>
                        <p:cond delay="0"/>
                      </p:stCondLst>
                      <p:childTnLst>
                        <p:par>
                          <p:cTn id="4" fill="hold">
                            <p:stCondLst>
                              <p:cond delay="0"/>
                            </p:stCondLst>
                            <p:childTnLst>
                              <p:par>
                                <p:cTn id="5" presetID="2" presetClass="exit" presetSubtype="3" fill="hold" nodeType="clickEffect">
                                  <p:stCondLst>
                                    <p:cond delay="0"/>
                                  </p:stCondLst>
                                  <p:childTnLst>
                                    <p:anim calcmode="lin" valueType="num">
                                      <p:cBhvr additive="base">
                                        <p:cTn id="6" dur="500"/>
                                        <p:tgtEl>
                                          <p:spTgt spid="25"/>
                                        </p:tgtEl>
                                        <p:attrNameLst>
                                          <p:attrName>ppt_x</p:attrName>
                                        </p:attrNameLst>
                                      </p:cBhvr>
                                      <p:tavLst>
                                        <p:tav tm="0">
                                          <p:val>
                                            <p:strVal val="ppt_x"/>
                                          </p:val>
                                        </p:tav>
                                        <p:tav tm="100000">
                                          <p:val>
                                            <p:strVal val="1+ppt_w/2"/>
                                          </p:val>
                                        </p:tav>
                                      </p:tavLst>
                                    </p:anim>
                                    <p:anim calcmode="lin" valueType="num">
                                      <p:cBhvr additive="base">
                                        <p:cTn id="7" dur="500"/>
                                        <p:tgtEl>
                                          <p:spTgt spid="25"/>
                                        </p:tgtEl>
                                        <p:attrNameLst>
                                          <p:attrName>ppt_y</p:attrName>
                                        </p:attrNameLst>
                                      </p:cBhvr>
                                      <p:tavLst>
                                        <p:tav tm="0">
                                          <p:val>
                                            <p:strVal val="ppt_y"/>
                                          </p:val>
                                        </p:tav>
                                        <p:tav tm="100000">
                                          <p:val>
                                            <p:strVal val="0-ppt_h/2"/>
                                          </p:val>
                                        </p:tav>
                                      </p:tavLst>
                                    </p:anim>
                                    <p:set>
                                      <p:cBhvr>
                                        <p:cTn id="8"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9" restart="whenNotActive" fill="hold" evtFilter="cancelBubble" nodeType="interactiveSeq">
                <p:stCondLst>
                  <p:cond evt="onClick" delay="0">
                    <p:tgtEl>
                      <p:spTgt spid="27"/>
                    </p:tgtEl>
                  </p:cond>
                </p:stCondLst>
                <p:endSync evt="end" delay="0">
                  <p:rtn val="all"/>
                </p:endSync>
                <p:childTnLst>
                  <p:par>
                    <p:cTn id="10" fill="hold">
                      <p:stCondLst>
                        <p:cond delay="0"/>
                      </p:stCondLst>
                      <p:childTnLst>
                        <p:par>
                          <p:cTn id="11" fill="hold">
                            <p:stCondLst>
                              <p:cond delay="0"/>
                            </p:stCondLst>
                            <p:childTnLst>
                              <p:par>
                                <p:cTn id="12" presetID="2" presetClass="exit" presetSubtype="3" fill="hold" nodeType="clickEffect">
                                  <p:stCondLst>
                                    <p:cond delay="0"/>
                                  </p:stCondLst>
                                  <p:childTnLst>
                                    <p:anim calcmode="lin" valueType="num">
                                      <p:cBhvr additive="base">
                                        <p:cTn id="13" dur="500"/>
                                        <p:tgtEl>
                                          <p:spTgt spid="27"/>
                                        </p:tgtEl>
                                        <p:attrNameLst>
                                          <p:attrName>ppt_x</p:attrName>
                                        </p:attrNameLst>
                                      </p:cBhvr>
                                      <p:tavLst>
                                        <p:tav tm="0">
                                          <p:val>
                                            <p:strVal val="ppt_x"/>
                                          </p:val>
                                        </p:tav>
                                        <p:tav tm="100000">
                                          <p:val>
                                            <p:strVal val="1+ppt_w/2"/>
                                          </p:val>
                                        </p:tav>
                                      </p:tavLst>
                                    </p:anim>
                                    <p:anim calcmode="lin" valueType="num">
                                      <p:cBhvr additive="base">
                                        <p:cTn id="14" dur="500"/>
                                        <p:tgtEl>
                                          <p:spTgt spid="27"/>
                                        </p:tgtEl>
                                        <p:attrNameLst>
                                          <p:attrName>ppt_y</p:attrName>
                                        </p:attrNameLst>
                                      </p:cBhvr>
                                      <p:tavLst>
                                        <p:tav tm="0">
                                          <p:val>
                                            <p:strVal val="ppt_y"/>
                                          </p:val>
                                        </p:tav>
                                        <p:tav tm="100000">
                                          <p:val>
                                            <p:strVal val="0-ppt_h/2"/>
                                          </p:val>
                                        </p:tav>
                                      </p:tavLst>
                                    </p:anim>
                                    <p:set>
                                      <p:cBhvr>
                                        <p:cTn id="15"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16" restart="whenNotActive" fill="hold" evtFilter="cancelBubble" nodeType="interactiveSeq">
                <p:stCondLst>
                  <p:cond evt="onClick" delay="0">
                    <p:tgtEl>
                      <p:spTgt spid="29"/>
                    </p:tgtEl>
                  </p:cond>
                </p:stCondLst>
                <p:endSync evt="end" delay="0">
                  <p:rtn val="all"/>
                </p:endSync>
                <p:childTnLst>
                  <p:par>
                    <p:cTn id="17" fill="hold">
                      <p:stCondLst>
                        <p:cond delay="0"/>
                      </p:stCondLst>
                      <p:childTnLst>
                        <p:par>
                          <p:cTn id="18" fill="hold">
                            <p:stCondLst>
                              <p:cond delay="0"/>
                            </p:stCondLst>
                            <p:childTnLst>
                              <p:par>
                                <p:cTn id="19" presetID="2" presetClass="exit" presetSubtype="3" fill="hold" nodeType="clickEffect">
                                  <p:stCondLst>
                                    <p:cond delay="0"/>
                                  </p:stCondLst>
                                  <p:childTnLst>
                                    <p:anim calcmode="lin" valueType="num">
                                      <p:cBhvr additive="base">
                                        <p:cTn id="20" dur="500"/>
                                        <p:tgtEl>
                                          <p:spTgt spid="29"/>
                                        </p:tgtEl>
                                        <p:attrNameLst>
                                          <p:attrName>ppt_x</p:attrName>
                                        </p:attrNameLst>
                                      </p:cBhvr>
                                      <p:tavLst>
                                        <p:tav tm="0">
                                          <p:val>
                                            <p:strVal val="ppt_x"/>
                                          </p:val>
                                        </p:tav>
                                        <p:tav tm="100000">
                                          <p:val>
                                            <p:strVal val="1+ppt_w/2"/>
                                          </p:val>
                                        </p:tav>
                                      </p:tavLst>
                                    </p:anim>
                                    <p:anim calcmode="lin" valueType="num">
                                      <p:cBhvr additive="base">
                                        <p:cTn id="21" dur="500"/>
                                        <p:tgtEl>
                                          <p:spTgt spid="29"/>
                                        </p:tgtEl>
                                        <p:attrNameLst>
                                          <p:attrName>ppt_y</p:attrName>
                                        </p:attrNameLst>
                                      </p:cBhvr>
                                      <p:tavLst>
                                        <p:tav tm="0">
                                          <p:val>
                                            <p:strVal val="ppt_y"/>
                                          </p:val>
                                        </p:tav>
                                        <p:tav tm="100000">
                                          <p:val>
                                            <p:strVal val="0-ppt_h/2"/>
                                          </p:val>
                                        </p:tav>
                                      </p:tavLst>
                                    </p:anim>
                                    <p:set>
                                      <p:cBhvr>
                                        <p:cTn id="22" dur="1" fill="hold">
                                          <p:stCondLst>
                                            <p:cond delay="499"/>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29"/>
                  </p:tgtEl>
                </p:cond>
              </p:nextCondLst>
            </p:seq>
            <p:seq concurrent="1" nextAc="seek">
              <p:cTn id="23" restart="whenNotActive" fill="hold" evtFilter="cancelBubble" nodeType="interactiveSeq">
                <p:stCondLst>
                  <p:cond evt="onClick" delay="0">
                    <p:tgtEl>
                      <p:spTgt spid="31"/>
                    </p:tgtEl>
                  </p:cond>
                </p:stCondLst>
                <p:endSync evt="end" delay="0">
                  <p:rtn val="all"/>
                </p:endSync>
                <p:childTnLst>
                  <p:par>
                    <p:cTn id="24" fill="hold">
                      <p:stCondLst>
                        <p:cond delay="0"/>
                      </p:stCondLst>
                      <p:childTnLst>
                        <p:par>
                          <p:cTn id="25" fill="hold">
                            <p:stCondLst>
                              <p:cond delay="0"/>
                            </p:stCondLst>
                            <p:childTnLst>
                              <p:par>
                                <p:cTn id="26" presetID="2" presetClass="exit" presetSubtype="3" fill="hold" nodeType="clickEffect">
                                  <p:stCondLst>
                                    <p:cond delay="0"/>
                                  </p:stCondLst>
                                  <p:childTnLst>
                                    <p:anim calcmode="lin" valueType="num">
                                      <p:cBhvr additive="base">
                                        <p:cTn id="27" dur="500"/>
                                        <p:tgtEl>
                                          <p:spTgt spid="31"/>
                                        </p:tgtEl>
                                        <p:attrNameLst>
                                          <p:attrName>ppt_x</p:attrName>
                                        </p:attrNameLst>
                                      </p:cBhvr>
                                      <p:tavLst>
                                        <p:tav tm="0">
                                          <p:val>
                                            <p:strVal val="ppt_x"/>
                                          </p:val>
                                        </p:tav>
                                        <p:tav tm="100000">
                                          <p:val>
                                            <p:strVal val="1+ppt_w/2"/>
                                          </p:val>
                                        </p:tav>
                                      </p:tavLst>
                                    </p:anim>
                                    <p:anim calcmode="lin" valueType="num">
                                      <p:cBhvr additive="base">
                                        <p:cTn id="28" dur="500"/>
                                        <p:tgtEl>
                                          <p:spTgt spid="31"/>
                                        </p:tgtEl>
                                        <p:attrNameLst>
                                          <p:attrName>ppt_y</p:attrName>
                                        </p:attrNameLst>
                                      </p:cBhvr>
                                      <p:tavLst>
                                        <p:tav tm="0">
                                          <p:val>
                                            <p:strVal val="ppt_y"/>
                                          </p:val>
                                        </p:tav>
                                        <p:tav tm="100000">
                                          <p:val>
                                            <p:strVal val="0-ppt_h/2"/>
                                          </p:val>
                                        </p:tav>
                                      </p:tavLst>
                                    </p:anim>
                                    <p:set>
                                      <p:cBhvr>
                                        <p:cTn id="29" dur="1" fill="hold">
                                          <p:stCondLst>
                                            <p:cond delay="4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30" restart="whenNotActive" fill="hold" evtFilter="cancelBubble" nodeType="interactiveSeq">
                <p:stCondLst>
                  <p:cond evt="onClick" delay="0">
                    <p:tgtEl>
                      <p:spTgt spid="33"/>
                    </p:tgtEl>
                  </p:cond>
                </p:stCondLst>
                <p:endSync evt="end" delay="0">
                  <p:rtn val="all"/>
                </p:endSync>
                <p:childTnLst>
                  <p:par>
                    <p:cTn id="31" fill="hold">
                      <p:stCondLst>
                        <p:cond delay="0"/>
                      </p:stCondLst>
                      <p:childTnLst>
                        <p:par>
                          <p:cTn id="32" fill="hold">
                            <p:stCondLst>
                              <p:cond delay="0"/>
                            </p:stCondLst>
                            <p:childTnLst>
                              <p:par>
                                <p:cTn id="33" presetID="2" presetClass="exit" presetSubtype="3" fill="hold" nodeType="clickEffect">
                                  <p:stCondLst>
                                    <p:cond delay="0"/>
                                  </p:stCondLst>
                                  <p:childTnLst>
                                    <p:anim calcmode="lin" valueType="num">
                                      <p:cBhvr additive="base">
                                        <p:cTn id="34" dur="500"/>
                                        <p:tgtEl>
                                          <p:spTgt spid="33"/>
                                        </p:tgtEl>
                                        <p:attrNameLst>
                                          <p:attrName>ppt_x</p:attrName>
                                        </p:attrNameLst>
                                      </p:cBhvr>
                                      <p:tavLst>
                                        <p:tav tm="0">
                                          <p:val>
                                            <p:strVal val="ppt_x"/>
                                          </p:val>
                                        </p:tav>
                                        <p:tav tm="100000">
                                          <p:val>
                                            <p:strVal val="1+ppt_w/2"/>
                                          </p:val>
                                        </p:tav>
                                      </p:tavLst>
                                    </p:anim>
                                    <p:anim calcmode="lin" valueType="num">
                                      <p:cBhvr additive="base">
                                        <p:cTn id="35" dur="500"/>
                                        <p:tgtEl>
                                          <p:spTgt spid="33"/>
                                        </p:tgtEl>
                                        <p:attrNameLst>
                                          <p:attrName>ppt_y</p:attrName>
                                        </p:attrNameLst>
                                      </p:cBhvr>
                                      <p:tavLst>
                                        <p:tav tm="0">
                                          <p:val>
                                            <p:strVal val="ppt_y"/>
                                          </p:val>
                                        </p:tav>
                                        <p:tav tm="100000">
                                          <p:val>
                                            <p:strVal val="0-ppt_h/2"/>
                                          </p:val>
                                        </p:tav>
                                      </p:tavLst>
                                    </p:anim>
                                    <p:set>
                                      <p:cBhvr>
                                        <p:cTn id="36" dur="1" fill="hold">
                                          <p:stCondLst>
                                            <p:cond delay="499"/>
                                          </p:stCondLst>
                                        </p:cTn>
                                        <p:tgtEl>
                                          <p:spTgt spid="33"/>
                                        </p:tgtEl>
                                        <p:attrNameLst>
                                          <p:attrName>style.visibility</p:attrName>
                                        </p:attrNameLst>
                                      </p:cBhvr>
                                      <p:to>
                                        <p:strVal val="hidden"/>
                                      </p:to>
                                    </p:set>
                                  </p:childTnLst>
                                </p:cTn>
                              </p:par>
                            </p:childTnLst>
                          </p:cTn>
                        </p:par>
                      </p:childTnLst>
                    </p:cTn>
                  </p:par>
                </p:childTnLst>
              </p:cTn>
              <p:nextCondLst>
                <p:cond evt="onClick" delay="0">
                  <p:tgtEl>
                    <p:spTgt spid="33"/>
                  </p:tgtEl>
                </p:cond>
              </p:nextCondLst>
            </p:seq>
            <p:seq concurrent="1" nextAc="seek">
              <p:cTn id="37" restart="whenNotActive" fill="hold" evtFilter="cancelBubble" nodeType="interactiveSeq">
                <p:stCondLst>
                  <p:cond evt="onClick" delay="0">
                    <p:tgtEl>
                      <p:spTgt spid="35"/>
                    </p:tgtEl>
                  </p:cond>
                </p:stCondLst>
                <p:endSync evt="end" delay="0">
                  <p:rtn val="all"/>
                </p:endSync>
                <p:childTnLst>
                  <p:par>
                    <p:cTn id="38" fill="hold">
                      <p:stCondLst>
                        <p:cond delay="0"/>
                      </p:stCondLst>
                      <p:childTnLst>
                        <p:par>
                          <p:cTn id="39" fill="hold">
                            <p:stCondLst>
                              <p:cond delay="0"/>
                            </p:stCondLst>
                            <p:childTnLst>
                              <p:par>
                                <p:cTn id="40" presetID="2" presetClass="exit" presetSubtype="3" fill="hold" nodeType="clickEffect">
                                  <p:stCondLst>
                                    <p:cond delay="0"/>
                                  </p:stCondLst>
                                  <p:childTnLst>
                                    <p:anim calcmode="lin" valueType="num">
                                      <p:cBhvr additive="base">
                                        <p:cTn id="41" dur="500"/>
                                        <p:tgtEl>
                                          <p:spTgt spid="35"/>
                                        </p:tgtEl>
                                        <p:attrNameLst>
                                          <p:attrName>ppt_x</p:attrName>
                                        </p:attrNameLst>
                                      </p:cBhvr>
                                      <p:tavLst>
                                        <p:tav tm="0">
                                          <p:val>
                                            <p:strVal val="ppt_x"/>
                                          </p:val>
                                        </p:tav>
                                        <p:tav tm="100000">
                                          <p:val>
                                            <p:strVal val="1+ppt_w/2"/>
                                          </p:val>
                                        </p:tav>
                                      </p:tavLst>
                                    </p:anim>
                                    <p:anim calcmode="lin" valueType="num">
                                      <p:cBhvr additive="base">
                                        <p:cTn id="42" dur="500"/>
                                        <p:tgtEl>
                                          <p:spTgt spid="35"/>
                                        </p:tgtEl>
                                        <p:attrNameLst>
                                          <p:attrName>ppt_y</p:attrName>
                                        </p:attrNameLst>
                                      </p:cBhvr>
                                      <p:tavLst>
                                        <p:tav tm="0">
                                          <p:val>
                                            <p:strVal val="ppt_y"/>
                                          </p:val>
                                        </p:tav>
                                        <p:tav tm="100000">
                                          <p:val>
                                            <p:strVal val="0-ppt_h/2"/>
                                          </p:val>
                                        </p:tav>
                                      </p:tavLst>
                                    </p:anim>
                                    <p:set>
                                      <p:cBhvr>
                                        <p:cTn id="43" dur="1" fill="hold">
                                          <p:stCondLst>
                                            <p:cond delay="499"/>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35"/>
                  </p:tgtEl>
                </p:cond>
              </p:nextCondLst>
            </p:seq>
            <p:seq concurrent="1" nextAc="seek">
              <p:cTn id="44" restart="whenNotActive" fill="hold" evtFilter="cancelBubble" nodeType="interactiveSeq">
                <p:stCondLst>
                  <p:cond evt="onClick" delay="0">
                    <p:tgtEl>
                      <p:spTgt spid="37"/>
                    </p:tgtEl>
                  </p:cond>
                </p:stCondLst>
                <p:endSync evt="end" delay="0">
                  <p:rtn val="all"/>
                </p:endSync>
                <p:childTnLst>
                  <p:par>
                    <p:cTn id="45" fill="hold">
                      <p:stCondLst>
                        <p:cond delay="0"/>
                      </p:stCondLst>
                      <p:childTnLst>
                        <p:par>
                          <p:cTn id="46" fill="hold">
                            <p:stCondLst>
                              <p:cond delay="0"/>
                            </p:stCondLst>
                            <p:childTnLst>
                              <p:par>
                                <p:cTn id="47" presetID="2" presetClass="exit" presetSubtype="3" fill="hold" nodeType="clickEffect">
                                  <p:stCondLst>
                                    <p:cond delay="0"/>
                                  </p:stCondLst>
                                  <p:childTnLst>
                                    <p:anim calcmode="lin" valueType="num">
                                      <p:cBhvr additive="base">
                                        <p:cTn id="48" dur="500"/>
                                        <p:tgtEl>
                                          <p:spTgt spid="37"/>
                                        </p:tgtEl>
                                        <p:attrNameLst>
                                          <p:attrName>ppt_x</p:attrName>
                                        </p:attrNameLst>
                                      </p:cBhvr>
                                      <p:tavLst>
                                        <p:tav tm="0">
                                          <p:val>
                                            <p:strVal val="ppt_x"/>
                                          </p:val>
                                        </p:tav>
                                        <p:tav tm="100000">
                                          <p:val>
                                            <p:strVal val="1+ppt_w/2"/>
                                          </p:val>
                                        </p:tav>
                                      </p:tavLst>
                                    </p:anim>
                                    <p:anim calcmode="lin" valueType="num">
                                      <p:cBhvr additive="base">
                                        <p:cTn id="49" dur="500"/>
                                        <p:tgtEl>
                                          <p:spTgt spid="37"/>
                                        </p:tgtEl>
                                        <p:attrNameLst>
                                          <p:attrName>ppt_y</p:attrName>
                                        </p:attrNameLst>
                                      </p:cBhvr>
                                      <p:tavLst>
                                        <p:tav tm="0">
                                          <p:val>
                                            <p:strVal val="ppt_y"/>
                                          </p:val>
                                        </p:tav>
                                        <p:tav tm="100000">
                                          <p:val>
                                            <p:strVal val="0-ppt_h/2"/>
                                          </p:val>
                                        </p:tav>
                                      </p:tavLst>
                                    </p:anim>
                                    <p:set>
                                      <p:cBhvr>
                                        <p:cTn id="50" dur="1" fill="hold">
                                          <p:stCondLst>
                                            <p:cond delay="499"/>
                                          </p:stCondLst>
                                        </p:cTn>
                                        <p:tgtEl>
                                          <p:spTgt spid="37"/>
                                        </p:tgtEl>
                                        <p:attrNameLst>
                                          <p:attrName>style.visibility</p:attrName>
                                        </p:attrNameLst>
                                      </p:cBhvr>
                                      <p:to>
                                        <p:strVal val="hidden"/>
                                      </p:to>
                                    </p:set>
                                  </p:childTnLst>
                                </p:cTn>
                              </p:par>
                            </p:childTnLst>
                          </p:cTn>
                        </p:par>
                      </p:childTnLst>
                    </p:cTn>
                  </p:par>
                </p:childTnLst>
              </p:cTn>
              <p:nextCondLst>
                <p:cond evt="onClick" delay="0">
                  <p:tgtEl>
                    <p:spTgt spid="37"/>
                  </p:tgtEl>
                </p:cond>
              </p:nextCondLst>
            </p:seq>
            <p:seq concurrent="1" nextAc="seek">
              <p:cTn id="51" restart="whenNotActive" fill="hold" evtFilter="cancelBubble" nodeType="interactiveSeq">
                <p:stCondLst>
                  <p:cond evt="onClick" delay="0">
                    <p:tgtEl>
                      <p:spTgt spid="19"/>
                    </p:tgtEl>
                  </p:cond>
                </p:stCondLst>
                <p:endSync evt="end" delay="0">
                  <p:rtn val="all"/>
                </p:endSync>
                <p:childTnLst>
                  <p:par>
                    <p:cTn id="52" fill="hold">
                      <p:stCondLst>
                        <p:cond delay="0"/>
                      </p:stCondLst>
                      <p:childTnLst>
                        <p:par>
                          <p:cTn id="53" fill="hold">
                            <p:stCondLst>
                              <p:cond delay="0"/>
                            </p:stCondLst>
                            <p:childTnLst>
                              <p:par>
                                <p:cTn id="54" presetID="1" presetClass="entr" presetSubtype="0" fill="hold" nodeType="clickEffect">
                                  <p:stCondLst>
                                    <p:cond delay="0"/>
                                  </p:stCondLst>
                                  <p:childTnLst>
                                    <p:set>
                                      <p:cBhvr>
                                        <p:cTn id="55" dur="1" fill="hold">
                                          <p:stCondLst>
                                            <p:cond delay="0"/>
                                          </p:stCondLst>
                                        </p:cTn>
                                        <p:tgtEl>
                                          <p:spTgt spid="25"/>
                                        </p:tgtEl>
                                        <p:attrNameLst>
                                          <p:attrName>style.visibility</p:attrName>
                                        </p:attrNameLst>
                                      </p:cBhvr>
                                      <p:to>
                                        <p:strVal val="visible"/>
                                      </p:to>
                                    </p:set>
                                  </p:childTnLst>
                                </p:cTn>
                              </p:par>
                              <p:par>
                                <p:cTn id="56" presetID="1" presetClass="entr" presetSubtype="0" fill="hold" nodeType="withEffect">
                                  <p:stCondLst>
                                    <p:cond delay="0"/>
                                  </p:stCondLst>
                                  <p:childTnLst>
                                    <p:set>
                                      <p:cBhvr>
                                        <p:cTn id="57" dur="1" fill="hold">
                                          <p:stCondLst>
                                            <p:cond delay="0"/>
                                          </p:stCondLst>
                                        </p:cTn>
                                        <p:tgtEl>
                                          <p:spTgt spid="27"/>
                                        </p:tgtEl>
                                        <p:attrNameLst>
                                          <p:attrName>style.visibility</p:attrName>
                                        </p:attrNameLst>
                                      </p:cBhvr>
                                      <p:to>
                                        <p:strVal val="visible"/>
                                      </p:to>
                                    </p:set>
                                  </p:childTnLst>
                                </p:cTn>
                              </p:par>
                              <p:par>
                                <p:cTn id="58" presetID="1" presetClass="entr" presetSubtype="0" fill="hold" nodeType="withEffect">
                                  <p:stCondLst>
                                    <p:cond delay="0"/>
                                  </p:stCondLst>
                                  <p:childTnLst>
                                    <p:set>
                                      <p:cBhvr>
                                        <p:cTn id="59" dur="1" fill="hold">
                                          <p:stCondLst>
                                            <p:cond delay="0"/>
                                          </p:stCondLst>
                                        </p:cTn>
                                        <p:tgtEl>
                                          <p:spTgt spid="29"/>
                                        </p:tgtEl>
                                        <p:attrNameLst>
                                          <p:attrName>style.visibility</p:attrName>
                                        </p:attrNameLst>
                                      </p:cBhvr>
                                      <p:to>
                                        <p:strVal val="visible"/>
                                      </p:to>
                                    </p:set>
                                  </p:childTnLst>
                                </p:cTn>
                              </p:par>
                              <p:par>
                                <p:cTn id="60" presetID="1" presetClass="entr" presetSubtype="0" fill="hold" nodeType="withEffect">
                                  <p:stCondLst>
                                    <p:cond delay="0"/>
                                  </p:stCondLst>
                                  <p:childTnLst>
                                    <p:set>
                                      <p:cBhvr>
                                        <p:cTn id="61" dur="1" fill="hold">
                                          <p:stCondLst>
                                            <p:cond delay="0"/>
                                          </p:stCondLst>
                                        </p:cTn>
                                        <p:tgtEl>
                                          <p:spTgt spid="31"/>
                                        </p:tgtEl>
                                        <p:attrNameLst>
                                          <p:attrName>style.visibility</p:attrName>
                                        </p:attrNameLst>
                                      </p:cBhvr>
                                      <p:to>
                                        <p:strVal val="visible"/>
                                      </p:to>
                                    </p:set>
                                  </p:childTnLst>
                                </p:cTn>
                              </p:par>
                              <p:par>
                                <p:cTn id="62" presetID="1" presetClass="entr" presetSubtype="0" fill="hold" nodeType="withEffect">
                                  <p:stCondLst>
                                    <p:cond delay="0"/>
                                  </p:stCondLst>
                                  <p:childTnLst>
                                    <p:set>
                                      <p:cBhvr>
                                        <p:cTn id="63" dur="1" fill="hold">
                                          <p:stCondLst>
                                            <p:cond delay="0"/>
                                          </p:stCondLst>
                                        </p:cTn>
                                        <p:tgtEl>
                                          <p:spTgt spid="33"/>
                                        </p:tgtEl>
                                        <p:attrNameLst>
                                          <p:attrName>style.visibility</p:attrName>
                                        </p:attrNameLst>
                                      </p:cBhvr>
                                      <p:to>
                                        <p:strVal val="visible"/>
                                      </p:to>
                                    </p:set>
                                  </p:childTnLst>
                                </p:cTn>
                              </p:par>
                              <p:par>
                                <p:cTn id="64" presetID="1" presetClass="entr" presetSubtype="0" fill="hold" nodeType="withEffect">
                                  <p:stCondLst>
                                    <p:cond delay="0"/>
                                  </p:stCondLst>
                                  <p:childTnLst>
                                    <p:set>
                                      <p:cBhvr>
                                        <p:cTn id="65" dur="1" fill="hold">
                                          <p:stCondLst>
                                            <p:cond delay="0"/>
                                          </p:stCondLst>
                                        </p:cTn>
                                        <p:tgtEl>
                                          <p:spTgt spid="35"/>
                                        </p:tgtEl>
                                        <p:attrNameLst>
                                          <p:attrName>style.visibility</p:attrName>
                                        </p:attrNameLst>
                                      </p:cBhvr>
                                      <p:to>
                                        <p:strVal val="visible"/>
                                      </p:to>
                                    </p:set>
                                  </p:childTnLst>
                                </p:cTn>
                              </p:par>
                              <p:par>
                                <p:cTn id="66" presetID="1" presetClass="entr" presetSubtype="0" fill="hold" nodeType="withEffect">
                                  <p:stCondLst>
                                    <p:cond delay="0"/>
                                  </p:stCondLst>
                                  <p:childTnLst>
                                    <p:set>
                                      <p:cBhvr>
                                        <p:cTn id="67" dur="1" fill="hold">
                                          <p:stCondLst>
                                            <p:cond delay="0"/>
                                          </p:stCondLst>
                                        </p:cTn>
                                        <p:tgtEl>
                                          <p:spTgt spid="37"/>
                                        </p:tgtEl>
                                        <p:attrNameLst>
                                          <p:attrName>style.visibility</p:attrName>
                                        </p:attrNameLst>
                                      </p:cBhvr>
                                      <p:to>
                                        <p:strVal val="visible"/>
                                      </p:to>
                                    </p:set>
                                  </p:childTnLst>
                                </p:cTn>
                              </p:par>
                            </p:childTnLst>
                          </p:cTn>
                        </p:par>
                      </p:childTnLst>
                    </p:cTn>
                  </p:par>
                </p:childTnLst>
              </p:cTn>
              <p:nextCondLst>
                <p:cond evt="onClick" delay="0">
                  <p:tgtEl>
                    <p:spTgt spid="19"/>
                  </p:tgtEl>
                </p:cond>
              </p:nextCondLst>
            </p:seq>
            <p:seq concurrent="1" nextAc="seek">
              <p:cTn id="68" restart="whenNotActive" fill="hold" evtFilter="cancelBubble" nodeType="interactiveSeq">
                <p:stCondLst>
                  <p:cond evt="onClick" delay="0">
                    <p:tgtEl>
                      <p:spTgt spid="20"/>
                    </p:tgtEl>
                  </p:cond>
                </p:stCondLst>
                <p:endSync evt="end" delay="0">
                  <p:rtn val="all"/>
                </p:endSync>
                <p:childTnLst>
                  <p:par>
                    <p:cTn id="69" fill="hold">
                      <p:stCondLst>
                        <p:cond delay="0"/>
                      </p:stCondLst>
                      <p:childTnLst>
                        <p:par>
                          <p:cTn id="70" fill="hold">
                            <p:stCondLst>
                              <p:cond delay="0"/>
                            </p:stCondLst>
                            <p:childTnLst>
                              <p:par>
                                <p:cTn id="71" presetID="1" presetClass="entr" presetSubtype="0" fill="hold" nodeType="clickEffect">
                                  <p:stCondLst>
                                    <p:cond delay="0"/>
                                  </p:stCondLst>
                                  <p:childTnLst>
                                    <p:set>
                                      <p:cBhvr>
                                        <p:cTn id="72" dur="1" fill="hold">
                                          <p:stCondLst>
                                            <p:cond delay="0"/>
                                          </p:stCondLst>
                                        </p:cTn>
                                        <p:tgtEl>
                                          <p:spTgt spid="25"/>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27"/>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29"/>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31"/>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33"/>
                                        </p:tgtEl>
                                        <p:attrNameLst>
                                          <p:attrName>style.visibility</p:attrName>
                                        </p:attrNameLst>
                                      </p:cBhvr>
                                      <p:to>
                                        <p:strVal val="visible"/>
                                      </p:to>
                                    </p:set>
                                  </p:childTnLst>
                                </p:cTn>
                              </p:par>
                              <p:par>
                                <p:cTn id="81" presetID="1" presetClass="entr" presetSubtype="0" fill="hold" nodeType="withEffect">
                                  <p:stCondLst>
                                    <p:cond delay="0"/>
                                  </p:stCondLst>
                                  <p:childTnLst>
                                    <p:set>
                                      <p:cBhvr>
                                        <p:cTn id="82" dur="1" fill="hold">
                                          <p:stCondLst>
                                            <p:cond delay="0"/>
                                          </p:stCondLst>
                                        </p:cTn>
                                        <p:tgtEl>
                                          <p:spTgt spid="35"/>
                                        </p:tgtEl>
                                        <p:attrNameLst>
                                          <p:attrName>style.visibility</p:attrName>
                                        </p:attrNameLst>
                                      </p:cBhvr>
                                      <p:to>
                                        <p:strVal val="visible"/>
                                      </p:to>
                                    </p:set>
                                  </p:childTnLst>
                                </p:cTn>
                              </p:par>
                              <p:par>
                                <p:cTn id="83" presetID="1" presetClass="entr" presetSubtype="0" fill="hold" nodeType="withEffect">
                                  <p:stCondLst>
                                    <p:cond delay="0"/>
                                  </p:stCondLst>
                                  <p:childTnLst>
                                    <p:set>
                                      <p:cBhvr>
                                        <p:cTn id="84" dur="1" fill="hold">
                                          <p:stCondLst>
                                            <p:cond delay="0"/>
                                          </p:stCondLst>
                                        </p:cTn>
                                        <p:tgtEl>
                                          <p:spTgt spid="37"/>
                                        </p:tgtEl>
                                        <p:attrNameLst>
                                          <p:attrName>style.visibility</p:attrName>
                                        </p:attrNameLst>
                                      </p:cBhvr>
                                      <p:to>
                                        <p:strVal val="visible"/>
                                      </p:to>
                                    </p:set>
                                  </p:childTnLst>
                                </p:cTn>
                              </p:par>
                            </p:childTnLst>
                          </p:cTn>
                        </p:par>
                      </p:childTnLst>
                    </p:cTn>
                  </p:par>
                </p:childTnLst>
              </p:cTn>
              <p:nextCondLst>
                <p:cond evt="onClick" delay="0">
                  <p:tgtEl>
                    <p:spTgt spid="20"/>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Lent - Y8-R1-S09 - A New Heart for a New World.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373590" y="825861"/>
            <a:ext cx="609600" cy="609600"/>
          </a:xfrm>
          <a:prstGeom prst="rect">
            <a:avLst/>
          </a:prstGeom>
        </p:spPr>
      </p:pic>
      <p:pic>
        <p:nvPicPr>
          <p:cNvPr id="16" name="Background" descr="D:\03 Projects\TCI\10 Lessons\03 Backgrounds\Lent\Paper &amp; Splatter.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388"/>
            <a:ext cx="9144000" cy="5143112"/>
          </a:xfrm>
          <a:prstGeom prst="rect">
            <a:avLst/>
          </a:prstGeom>
          <a:noFill/>
          <a:extLst>
            <a:ext uri="{909E8E84-426E-40DD-AFC4-6F175D3DCCD1}">
              <a14:hiddenFill xmlns:a14="http://schemas.microsoft.com/office/drawing/2010/main">
                <a:solidFill>
                  <a:srgbClr val="FFFFFF"/>
                </a:solidFill>
              </a14:hiddenFill>
            </a:ext>
          </a:extLst>
        </p:spPr>
      </p:pic>
      <p:pic>
        <p:nvPicPr>
          <p:cNvPr id="9218" name="Pictur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21430916">
            <a:off x="374458" y="954125"/>
            <a:ext cx="5582194" cy="37709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Shape: Pop-up window"/>
          <p:cNvSpPr/>
          <p:nvPr/>
        </p:nvSpPr>
        <p:spPr>
          <a:xfrm>
            <a:off x="3492176" y="1079862"/>
            <a:ext cx="5375386" cy="3222172"/>
          </a:xfrm>
          <a:prstGeom prst="roundRect">
            <a:avLst>
              <a:gd name="adj" fmla="val 4598"/>
            </a:avLst>
          </a:prstGeom>
          <a:solidFill>
            <a:srgbClr val="FFFF99"/>
          </a:solidFill>
          <a:ln>
            <a:solidFill>
              <a:srgbClr val="993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lvl="0" indent="-285750">
              <a:spcAft>
                <a:spcPts val="1200"/>
              </a:spcAft>
              <a:buClr>
                <a:srgbClr val="7030A0"/>
              </a:buClr>
              <a:buSzPct val="150000"/>
              <a:buFont typeface="Arial" pitchFamily="34" charset="0"/>
              <a:buChar char="•"/>
            </a:pPr>
            <a:r>
              <a:rPr lang="en-NZ" sz="1600" b="1" dirty="0">
                <a:solidFill>
                  <a:srgbClr val="7030A0"/>
                </a:solidFill>
              </a:rPr>
              <a:t>Work in small groups and choose one of the Readings from the Teacher Resource.</a:t>
            </a:r>
            <a:endParaRPr lang="en-GB" sz="1600" b="1" dirty="0">
              <a:solidFill>
                <a:srgbClr val="7030A0"/>
              </a:solidFill>
            </a:endParaRPr>
          </a:p>
          <a:p>
            <a:pPr marL="285750" lvl="0" indent="-285750">
              <a:spcAft>
                <a:spcPts val="1200"/>
              </a:spcAft>
              <a:buClr>
                <a:srgbClr val="7030A0"/>
              </a:buClr>
              <a:buSzPct val="150000"/>
              <a:buFont typeface="Arial" pitchFamily="34" charset="0"/>
              <a:buChar char="•"/>
            </a:pPr>
            <a:r>
              <a:rPr lang="en-NZ" sz="1600" b="1" dirty="0">
                <a:solidFill>
                  <a:srgbClr val="7030A0"/>
                </a:solidFill>
              </a:rPr>
              <a:t>Read and discuss the challenge your reading presents to Christians who hear God’s call to live just and holy lives.</a:t>
            </a:r>
            <a:endParaRPr lang="en-GB" sz="1600" b="1" dirty="0">
              <a:solidFill>
                <a:srgbClr val="7030A0"/>
              </a:solidFill>
            </a:endParaRPr>
          </a:p>
          <a:p>
            <a:pPr marL="285750" lvl="0" indent="-285750">
              <a:spcAft>
                <a:spcPts val="1200"/>
              </a:spcAft>
              <a:buClr>
                <a:srgbClr val="7030A0"/>
              </a:buClr>
              <a:buSzPct val="150000"/>
              <a:buFont typeface="Arial" pitchFamily="34" charset="0"/>
              <a:buChar char="•"/>
            </a:pPr>
            <a:r>
              <a:rPr lang="en-NZ" sz="1600" b="1" dirty="0">
                <a:solidFill>
                  <a:srgbClr val="7030A0"/>
                </a:solidFill>
              </a:rPr>
              <a:t>Explain why this reading is appropriate for people to hear in the season of Lent.</a:t>
            </a:r>
            <a:endParaRPr lang="en-GB" sz="1600" b="1" dirty="0">
              <a:solidFill>
                <a:srgbClr val="7030A0"/>
              </a:solidFill>
            </a:endParaRPr>
          </a:p>
          <a:p>
            <a:pPr marL="285750" lvl="0" indent="-285750">
              <a:spcAft>
                <a:spcPts val="1200"/>
              </a:spcAft>
              <a:buClr>
                <a:srgbClr val="7030A0"/>
              </a:buClr>
              <a:buSzPct val="150000"/>
              <a:buFont typeface="Arial" pitchFamily="34" charset="0"/>
              <a:buChar char="•"/>
            </a:pPr>
            <a:r>
              <a:rPr lang="en-NZ" sz="1600" b="1" dirty="0">
                <a:solidFill>
                  <a:srgbClr val="7030A0"/>
                </a:solidFill>
              </a:rPr>
              <a:t>Think about the message the reading has for people of your age in Lent.</a:t>
            </a:r>
            <a:endParaRPr lang="en-GB" sz="1600" b="1" dirty="0">
              <a:solidFill>
                <a:srgbClr val="7030A0"/>
              </a:solidFill>
            </a:endParaRPr>
          </a:p>
          <a:p>
            <a:pPr marL="285750" lvl="0" indent="-285750">
              <a:spcAft>
                <a:spcPts val="1200"/>
              </a:spcAft>
              <a:buClr>
                <a:srgbClr val="7030A0"/>
              </a:buClr>
              <a:buSzPct val="150000"/>
              <a:buFont typeface="Arial" pitchFamily="34" charset="0"/>
              <a:buChar char="•"/>
            </a:pPr>
            <a:r>
              <a:rPr lang="en-NZ" sz="1600" b="1" dirty="0">
                <a:solidFill>
                  <a:srgbClr val="7030A0"/>
                </a:solidFill>
              </a:rPr>
              <a:t>Present the message to the rest of class and give examples of how you can live it out in </a:t>
            </a:r>
            <a:r>
              <a:rPr lang="en-NZ" sz="1600" b="1" dirty="0" smtClean="0">
                <a:solidFill>
                  <a:srgbClr val="7030A0"/>
                </a:solidFill>
              </a:rPr>
              <a:t>Lent.</a:t>
            </a:r>
            <a:endParaRPr lang="en-GB" sz="1600" b="1" dirty="0">
              <a:solidFill>
                <a:srgbClr val="7030A0"/>
              </a:solidFill>
            </a:endParaRPr>
          </a:p>
        </p:txBody>
      </p:sp>
      <p:sp>
        <p:nvSpPr>
          <p:cNvPr id="12" name="Shape: Close button"/>
          <p:cNvSpPr/>
          <p:nvPr/>
        </p:nvSpPr>
        <p:spPr>
          <a:xfrm>
            <a:off x="8598222" y="1119188"/>
            <a:ext cx="224727" cy="213547"/>
          </a:xfrm>
          <a:prstGeom prst="roundRect">
            <a:avLst>
              <a:gd name="adj" fmla="val 41210"/>
            </a:avLst>
          </a:prstGeom>
          <a:solidFill>
            <a:srgbClr val="C00000"/>
          </a:solidFill>
          <a:ln>
            <a:solidFill>
              <a:srgbClr val="993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dirty="0" smtClean="0">
                <a:solidFill>
                  <a:schemeClr val="bg1"/>
                </a:solidFill>
              </a:rPr>
              <a:t>X</a:t>
            </a:r>
            <a:endParaRPr lang="en-GB" dirty="0">
              <a:solidFill>
                <a:schemeClr val="bg1"/>
              </a:solidFill>
            </a:endParaRPr>
          </a:p>
        </p:txBody>
      </p:sp>
      <p:sp>
        <p:nvSpPr>
          <p:cNvPr id="2" name="Title"/>
          <p:cNvSpPr>
            <a:spLocks noGrp="1"/>
          </p:cNvSpPr>
          <p:nvPr>
            <p:ph type="ctrTitle"/>
          </p:nvPr>
        </p:nvSpPr>
        <p:spPr>
          <a:xfrm>
            <a:off x="0" y="0"/>
            <a:ext cx="9144000" cy="900000"/>
          </a:xfrm>
        </p:spPr>
        <p:txBody>
          <a:bodyPr>
            <a:normAutofit fontScale="90000"/>
          </a:bodyPr>
          <a:lstStyle/>
          <a:p>
            <a:r>
              <a:rPr lang="en-US" sz="3600" dirty="0">
                <a:solidFill>
                  <a:schemeClr val="bg1"/>
                </a:solidFill>
                <a:latin typeface="Arial" pitchFamily="34" charset="0"/>
                <a:ea typeface="Adobe Heiti Std R" pitchFamily="34" charset="-128"/>
                <a:cs typeface="Arial" pitchFamily="34" charset="0"/>
              </a:rPr>
              <a:t>Scripture Readings from the First Days of Lent</a:t>
            </a:r>
            <a:endParaRPr lang="en-GB" sz="3600" dirty="0">
              <a:solidFill>
                <a:schemeClr val="bg1"/>
              </a:solidFill>
              <a:latin typeface="Arial" pitchFamily="34" charset="0"/>
              <a:ea typeface="Adobe Heiti Std R" pitchFamily="34" charset="-128"/>
              <a:cs typeface="Arial" pitchFamily="34" charset="0"/>
            </a:endParaRPr>
          </a:p>
        </p:txBody>
      </p:sp>
      <p:sp>
        <p:nvSpPr>
          <p:cNvPr id="4"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smtClean="0">
                <a:solidFill>
                  <a:srgbClr val="002060"/>
                </a:solidFill>
                <a:latin typeface="Arial" pitchFamily="34" charset="0"/>
                <a:cs typeface="Arial" pitchFamily="34" charset="0"/>
              </a:rPr>
              <a:t>R-1</a:t>
            </a:r>
          </a:p>
          <a:p>
            <a:pPr algn="ctr"/>
            <a:r>
              <a:rPr lang="en-GB" sz="900" b="1" dirty="0" smtClean="0">
                <a:solidFill>
                  <a:srgbClr val="002060"/>
                </a:solidFill>
                <a:latin typeface="Arial" pitchFamily="34" charset="0"/>
                <a:cs typeface="Arial" pitchFamily="34" charset="0"/>
              </a:rPr>
              <a:t>S-09</a:t>
            </a:r>
            <a:endParaRPr lang="en-GB" sz="900" b="1" dirty="0">
              <a:solidFill>
                <a:srgbClr val="002060"/>
              </a:solidFill>
              <a:latin typeface="Arial" pitchFamily="34" charset="0"/>
              <a:cs typeface="Arial" pitchFamily="34" charset="0"/>
            </a:endParaRPr>
          </a:p>
        </p:txBody>
      </p:sp>
      <p:sp>
        <p:nvSpPr>
          <p:cNvPr id="5"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Action Button: Information">
            <a:hlinkClick r:id="" action="ppaction://noaction" highlightClick="1"/>
          </p:cNvPr>
          <p:cNvSpPr/>
          <p:nvPr/>
        </p:nvSpPr>
        <p:spPr>
          <a:xfrm>
            <a:off x="7092000" y="4680000"/>
            <a:ext cx="360000" cy="360000"/>
          </a:xfrm>
          <a:prstGeom prst="actionButtonInformation">
            <a:avLst/>
          </a:prstGeom>
          <a:solidFill>
            <a:srgbClr val="F2F2F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Textbox: Tool instructions"/>
          <p:cNvSpPr txBox="1"/>
          <p:nvPr/>
        </p:nvSpPr>
        <p:spPr>
          <a:xfrm>
            <a:off x="3508258" y="4734543"/>
            <a:ext cx="2127506" cy="230832"/>
          </a:xfrm>
          <a:prstGeom prst="rect">
            <a:avLst/>
          </a:prstGeom>
          <a:noFill/>
        </p:spPr>
        <p:txBody>
          <a:bodyPr wrap="none" rtlCol="0">
            <a:spAutoFit/>
          </a:bodyPr>
          <a:lstStyle/>
          <a:p>
            <a:pPr algn="ctr"/>
            <a:r>
              <a:rPr lang="en-GB" sz="900" dirty="0" smtClean="0">
                <a:solidFill>
                  <a:schemeClr val="bg1"/>
                </a:solidFill>
                <a:latin typeface="Arial" pitchFamily="34" charset="0"/>
                <a:ea typeface="Segoe UI" pitchFamily="34" charset="0"/>
                <a:cs typeface="Arial" pitchFamily="34" charset="0"/>
              </a:rPr>
              <a:t>Click the I-button to reveal information</a:t>
            </a:r>
            <a:endParaRPr lang="en-GB" sz="900" dirty="0">
              <a:solidFill>
                <a:schemeClr val="bg1"/>
              </a:solidFill>
              <a:latin typeface="Arial" pitchFamily="34" charset="0"/>
              <a:ea typeface="Segoe UI" pitchFamily="34" charset="0"/>
              <a:cs typeface="Arial" pitchFamily="34" charset="0"/>
            </a:endParaRPr>
          </a:p>
        </p:txBody>
      </p:sp>
      <p:sp>
        <p:nvSpPr>
          <p:cNvPr id="14" name="Action Button: Audio">
            <a:hlinkClick r:id="" action="ppaction://noaction" highlightClick="1"/>
          </p:cNvPr>
          <p:cNvSpPr/>
          <p:nvPr/>
        </p:nvSpPr>
        <p:spPr>
          <a:xfrm>
            <a:off x="6660000" y="4680000"/>
            <a:ext cx="360000" cy="360000"/>
          </a:xfrm>
          <a:prstGeom prst="actionButtonSound">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TextBox: Tool instructions stop"/>
          <p:cNvSpPr txBox="1"/>
          <p:nvPr/>
        </p:nvSpPr>
        <p:spPr>
          <a:xfrm>
            <a:off x="3068291" y="4909873"/>
            <a:ext cx="3159840" cy="230832"/>
          </a:xfrm>
          <a:prstGeom prst="rect">
            <a:avLst/>
          </a:prstGeom>
          <a:noFill/>
        </p:spPr>
        <p:txBody>
          <a:bodyPr wrap="none" rtlCol="0">
            <a:spAutoFit/>
          </a:bodyPr>
          <a:lstStyle/>
          <a:p>
            <a:pPr algn="ctr"/>
            <a:r>
              <a:rPr lang="en-GB" sz="900" dirty="0">
                <a:solidFill>
                  <a:schemeClr val="bg1"/>
                </a:solidFill>
                <a:latin typeface="Arial" panose="020B0604020202020204" pitchFamily="34" charset="0"/>
                <a:cs typeface="Arial" panose="020B0604020202020204" pitchFamily="34" charset="0"/>
              </a:rPr>
              <a:t>Click the audio button to stop </a:t>
            </a:r>
            <a:r>
              <a:rPr lang="en-GB" sz="900" dirty="0" smtClean="0">
                <a:solidFill>
                  <a:schemeClr val="bg1"/>
                </a:solidFill>
                <a:latin typeface="Arial" panose="020B0604020202020204" pitchFamily="34" charset="0"/>
                <a:cs typeface="Arial" panose="020B0604020202020204" pitchFamily="34" charset="0"/>
              </a:rPr>
              <a:t>‘A new heart for a new world’</a:t>
            </a:r>
            <a:endParaRPr lang="en-GB" sz="900" dirty="0">
              <a:solidFill>
                <a:schemeClr val="bg1"/>
              </a:solidFill>
              <a:latin typeface="Arial" panose="020B0604020202020204" pitchFamily="34" charset="0"/>
              <a:cs typeface="Arial" panose="020B0604020202020204" pitchFamily="34" charset="0"/>
            </a:endParaRPr>
          </a:p>
        </p:txBody>
      </p:sp>
      <p:sp>
        <p:nvSpPr>
          <p:cNvPr id="19" name="TextBox: Tool instructions start"/>
          <p:cNvSpPr txBox="1"/>
          <p:nvPr/>
        </p:nvSpPr>
        <p:spPr>
          <a:xfrm>
            <a:off x="3061880" y="4909873"/>
            <a:ext cx="3166252" cy="230832"/>
          </a:xfrm>
          <a:prstGeom prst="rect">
            <a:avLst/>
          </a:prstGeom>
          <a:noFill/>
        </p:spPr>
        <p:txBody>
          <a:bodyPr wrap="none" rtlCol="0">
            <a:spAutoFit/>
          </a:bodyPr>
          <a:lstStyle/>
          <a:p>
            <a:pPr algn="ctr"/>
            <a:r>
              <a:rPr lang="en-GB" sz="900" dirty="0">
                <a:solidFill>
                  <a:schemeClr val="bg1"/>
                </a:solidFill>
                <a:latin typeface="Arial" panose="020B0604020202020204" pitchFamily="34" charset="0"/>
                <a:cs typeface="Arial" panose="020B0604020202020204" pitchFamily="34" charset="0"/>
              </a:rPr>
              <a:t>Click the audio button to </a:t>
            </a:r>
            <a:r>
              <a:rPr lang="en-GB" sz="900" dirty="0" smtClean="0">
                <a:solidFill>
                  <a:schemeClr val="bg1"/>
                </a:solidFill>
                <a:latin typeface="Arial" panose="020B0604020202020204" pitchFamily="34" charset="0"/>
                <a:cs typeface="Arial" panose="020B0604020202020204" pitchFamily="34" charset="0"/>
              </a:rPr>
              <a:t>start ‘A new heart for a new world’</a:t>
            </a:r>
            <a:endParaRPr lang="en-GB" sz="9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66773046"/>
      </p:ext>
    </p:extLst>
  </p:cSld>
  <p:clrMapOvr>
    <a:masterClrMapping/>
  </p:clrMapOvr>
  <p:transition spd="slow"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5"/>
                    </p:tgtEl>
                  </p:cond>
                </p:stCondLst>
                <p:endSync evt="end" delay="0">
                  <p:rtn val="all"/>
                </p:endSync>
                <p:childTnLst>
                  <p:par>
                    <p:cTn id="8" fill="hold">
                      <p:stCondLst>
                        <p:cond delay="0"/>
                      </p:stCondLst>
                      <p:childTnLst>
                        <p:par>
                          <p:cTn id="9" fill="hold">
                            <p:stCondLst>
                              <p:cond delay="0"/>
                            </p:stCondLst>
                            <p:childTnLst>
                              <p:par>
                                <p:cTn id="10" presetID="10" presetClass="entr" presetSubtype="0"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childTnLst>
                    </p:cTn>
                  </p:par>
                </p:childTnLst>
              </p:cTn>
              <p:nextCondLst>
                <p:cond evt="onClick" delay="0">
                  <p:tgtEl>
                    <p:spTgt spid="15"/>
                  </p:tgtEl>
                </p:cond>
              </p:nextCondLst>
            </p:seq>
            <p:seq concurrent="1" nextAc="seek">
              <p:cTn id="16" restart="whenNotActive" fill="hold" evtFilter="cancelBubble" nodeType="interactiveSeq">
                <p:stCondLst>
                  <p:cond evt="onClick" delay="0">
                    <p:tgtEl>
                      <p:spTgt spid="12"/>
                    </p:tgtEl>
                  </p:cond>
                </p:stCondLst>
                <p:endSync evt="end" delay="0">
                  <p:rtn val="all"/>
                </p:endSync>
                <p:childTnLst>
                  <p:par>
                    <p:cTn id="17" fill="hold">
                      <p:stCondLst>
                        <p:cond delay="0"/>
                      </p:stCondLst>
                      <p:childTnLst>
                        <p:par>
                          <p:cTn id="18" fill="hold">
                            <p:stCondLst>
                              <p:cond delay="0"/>
                            </p:stCondLst>
                            <p:childTnLst>
                              <p:par>
                                <p:cTn id="19" presetID="10" presetClass="exit" presetSubtype="0" fill="hold" grpId="1" nodeType="withEffect">
                                  <p:stCondLst>
                                    <p:cond delay="0"/>
                                  </p:stCondLst>
                                  <p:childTnLst>
                                    <p:animEffect transition="out" filter="fade">
                                      <p:cBhvr>
                                        <p:cTn id="20" dur="500"/>
                                        <p:tgtEl>
                                          <p:spTgt spid="11"/>
                                        </p:tgtEl>
                                      </p:cBhvr>
                                    </p:animEffect>
                                    <p:set>
                                      <p:cBhvr>
                                        <p:cTn id="21" dur="1" fill="hold">
                                          <p:stCondLst>
                                            <p:cond delay="499"/>
                                          </p:stCondLst>
                                        </p:cTn>
                                        <p:tgtEl>
                                          <p:spTgt spid="11"/>
                                        </p:tgtEl>
                                        <p:attrNameLst>
                                          <p:attrName>style.visibility</p:attrName>
                                        </p:attrNameLst>
                                      </p:cBhvr>
                                      <p:to>
                                        <p:strVal val="hidden"/>
                                      </p:to>
                                    </p:set>
                                  </p:childTnLst>
                                </p:cTn>
                              </p:par>
                              <p:par>
                                <p:cTn id="22" presetID="10" presetClass="exit" presetSubtype="0" fill="hold" grpId="1" nodeType="withEffect">
                                  <p:stCondLst>
                                    <p:cond delay="0"/>
                                  </p:stCondLst>
                                  <p:childTnLst>
                                    <p:animEffect transition="out" filter="fade">
                                      <p:cBhvr>
                                        <p:cTn id="23" dur="500"/>
                                        <p:tgtEl>
                                          <p:spTgt spid="12"/>
                                        </p:tgtEl>
                                      </p:cBhvr>
                                    </p:animEffect>
                                    <p:set>
                                      <p:cBhvr>
                                        <p:cTn id="24"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25" restart="whenNotActive" fill="hold" evtFilter="cancelBubble" nodeType="interactiveSeq">
                <p:stCondLst>
                  <p:cond evt="onClick" delay="0">
                    <p:tgtEl>
                      <p:spTgt spid="5"/>
                    </p:tgtEl>
                  </p:cond>
                </p:stCondLst>
                <p:endSync evt="end" delay="0">
                  <p:rtn val="all"/>
                </p:endSync>
                <p:childTnLst>
                  <p:par>
                    <p:cTn id="26" fill="hold">
                      <p:stCondLst>
                        <p:cond delay="0"/>
                      </p:stCondLst>
                      <p:childTnLst>
                        <p:par>
                          <p:cTn id="27" fill="hold">
                            <p:stCondLst>
                              <p:cond delay="0"/>
                            </p:stCondLst>
                            <p:childTnLst>
                              <p:par>
                                <p:cTn id="28" presetID="1" presetClass="exit" presetSubtype="0" fill="hold" grpId="2" nodeType="clickEffect">
                                  <p:stCondLst>
                                    <p:cond delay="0"/>
                                  </p:stCondLst>
                                  <p:childTnLst>
                                    <p:set>
                                      <p:cBhvr>
                                        <p:cTn id="29" dur="1" fill="hold">
                                          <p:stCondLst>
                                            <p:cond delay="0"/>
                                          </p:stCondLst>
                                        </p:cTn>
                                        <p:tgtEl>
                                          <p:spTgt spid="11"/>
                                        </p:tgtEl>
                                        <p:attrNameLst>
                                          <p:attrName>style.visibility</p:attrName>
                                        </p:attrNameLst>
                                      </p:cBhvr>
                                      <p:to>
                                        <p:strVal val="hidden"/>
                                      </p:to>
                                    </p:set>
                                  </p:childTnLst>
                                </p:cTn>
                              </p:par>
                              <p:par>
                                <p:cTn id="30" presetID="1" presetClass="exit" presetSubtype="0" fill="hold" grpId="2" nodeType="withEffect">
                                  <p:stCondLst>
                                    <p:cond delay="0"/>
                                  </p:stCondLst>
                                  <p:childTnLst>
                                    <p:set>
                                      <p:cBhvr>
                                        <p:cTn id="31" dur="1" fill="hold">
                                          <p:stCondLst>
                                            <p:cond delay="0"/>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32" restart="whenNotActive" fill="hold" evtFilter="cancelBubble" nodeType="interactiveSeq">
                <p:stCondLst>
                  <p:cond evt="onClick" delay="0">
                    <p:tgtEl>
                      <p:spTgt spid="6"/>
                    </p:tgtEl>
                  </p:cond>
                </p:stCondLst>
                <p:endSync evt="end" delay="0">
                  <p:rtn val="all"/>
                </p:endSync>
                <p:childTnLst>
                  <p:par>
                    <p:cTn id="33" fill="hold">
                      <p:stCondLst>
                        <p:cond delay="0"/>
                      </p:stCondLst>
                      <p:childTnLst>
                        <p:par>
                          <p:cTn id="34" fill="hold">
                            <p:stCondLst>
                              <p:cond delay="0"/>
                            </p:stCondLst>
                            <p:childTnLst>
                              <p:par>
                                <p:cTn id="35" presetID="1" presetClass="exit" presetSubtype="0" fill="hold" grpId="3" nodeType="clickEffect">
                                  <p:stCondLst>
                                    <p:cond delay="0"/>
                                  </p:stCondLst>
                                  <p:childTnLst>
                                    <p:set>
                                      <p:cBhvr>
                                        <p:cTn id="36" dur="1" fill="hold">
                                          <p:stCondLst>
                                            <p:cond delay="0"/>
                                          </p:stCondLst>
                                        </p:cTn>
                                        <p:tgtEl>
                                          <p:spTgt spid="11"/>
                                        </p:tgtEl>
                                        <p:attrNameLst>
                                          <p:attrName>style.visibility</p:attrName>
                                        </p:attrNameLst>
                                      </p:cBhvr>
                                      <p:to>
                                        <p:strVal val="hidden"/>
                                      </p:to>
                                    </p:set>
                                  </p:childTnLst>
                                </p:cTn>
                              </p:par>
                              <p:par>
                                <p:cTn id="37" presetID="1" presetClass="exit" presetSubtype="0" fill="hold" grpId="3" nodeType="withEffect">
                                  <p:stCondLst>
                                    <p:cond delay="0"/>
                                  </p:stCondLst>
                                  <p:childTnLst>
                                    <p:set>
                                      <p:cBhvr>
                                        <p:cTn id="38" dur="1" fill="hold">
                                          <p:stCondLst>
                                            <p:cond delay="0"/>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39" restart="whenNotActive" fill="hold" evtFilter="cancelBubble" nodeType="interactiveSeq">
                <p:stCondLst>
                  <p:cond evt="onClick" delay="0">
                    <p:tgtEl>
                      <p:spTgt spid="14"/>
                    </p:tgtEl>
                  </p:cond>
                </p:stCondLst>
                <p:endSync evt="end" delay="0">
                  <p:rtn val="all"/>
                </p:endSync>
                <p:childTnLst>
                  <p:par>
                    <p:cTn id="40" fill="hold">
                      <p:stCondLst>
                        <p:cond delay="0"/>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18"/>
                                        </p:tgtEl>
                                        <p:attrNameLst>
                                          <p:attrName>style.visibility</p:attrName>
                                        </p:attrNameLst>
                                      </p:cBhvr>
                                      <p:to>
                                        <p:strVal val="visible"/>
                                      </p:to>
                                    </p:set>
                                    <p:animEffect transition="in" filter="fade">
                                      <p:cBhvr>
                                        <p:cTn id="44" dur="500"/>
                                        <p:tgtEl>
                                          <p:spTgt spid="18"/>
                                        </p:tgtEl>
                                      </p:cBhvr>
                                    </p:animEffect>
                                  </p:childTnLst>
                                </p:cTn>
                              </p:par>
                              <p:par>
                                <p:cTn id="45" presetID="10" presetClass="exit" presetSubtype="0" fill="hold" grpId="1" nodeType="withEffect">
                                  <p:stCondLst>
                                    <p:cond delay="0"/>
                                  </p:stCondLst>
                                  <p:childTnLst>
                                    <p:animEffect transition="out" filter="fade">
                                      <p:cBhvr>
                                        <p:cTn id="46" dur="500"/>
                                        <p:tgtEl>
                                          <p:spTgt spid="19"/>
                                        </p:tgtEl>
                                      </p:cBhvr>
                                    </p:animEffect>
                                    <p:set>
                                      <p:cBhvr>
                                        <p:cTn id="47" dur="1" fill="hold">
                                          <p:stCondLst>
                                            <p:cond delay="499"/>
                                          </p:stCondLst>
                                        </p:cTn>
                                        <p:tgtEl>
                                          <p:spTgt spid="19"/>
                                        </p:tgtEl>
                                        <p:attrNameLst>
                                          <p:attrName>style.visibility</p:attrName>
                                        </p:attrNameLst>
                                      </p:cBhvr>
                                      <p:to>
                                        <p:strVal val="hidden"/>
                                      </p:to>
                                    </p:set>
                                  </p:childTnLst>
                                </p:cTn>
                              </p:par>
                              <p:par>
                                <p:cTn id="48" presetID="1" presetClass="mediacall" presetSubtype="0" fill="hold" nodeType="withEffect">
                                  <p:stCondLst>
                                    <p:cond delay="0"/>
                                  </p:stCondLst>
                                  <p:childTnLst>
                                    <p:cmd type="call" cmd="playFrom(0.0)">
                                      <p:cBhvr>
                                        <p:cTn id="49" dur="162229" fill="hold"/>
                                        <p:tgtEl>
                                          <p:spTgt spid="3"/>
                                        </p:tgtEl>
                                      </p:cBhvr>
                                    </p:cmd>
                                  </p:childTnLst>
                                </p:cTn>
                              </p:par>
                              <p:par>
                                <p:cTn id="50" presetID="1" presetClass="emph" presetSubtype="2" fill="hold" nodeType="withEffect">
                                  <p:stCondLst>
                                    <p:cond delay="0"/>
                                  </p:stCondLst>
                                  <p:childTnLst>
                                    <p:animClr clrSpc="rgb" dir="cw">
                                      <p:cBhvr>
                                        <p:cTn id="51" dur="1000" fill="hold"/>
                                        <p:tgtEl>
                                          <p:spTgt spid="14"/>
                                        </p:tgtEl>
                                        <p:attrNameLst>
                                          <p:attrName>fillcolor</p:attrName>
                                        </p:attrNameLst>
                                      </p:cBhvr>
                                      <p:to>
                                        <a:schemeClr val="accent2"/>
                                      </p:to>
                                    </p:animClr>
                                    <p:set>
                                      <p:cBhvr>
                                        <p:cTn id="52" dur="1000" fill="hold"/>
                                        <p:tgtEl>
                                          <p:spTgt spid="14"/>
                                        </p:tgtEl>
                                        <p:attrNameLst>
                                          <p:attrName>fill.type</p:attrName>
                                        </p:attrNameLst>
                                      </p:cBhvr>
                                      <p:to>
                                        <p:strVal val="solid"/>
                                      </p:to>
                                    </p:set>
                                    <p:set>
                                      <p:cBhvr>
                                        <p:cTn id="53" dur="1000" fill="hold"/>
                                        <p:tgtEl>
                                          <p:spTgt spid="14"/>
                                        </p:tgtEl>
                                        <p:attrNameLst>
                                          <p:attrName>fill.on</p:attrName>
                                        </p:attrNameLst>
                                      </p:cBhvr>
                                      <p:to>
                                        <p:strVal val="true"/>
                                      </p:to>
                                    </p:set>
                                  </p:childTnLst>
                                </p:cTn>
                              </p:par>
                            </p:childTnLst>
                          </p:cTn>
                        </p:par>
                      </p:childTnLst>
                    </p:cTn>
                  </p:par>
                  <p:par>
                    <p:cTn id="54" fill="hold">
                      <p:stCondLst>
                        <p:cond delay="indefinite"/>
                      </p:stCondLst>
                      <p:childTnLst>
                        <p:par>
                          <p:cTn id="55" fill="hold">
                            <p:stCondLst>
                              <p:cond delay="0"/>
                            </p:stCondLst>
                            <p:childTnLst>
                              <p:par>
                                <p:cTn id="56" presetID="3" presetClass="mediacall" presetSubtype="0" fill="hold" nodeType="clickEffect">
                                  <p:stCondLst>
                                    <p:cond delay="0"/>
                                  </p:stCondLst>
                                  <p:childTnLst>
                                    <p:cmd type="call" cmd="stop">
                                      <p:cBhvr>
                                        <p:cTn id="57" dur="1" fill="hold"/>
                                        <p:tgtEl>
                                          <p:spTgt spid="3"/>
                                        </p:tgtEl>
                                      </p:cBhvr>
                                    </p:cmd>
                                  </p:childTnLst>
                                </p:cTn>
                              </p:par>
                              <p:par>
                                <p:cTn id="58" presetID="10" presetClass="exit" presetSubtype="0" fill="hold" grpId="1" nodeType="withEffect">
                                  <p:stCondLst>
                                    <p:cond delay="0"/>
                                  </p:stCondLst>
                                  <p:childTnLst>
                                    <p:animEffect transition="out" filter="fade">
                                      <p:cBhvr>
                                        <p:cTn id="59" dur="500"/>
                                        <p:tgtEl>
                                          <p:spTgt spid="18"/>
                                        </p:tgtEl>
                                      </p:cBhvr>
                                    </p:animEffect>
                                    <p:set>
                                      <p:cBhvr>
                                        <p:cTn id="60" dur="1" fill="hold">
                                          <p:stCondLst>
                                            <p:cond delay="499"/>
                                          </p:stCondLst>
                                        </p:cTn>
                                        <p:tgtEl>
                                          <p:spTgt spid="18"/>
                                        </p:tgtEl>
                                        <p:attrNameLst>
                                          <p:attrName>style.visibility</p:attrName>
                                        </p:attrNameLst>
                                      </p:cBhvr>
                                      <p:to>
                                        <p:strVal val="hidden"/>
                                      </p:to>
                                    </p:set>
                                  </p:childTnLst>
                                </p:cTn>
                              </p:par>
                              <p:par>
                                <p:cTn id="61" presetID="10" presetClass="entr" presetSubtype="0" fill="hold" grpId="2" nodeType="withEffect">
                                  <p:stCondLst>
                                    <p:cond delay="0"/>
                                  </p:stCondLst>
                                  <p:childTnLst>
                                    <p:set>
                                      <p:cBhvr>
                                        <p:cTn id="62" dur="1" fill="hold">
                                          <p:stCondLst>
                                            <p:cond delay="0"/>
                                          </p:stCondLst>
                                        </p:cTn>
                                        <p:tgtEl>
                                          <p:spTgt spid="19"/>
                                        </p:tgtEl>
                                        <p:attrNameLst>
                                          <p:attrName>style.visibility</p:attrName>
                                        </p:attrNameLst>
                                      </p:cBhvr>
                                      <p:to>
                                        <p:strVal val="visible"/>
                                      </p:to>
                                    </p:set>
                                    <p:animEffect transition="in" filter="fade">
                                      <p:cBhvr>
                                        <p:cTn id="63" dur="500"/>
                                        <p:tgtEl>
                                          <p:spTgt spid="19"/>
                                        </p:tgtEl>
                                      </p:cBhvr>
                                    </p:animEffect>
                                  </p:childTnLst>
                                </p:cTn>
                              </p:par>
                              <p:par>
                                <p:cTn id="64" presetID="1" presetClass="emph" presetSubtype="2" fill="hold" nodeType="withEffect">
                                  <p:stCondLst>
                                    <p:cond delay="0"/>
                                  </p:stCondLst>
                                  <p:childTnLst>
                                    <p:animClr clrSpc="rgb" dir="cw">
                                      <p:cBhvr>
                                        <p:cTn id="65" dur="2000" fill="hold"/>
                                        <p:tgtEl>
                                          <p:spTgt spid="14"/>
                                        </p:tgtEl>
                                        <p:attrNameLst>
                                          <p:attrName>fillcolor</p:attrName>
                                        </p:attrNameLst>
                                      </p:cBhvr>
                                      <p:to>
                                        <a:schemeClr val="bg1"/>
                                      </p:to>
                                    </p:animClr>
                                    <p:set>
                                      <p:cBhvr>
                                        <p:cTn id="66" dur="2000" fill="hold"/>
                                        <p:tgtEl>
                                          <p:spTgt spid="14"/>
                                        </p:tgtEl>
                                        <p:attrNameLst>
                                          <p:attrName>fill.type</p:attrName>
                                        </p:attrNameLst>
                                      </p:cBhvr>
                                      <p:to>
                                        <p:strVal val="solid"/>
                                      </p:to>
                                    </p:set>
                                    <p:set>
                                      <p:cBhvr>
                                        <p:cTn id="67" dur="200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audio>
              <p:cMediaNode vol="80000">
                <p:cTn id="68" fill="hold" display="0">
                  <p:stCondLst>
                    <p:cond delay="indefinite"/>
                  </p:stCondLst>
                  <p:endCondLst>
                    <p:cond evt="onStopAudio" delay="0">
                      <p:tgtEl>
                        <p:sldTgt/>
                      </p:tgtEl>
                    </p:cond>
                  </p:endCondLst>
                </p:cTn>
                <p:tgtEl>
                  <p:spTgt spid="3"/>
                </p:tgtEl>
              </p:cMediaNode>
            </p:audio>
          </p:childTnLst>
        </p:cTn>
      </p:par>
    </p:tnLst>
    <p:bldLst>
      <p:bldP spid="11" grpId="0" animBg="1"/>
      <p:bldP spid="11" grpId="1" animBg="1"/>
      <p:bldP spid="11" grpId="2" animBg="1"/>
      <p:bldP spid="11" grpId="3" animBg="1"/>
      <p:bldP spid="12" grpId="0" animBg="1"/>
      <p:bldP spid="12" grpId="1" animBg="1"/>
      <p:bldP spid="12" grpId="2" animBg="1"/>
      <p:bldP spid="12" grpId="3" animBg="1"/>
      <p:bldP spid="18" grpId="0"/>
      <p:bldP spid="18" grpId="1"/>
      <p:bldP spid="19" grpId="0"/>
      <p:bldP spid="19" grpId="1"/>
      <p:bldP spid="19" grpId="2"/>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7832</TotalTime>
  <Words>1959</Words>
  <Application>Microsoft Office PowerPoint</Application>
  <PresentationFormat>On-screen Show (16:9)</PresentationFormat>
  <Paragraphs>205</Paragraphs>
  <Slides>14</Slides>
  <Notes>14</Notes>
  <HiddenSlides>3</HiddenSlides>
  <MMClips>2</MMClips>
  <ScaleCrop>false</ScaleCrop>
  <HeadingPairs>
    <vt:vector size="4" baseType="variant">
      <vt:variant>
        <vt:lpstr>Theme</vt:lpstr>
      </vt:variant>
      <vt:variant>
        <vt:i4>2</vt:i4>
      </vt:variant>
      <vt:variant>
        <vt:lpstr>Slide Titles</vt:lpstr>
      </vt:variant>
      <vt:variant>
        <vt:i4>14</vt:i4>
      </vt:variant>
    </vt:vector>
  </HeadingPairs>
  <TitlesOfParts>
    <vt:vector size="16" baseType="lpstr">
      <vt:lpstr>Office Theme</vt:lpstr>
      <vt:lpstr>Custom Design</vt:lpstr>
      <vt:lpstr>The First Days of Lent</vt:lpstr>
      <vt:lpstr>Learning Intentions</vt:lpstr>
      <vt:lpstr>Rapid Recall about the season of Lent</vt:lpstr>
      <vt:lpstr>What can you add to your knowledge about Lent?</vt:lpstr>
      <vt:lpstr>Lent is a Journey the Pilgrim Church  makes towards Easter</vt:lpstr>
      <vt:lpstr>What is in your Lenten Pilgrim’s Backpack to help Lent make a difference in your life?</vt:lpstr>
      <vt:lpstr>What does it mean to live a just and holy life?</vt:lpstr>
      <vt:lpstr>On Ash Wednesday the Church Community gathers to support one another as they...</vt:lpstr>
      <vt:lpstr>Scripture Readings from the First Days of Lent</vt:lpstr>
      <vt:lpstr>Check up</vt:lpstr>
      <vt:lpstr>Time for Reflection</vt:lpstr>
      <vt:lpstr>For my Lenten Journey I need …</vt:lpstr>
      <vt:lpstr>PowerPoint Presentation</vt:lpstr>
      <vt:lpstr>Check up</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Message of Advent</dc:title>
  <dc:creator>Pierre Schmits</dc:creator>
  <cp:lastModifiedBy>Pierre Schmits</cp:lastModifiedBy>
  <cp:revision>204</cp:revision>
  <dcterms:created xsi:type="dcterms:W3CDTF">2016-10-02T19:59:59Z</dcterms:created>
  <dcterms:modified xsi:type="dcterms:W3CDTF">2017-02-22T05:33:14Z</dcterms:modified>
</cp:coreProperties>
</file>