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6"/>
  </p:notesMasterIdLst>
  <p:sldIdLst>
    <p:sldId id="279" r:id="rId2"/>
    <p:sldId id="257" r:id="rId3"/>
    <p:sldId id="258" r:id="rId4"/>
    <p:sldId id="281" r:id="rId5"/>
    <p:sldId id="280" r:id="rId6"/>
    <p:sldId id="274" r:id="rId7"/>
    <p:sldId id="275" r:id="rId8"/>
    <p:sldId id="276" r:id="rId9"/>
    <p:sldId id="282" r:id="rId10"/>
    <p:sldId id="283" r:id="rId11"/>
    <p:sldId id="269" r:id="rId12"/>
    <p:sldId id="271" r:id="rId13"/>
    <p:sldId id="284" r:id="rId14"/>
    <p:sldId id="263" r:id="rId1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CE1"/>
    <a:srgbClr val="3C7C31"/>
    <a:srgbClr val="006600"/>
    <a:srgbClr val="098C20"/>
    <a:srgbClr val="F4E8BD"/>
    <a:srgbClr val="CC0000"/>
    <a:srgbClr val="51BD84"/>
    <a:srgbClr val="66FF66"/>
    <a:srgbClr val="097F1D"/>
    <a:srgbClr val="0C8C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0" autoAdjust="0"/>
    <p:restoredTop sz="84651" autoAdjust="0"/>
  </p:normalViewPr>
  <p:slideViewPr>
    <p:cSldViewPr snapToGrid="0">
      <p:cViewPr varScale="1">
        <p:scale>
          <a:sx n="106" d="100"/>
          <a:sy n="106" d="100"/>
        </p:scale>
        <p:origin x="102" y="402"/>
      </p:cViewPr>
      <p:guideLst>
        <p:guide orient="horz" pos="1620"/>
        <p:guide pos="2880"/>
      </p:guideLst>
    </p:cSldViewPr>
  </p:slideViewPr>
  <p:notesTextViewPr>
    <p:cViewPr>
      <p:scale>
        <a:sx n="1" d="1"/>
        <a:sy n="1" d="1"/>
      </p:scale>
      <p:origin x="0" y="0"/>
    </p:cViewPr>
  </p:notesText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0E0A72-8F01-4652-B984-73A84DFF7643}" type="datetimeFigureOut">
              <a:rPr lang="en-GB" smtClean="0"/>
              <a:t>02/06/2017</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097152-54D5-404C-80EF-58C12B0EA284}" type="slidenum">
              <a:rPr lang="en-GB" smtClean="0"/>
              <a:t>‹#›</a:t>
            </a:fld>
            <a:endParaRPr lang="en-GB"/>
          </a:p>
        </p:txBody>
      </p:sp>
    </p:spTree>
    <p:extLst>
      <p:ext uri="{BB962C8B-B14F-4D97-AF65-F5344CB8AC3E}">
        <p14:creationId xmlns:p14="http://schemas.microsoft.com/office/powerpoint/2010/main" val="2083095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SvVnqDsv07c"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Celebrating Sundays in Ordinary Time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this slide as a focussing strategy to introduce the resource topic. Read the title together and invite students to share something they know about Ordinary Time – how during this time, we use it to grow closer to Jesus and how we celebrate Sundays in this season.</a:t>
            </a:r>
            <a:endParaRPr lang="en-NZ" dirty="0"/>
          </a:p>
        </p:txBody>
      </p:sp>
      <p:sp>
        <p:nvSpPr>
          <p:cNvPr id="4" name="Slide Number Placeholder 3"/>
          <p:cNvSpPr>
            <a:spLocks noGrp="1"/>
          </p:cNvSpPr>
          <p:nvPr>
            <p:ph type="sldNum" sz="quarter" idx="10"/>
          </p:nvPr>
        </p:nvSpPr>
        <p:spPr/>
        <p:txBody>
          <a:bodyPr/>
          <a:lstStyle/>
          <a:p>
            <a:fld id="{8E097152-54D5-404C-80EF-58C12B0EA284}" type="slidenum">
              <a:rPr lang="en-GB" smtClean="0"/>
              <a:t>1</a:t>
            </a:fld>
            <a:endParaRPr lang="en-GB"/>
          </a:p>
        </p:txBody>
      </p:sp>
    </p:spTree>
    <p:extLst>
      <p:ext uri="{BB962C8B-B14F-4D97-AF65-F5344CB8AC3E}">
        <p14:creationId xmlns:p14="http://schemas.microsoft.com/office/powerpoint/2010/main" val="3665160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9B Growing in our Christian life in Ordinary Time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Work through each koru item.</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Students could record some of the ideas in their RE Learning Journal to help them use Ordinary Time well.</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10</a:t>
            </a:fld>
            <a:endParaRPr lang="en-GB"/>
          </a:p>
        </p:txBody>
      </p:sp>
    </p:spTree>
    <p:extLst>
      <p:ext uri="{BB962C8B-B14F-4D97-AF65-F5344CB8AC3E}">
        <p14:creationId xmlns:p14="http://schemas.microsoft.com/office/powerpoint/2010/main" val="3733768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Check Up</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students have achieved the Learning Intentions of the resource.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 can choose how they use the slide in their range of assessment options.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worksheet of this slide is available for students in Years 5-8 to complete.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last two items are feed forward for the teacher. </a:t>
            </a:r>
          </a:p>
          <a:p>
            <a:r>
              <a:rPr lang="en-NZ" sz="1200" kern="1200" dirty="0" smtClean="0">
                <a:solidFill>
                  <a:schemeClr val="tx1"/>
                </a:solidFill>
                <a:effectLst/>
                <a:latin typeface="+mn-lt"/>
                <a:ea typeface="+mn-ea"/>
                <a:cs typeface="+mn-cs"/>
              </a:rPr>
              <a:t>Recording the students’ responses to these items is recommended as it will enable teachers to adjust their learning strategies for future resources and target the areas that need further attention.</a:t>
            </a:r>
          </a:p>
          <a:p>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11</a:t>
            </a:fld>
            <a:endParaRPr lang="en-GB"/>
          </a:p>
        </p:txBody>
      </p:sp>
    </p:spTree>
    <p:extLst>
      <p:ext uri="{BB962C8B-B14F-4D97-AF65-F5344CB8AC3E}">
        <p14:creationId xmlns:p14="http://schemas.microsoft.com/office/powerpoint/2010/main" val="2242616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11 Time for Reflection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MP3 is played to help create a reflective atmosphere and bring the young people to stillness and silence as the teacher invites them to </a:t>
            </a:r>
            <a:r>
              <a:rPr lang="en-GB" sz="1200" i="1" kern="1200" dirty="0" smtClean="0">
                <a:solidFill>
                  <a:schemeClr val="tx1"/>
                </a:solidFill>
                <a:effectLst/>
                <a:latin typeface="+mn-lt"/>
                <a:ea typeface="+mn-ea"/>
                <a:cs typeface="+mn-cs"/>
              </a:rPr>
              <a:t>reflect on using Ordinary Time to read the stories of Jesus’ ordinary life and spend some time thinking about how he lived and how he wants them to follow his way of living. Use the koru as a symbol to help them reflect on their growth and openness in their relationship with Jesus. </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12</a:t>
            </a:fld>
            <a:endParaRPr lang="en-GB"/>
          </a:p>
        </p:txBody>
      </p:sp>
    </p:spTree>
    <p:extLst>
      <p:ext uri="{BB962C8B-B14F-4D97-AF65-F5344CB8AC3E}">
        <p14:creationId xmlns:p14="http://schemas.microsoft.com/office/powerpoint/2010/main" val="120579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mtClean="0"/>
              <a:t>(32) Share what I know template</a:t>
            </a:r>
          </a:p>
          <a:p>
            <a:endParaRPr lang="en-GB" smtClean="0"/>
          </a:p>
          <a:p>
            <a:r>
              <a:rPr lang="en-GB" noProof="0" smtClean="0"/>
              <a:t>The Share what I know slide should have a worksheet version to match.</a:t>
            </a:r>
          </a:p>
          <a:p>
            <a:endParaRPr lang="en-GB"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943291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14</a:t>
            </a:fld>
            <a:endParaRPr lang="en-GB"/>
          </a:p>
        </p:txBody>
      </p:sp>
    </p:spTree>
    <p:extLst>
      <p:ext uri="{BB962C8B-B14F-4D97-AF65-F5344CB8AC3E}">
        <p14:creationId xmlns:p14="http://schemas.microsoft.com/office/powerpoint/2010/main" val="1627161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Intentions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through the Learning Intentions with the class and identify some ideas/questions that might be explored in the resource.</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2</a:t>
            </a:fld>
            <a:endParaRPr lang="en-GB"/>
          </a:p>
        </p:txBody>
      </p:sp>
    </p:spTree>
    <p:extLst>
      <p:ext uri="{BB962C8B-B14F-4D97-AF65-F5344CB8AC3E}">
        <p14:creationId xmlns:p14="http://schemas.microsoft.com/office/powerpoint/2010/main" val="200901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What I know about the Liturgical Year</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Print of copies of the worksheet for the students to complete and add to after they have viewed the clip.</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Follow the directions on the slide. Note Mardi Gras is not usually celebrated in New Zealand but is a big celebration in Central and South America and Mexico. Celebrations can start from early January and culminate on Shrove Tuesday - Mardi Gras - the day before Ash Wednesday. The time between these days is known as carnival season.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Watch the clip</a:t>
            </a:r>
            <a:endParaRPr lang="en-NZ" sz="1200"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hlinkClick r:id="rId3"/>
              </a:rPr>
              <a:t>https://www.youtube.com/watch?v=SvVnqDsv07c</a:t>
            </a:r>
            <a:r>
              <a:rPr lang="en-GB" sz="1200" u="sng" kern="1200" dirty="0" smtClean="0">
                <a:solidFill>
                  <a:schemeClr val="tx1"/>
                </a:solidFill>
                <a:effectLst/>
                <a:latin typeface="+mn-lt"/>
                <a:ea typeface="+mn-ea"/>
                <a:cs typeface="+mn-cs"/>
              </a:rPr>
              <a:t>     </a:t>
            </a:r>
            <a:r>
              <a:rPr lang="en-NZ" sz="1200" kern="1200" dirty="0" smtClean="0">
                <a:solidFill>
                  <a:schemeClr val="tx1"/>
                </a:solidFill>
                <a:effectLst/>
                <a:latin typeface="+mn-lt"/>
                <a:ea typeface="+mn-ea"/>
                <a:cs typeface="+mn-cs"/>
              </a:rPr>
              <a:t>Liturgical Calendar Saints and Seasons</a:t>
            </a:r>
            <a:r>
              <a:rPr lang="en-GB" sz="1200" u="sng" kern="1200" dirty="0" smtClean="0">
                <a:solidFill>
                  <a:schemeClr val="tx1"/>
                </a:solidFill>
                <a:effectLst/>
                <a:latin typeface="+mn-lt"/>
                <a:ea typeface="+mn-ea"/>
                <a:cs typeface="+mn-cs"/>
              </a:rPr>
              <a:t>    2:</a:t>
            </a:r>
            <a:r>
              <a:rPr lang="en-NZ" sz="1200" kern="1200" dirty="0" smtClean="0">
                <a:solidFill>
                  <a:schemeClr val="tx1"/>
                </a:solidFill>
                <a:effectLst/>
                <a:latin typeface="+mn-lt"/>
                <a:ea typeface="+mn-ea"/>
                <a:cs typeface="+mn-cs"/>
              </a:rPr>
              <a:t>57 minutes </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3</a:t>
            </a:fld>
            <a:endParaRPr lang="en-GB"/>
          </a:p>
        </p:txBody>
      </p:sp>
    </p:spTree>
    <p:extLst>
      <p:ext uri="{BB962C8B-B14F-4D97-AF65-F5344CB8AC3E}">
        <p14:creationId xmlns:p14="http://schemas.microsoft.com/office/powerpoint/2010/main" val="1832436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Ordinary Time in the Liturgical Year</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Experiences 2&amp;3.</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Students suggest a statement that completes correctly each sentence.</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Check answers with the floater.</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ANSWERS 1) F, 2) C, 3) E, 4) A, 5) B, 6) D</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Students share 2 new things they learned about the importance of Sunday as the Lord’s Day and how it should be celebrated and why.</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4</a:t>
            </a:fld>
            <a:endParaRPr lang="en-GB"/>
          </a:p>
        </p:txBody>
      </p:sp>
    </p:spTree>
    <p:extLst>
      <p:ext uri="{BB962C8B-B14F-4D97-AF65-F5344CB8AC3E}">
        <p14:creationId xmlns:p14="http://schemas.microsoft.com/office/powerpoint/2010/main" val="1149025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Ordinary Time in a nutshell</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the Post it notes and the facts about Ordinary Time.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Make up a quick fire quiz to share.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Share what you have learned about Ordinary Time in a nutshell with a younger child. Discuss your responses to the questions on the Post it notes.</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5</a:t>
            </a:fld>
            <a:endParaRPr lang="en-GB"/>
          </a:p>
        </p:txBody>
      </p:sp>
    </p:spTree>
    <p:extLst>
      <p:ext uri="{BB962C8B-B14F-4D97-AF65-F5344CB8AC3E}">
        <p14:creationId xmlns:p14="http://schemas.microsoft.com/office/powerpoint/2010/main" val="2004666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Ordinary Time is a time to grow closer to Jesus and his friends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Students read a flip card and either make up a question or explain the text in their own words. Notice what is happening to the image and read the text on it. What can you do to grow closer to Jesus in Ordinary Time?</a:t>
            </a:r>
            <a:endParaRPr lang="en-NZ" b="0"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6</a:t>
            </a:fld>
            <a:endParaRPr lang="en-GB"/>
          </a:p>
        </p:txBody>
      </p:sp>
    </p:spTree>
    <p:extLst>
      <p:ext uri="{BB962C8B-B14F-4D97-AF65-F5344CB8AC3E}">
        <p14:creationId xmlns:p14="http://schemas.microsoft.com/office/powerpoint/2010/main" val="1832436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Major Feasts which occur in Ordinary Time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Start with the Feast of the Holy Trinity (the Shamrock) and work clockwise around the circle.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Name the feasts you have celebrated already this year.</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Give reasons for your response. Say something you know or want to know about each feast. </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7</a:t>
            </a:fld>
            <a:endParaRPr lang="en-GB"/>
          </a:p>
        </p:txBody>
      </p:sp>
    </p:spTree>
    <p:extLst>
      <p:ext uri="{BB962C8B-B14F-4D97-AF65-F5344CB8AC3E}">
        <p14:creationId xmlns:p14="http://schemas.microsoft.com/office/powerpoint/2010/main" val="1832436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Using the </a:t>
            </a:r>
            <a:r>
              <a:rPr lang="en-GB" sz="1200" b="1" kern="1200" dirty="0" err="1" smtClean="0">
                <a:solidFill>
                  <a:schemeClr val="tx1"/>
                </a:solidFill>
                <a:effectLst/>
                <a:latin typeface="+mn-lt"/>
                <a:ea typeface="+mn-ea"/>
                <a:cs typeface="+mn-cs"/>
              </a:rPr>
              <a:t>Columban</a:t>
            </a:r>
            <a:r>
              <a:rPr lang="en-GB" sz="1200" b="1" kern="1200" dirty="0" smtClean="0">
                <a:solidFill>
                  <a:schemeClr val="tx1"/>
                </a:solidFill>
                <a:effectLst/>
                <a:latin typeface="+mn-lt"/>
                <a:ea typeface="+mn-ea"/>
                <a:cs typeface="+mn-cs"/>
              </a:rPr>
              <a:t> Calendar</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Show the class your </a:t>
            </a:r>
            <a:r>
              <a:rPr lang="en-GB" sz="1200" kern="1200" dirty="0" err="1" smtClean="0">
                <a:solidFill>
                  <a:schemeClr val="tx1"/>
                </a:solidFill>
                <a:effectLst/>
                <a:latin typeface="+mn-lt"/>
                <a:ea typeface="+mn-ea"/>
                <a:cs typeface="+mn-cs"/>
              </a:rPr>
              <a:t>Columban</a:t>
            </a:r>
            <a:r>
              <a:rPr lang="en-GB" sz="1200" kern="1200" dirty="0" smtClean="0">
                <a:solidFill>
                  <a:schemeClr val="tx1"/>
                </a:solidFill>
                <a:effectLst/>
                <a:latin typeface="+mn-lt"/>
                <a:ea typeface="+mn-ea"/>
                <a:cs typeface="+mn-cs"/>
              </a:rPr>
              <a:t> Calendar.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Work through each item on the slide.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There are approximately 24 more Sundays in Ordinary Time.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Ordinary Time resumes on the Sunday after Pentecost.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Friday is traditionally a day of Penance which means a day of fasting.</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Research why the titles and dates of some feasts are red.</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8</a:t>
            </a:fld>
            <a:endParaRPr lang="en-GB"/>
          </a:p>
        </p:txBody>
      </p:sp>
    </p:spTree>
    <p:extLst>
      <p:ext uri="{BB962C8B-B14F-4D97-AF65-F5344CB8AC3E}">
        <p14:creationId xmlns:p14="http://schemas.microsoft.com/office/powerpoint/2010/main" val="1832436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9A Growing in our Christian life in Ordinary Time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Work through each koru item.</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Students could record some of the ideas in their RE Learning Journal to help them use Ordinary Time well.</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9</a:t>
            </a:fld>
            <a:endParaRPr lang="en-GB"/>
          </a:p>
        </p:txBody>
      </p:sp>
    </p:spTree>
    <p:extLst>
      <p:ext uri="{BB962C8B-B14F-4D97-AF65-F5344CB8AC3E}">
        <p14:creationId xmlns:p14="http://schemas.microsoft.com/office/powerpoint/2010/main" val="393757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02/06/2017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7387130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02/06/2017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420748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02/06/2017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819805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945178"/>
      </p:ext>
    </p:extLst>
  </p:cSld>
  <p:clrMapOvr>
    <a:masterClrMapping/>
  </p:clrMapOvr>
  <p:timing>
    <p:tnLst>
      <p:par>
        <p:cTn id="1" dur="indefinite" restart="never" nodeType="tmRoot"/>
      </p:par>
    </p:tn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02/06/2017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7555460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BC949C-10F4-4C6A-AEEB-02D77FEB4F26}" type="datetimeFigureOut">
              <a:rPr lang="en-GB" smtClean="0"/>
              <a:t>02/06/2017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06783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EBC949C-10F4-4C6A-AEEB-02D77FEB4F26}" type="datetimeFigureOut">
              <a:rPr lang="en-GB" smtClean="0"/>
              <a:t>02/06/2017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69731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EBC949C-10F4-4C6A-AEEB-02D77FEB4F26}" type="datetimeFigureOut">
              <a:rPr lang="en-GB" smtClean="0"/>
              <a:t>02/06/2017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34831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EBC949C-10F4-4C6A-AEEB-02D77FEB4F26}" type="datetimeFigureOut">
              <a:rPr lang="en-GB" smtClean="0"/>
              <a:t>02/06/2017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735987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BC949C-10F4-4C6A-AEEB-02D77FEB4F26}" type="datetimeFigureOut">
              <a:rPr lang="en-GB" smtClean="0"/>
              <a:t>02/06/2017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12311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02/06/2017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084035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02/06/2017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5162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B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EBC949C-10F4-4C6A-AEEB-02D77FEB4F26}" type="datetimeFigureOut">
              <a:rPr lang="en-GB" smtClean="0"/>
              <a:t>02/06/2017</a:t>
            </a:fld>
            <a:endParaRPr lang="en-GB"/>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9B1A963-3545-42B3-9DE3-9511A5BB9065}" type="slidenum">
              <a:rPr lang="en-GB" smtClean="0"/>
              <a:t>‹#›</a:t>
            </a:fld>
            <a:endParaRPr lang="en-GB"/>
          </a:p>
        </p:txBody>
      </p:sp>
    </p:spTree>
    <p:extLst>
      <p:ext uri="{BB962C8B-B14F-4D97-AF65-F5344CB8AC3E}">
        <p14:creationId xmlns:p14="http://schemas.microsoft.com/office/powerpoint/2010/main" val="32721528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Adobe Heiti Std R" pitchFamily="34" charset="-128"/>
          <a:ea typeface="Adobe Heiti Std R" pitchFamily="34" charset="-128"/>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dobe Heiti Std R" pitchFamily="34" charset="-128"/>
          <a:ea typeface="Adobe Heiti Std R" pitchFamily="34" charset="-128"/>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dobe Heiti Std R" pitchFamily="34" charset="-128"/>
          <a:ea typeface="Adobe Heiti Std R" pitchFamily="34" charset="-128"/>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dobe Heiti Std R" pitchFamily="34" charset="-128"/>
          <a:ea typeface="Adobe Heiti Std R" pitchFamily="34" charset="-128"/>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dobe Heiti Std R" pitchFamily="34" charset="-128"/>
          <a:ea typeface="Adobe Heiti Std R" pitchFamily="34" charset="-128"/>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dobe Heiti Std R" pitchFamily="34" charset="-128"/>
          <a:ea typeface="Adobe Heiti Std R"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hyperlink" Target="https://www.google.co.nz/url?sa=i&amp;rct=j&amp;q=&amp;esrc=s&amp;source=images&amp;cd=&amp;cad=rja&amp;uact=8&amp;ved=0ahUKEwjyqtWmhNPTAhVGmJQKHcLRAnQQjRwIBw&amp;url=https://www.pinterest.com/pin/151785449915396033/&amp;psig=AFQjCNGHNCuXq-BDMRrI4vuaDwacroYeYQ&amp;ust=1493877170761768"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xml"/><Relationship Id="rId7"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2.xml"/><Relationship Id="rId9"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26.png"/><Relationship Id="rId4" Type="http://schemas.openxmlformats.org/officeDocument/2006/relationships/hyperlink" Target="https://www.google.co.nz/url?sa=i&amp;rct=j&amp;q=&amp;esrc=s&amp;source=images&amp;cd=&amp;cad=rja&amp;uact=8&amp;ved=0ahUKEwjyqtWmhNPTAhVGmJQKHcLRAnQQjRwIBw&amp;url=https://www.pinterest.com/pin/151785449915396033/&amp;psig=AFQjCNGHNCuXq-BDMRrI4vuaDwacroYeYQ&amp;ust=1493877170761768"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google.co.nz/url?sa=i&amp;rct=j&amp;q=&amp;esrc=s&amp;source=images&amp;cd=&amp;cad=rja&amp;uact=8&amp;ved=0ahUKEwjyqtWmhNPTAhVGmJQKHcLRAnQQjRwIBw&amp;url=https://www.pinterest.com/pin/151785449915396033/&amp;psig=AFQjCNGHNCuXq-BDMRrI4vuaDwacroYeYQ&amp;ust=1493877170761768"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SvVnqDsv07c"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slide" Target="slide1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hyperlink" Target="https://www.haikudeck.com/the-liturgical-year-education-presentation-DuN8r1AZPW" TargetMode="External"/><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png"/><Relationship Id="rId11" Type="http://schemas.microsoft.com/office/2007/relationships/hdphoto" Target="../media/hdphoto2.wdp"/><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gif"/></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cNvPicPr>
            <a:picLocks noChangeAspect="1"/>
          </p:cNvPicPr>
          <p:nvPr/>
        </p:nvPicPr>
        <p:blipFill>
          <a:blip r:embed="rId3"/>
          <a:stretch>
            <a:fillRect/>
          </a:stretch>
        </p:blipFill>
        <p:spPr>
          <a:xfrm>
            <a:off x="1552174" y="689541"/>
            <a:ext cx="5409559" cy="399045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Title"/>
          <p:cNvSpPr txBox="1">
            <a:spLocks/>
          </p:cNvSpPr>
          <p:nvPr/>
        </p:nvSpPr>
        <p:spPr>
          <a:xfrm>
            <a:off x="0" y="21933"/>
            <a:ext cx="9144000" cy="553998"/>
          </a:xfrm>
          <a:prstGeom prst="rect">
            <a:avLst/>
          </a:prstGeom>
        </p:spPr>
        <p:txBody>
          <a:bodyPr vert="horz" lIns="0" tIns="0" rIns="0" bIns="0" rtlCol="0" anchor="ctr">
            <a:spAutoFit/>
          </a:bodyPr>
          <a:lstStyle>
            <a:lvl1pPr algn="ctr" defTabSz="914400" rtl="0" eaLnBrk="1" latinLnBrk="0" hangingPunct="1">
              <a:spcBef>
                <a:spcPct val="0"/>
              </a:spcBef>
              <a:buNone/>
              <a:defRPr sz="4400" kern="1200">
                <a:solidFill>
                  <a:schemeClr val="tx1"/>
                </a:solidFill>
                <a:latin typeface="Adobe Heiti Std R" pitchFamily="34" charset="-128"/>
                <a:ea typeface="Adobe Heiti Std R" pitchFamily="34" charset="-128"/>
                <a:cs typeface="+mj-cs"/>
              </a:defRPr>
            </a:lvl1pPr>
          </a:lstStyle>
          <a:p>
            <a:r>
              <a:rPr lang="en-US" sz="3600" dirty="0">
                <a:ln w="0"/>
                <a:solidFill>
                  <a:srgbClr val="FFFF00"/>
                </a:solidFill>
                <a:effectLst>
                  <a:outerShdw blurRad="50800" dist="38100" dir="2700000" algn="tl" rotWithShape="0">
                    <a:prstClr val="black">
                      <a:alpha val="40000"/>
                    </a:prstClr>
                  </a:outerShdw>
                </a:effectLst>
                <a:latin typeface="+mj-lt"/>
                <a:cs typeface="Arial" panose="020B0604020202020204" pitchFamily="34" charset="0"/>
              </a:rPr>
              <a:t>Celebrating Sundays in Ordinary Time</a:t>
            </a:r>
            <a:endParaRPr lang="en-GB" sz="3600" dirty="0">
              <a:ln w="0"/>
              <a:solidFill>
                <a:srgbClr val="FFFF00"/>
              </a:solidFill>
              <a:effectLst>
                <a:outerShdw blurRad="50800" dist="38100" dir="2700000" algn="tl" rotWithShape="0">
                  <a:prstClr val="black">
                    <a:alpha val="40000"/>
                  </a:prstClr>
                </a:outerShdw>
              </a:effectLst>
              <a:latin typeface="+mj-lt"/>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S-01</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8025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cNvPicPr>
            <a:picLocks noChangeAspect="1"/>
          </p:cNvPicPr>
          <p:nvPr/>
        </p:nvPicPr>
        <p:blipFill>
          <a:blip r:embed="rId3"/>
          <a:stretch>
            <a:fillRect/>
          </a:stretch>
        </p:blipFill>
        <p:spPr>
          <a:xfrm>
            <a:off x="2039329" y="691513"/>
            <a:ext cx="6905797" cy="3884511"/>
          </a:xfrm>
          <a:prstGeom prst="rect">
            <a:avLst/>
          </a:prstGeom>
        </p:spPr>
      </p:pic>
      <p:sp>
        <p:nvSpPr>
          <p:cNvPr id="29" name="Rounded Rectangle: BG 2"/>
          <p:cNvSpPr/>
          <p:nvPr/>
        </p:nvSpPr>
        <p:spPr>
          <a:xfrm>
            <a:off x="737757" y="2561667"/>
            <a:ext cx="3834243" cy="1904455"/>
          </a:xfrm>
          <a:prstGeom prst="roundRect">
            <a:avLst/>
          </a:prstGeom>
          <a:solidFill>
            <a:schemeClr val="accent4">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Line 2"/>
          <p:cNvSpPr txBox="1"/>
          <p:nvPr/>
        </p:nvSpPr>
        <p:spPr>
          <a:xfrm>
            <a:off x="789272" y="2571307"/>
            <a:ext cx="3834243" cy="1815882"/>
          </a:xfrm>
          <a:prstGeom prst="rect">
            <a:avLst/>
          </a:prstGeom>
          <a:noFill/>
        </p:spPr>
        <p:txBody>
          <a:bodyPr wrap="square" rtlCol="0">
            <a:spAutoFit/>
          </a:bodyPr>
          <a:lstStyle/>
          <a:p>
            <a:r>
              <a:rPr lang="en-NZ" sz="1400" dirty="0">
                <a:solidFill>
                  <a:srgbClr val="FFFF00"/>
                </a:solidFill>
              </a:rPr>
              <a:t>Try to use this Ordinary Time to become more active in your life as a follower of </a:t>
            </a:r>
            <a:r>
              <a:rPr lang="en-NZ" sz="1400" dirty="0" smtClean="0">
                <a:solidFill>
                  <a:srgbClr val="FFFF00"/>
                </a:solidFill>
              </a:rPr>
              <a:t>Jesus.</a:t>
            </a:r>
            <a:br>
              <a:rPr lang="en-NZ" sz="1400" dirty="0" smtClean="0">
                <a:solidFill>
                  <a:srgbClr val="FFFF00"/>
                </a:solidFill>
              </a:rPr>
            </a:br>
            <a:r>
              <a:rPr lang="en-NZ" sz="1400" dirty="0" smtClean="0">
                <a:solidFill>
                  <a:srgbClr val="FFFF00"/>
                </a:solidFill>
              </a:rPr>
              <a:t>Start </a:t>
            </a:r>
            <a:r>
              <a:rPr lang="en-NZ" sz="1400" dirty="0">
                <a:solidFill>
                  <a:srgbClr val="FFFF00"/>
                </a:solidFill>
              </a:rPr>
              <a:t>today!</a:t>
            </a:r>
          </a:p>
          <a:p>
            <a:r>
              <a:rPr lang="en-NZ" sz="1400" dirty="0">
                <a:solidFill>
                  <a:schemeClr val="bg1"/>
                </a:solidFill>
              </a:rPr>
              <a:t>Notice signs of plants growing and let them remind you to let Jesus become a bigger focus in your life. Remember he is with you always – he is right there in your heart waiting </a:t>
            </a:r>
            <a:r>
              <a:rPr lang="en-NZ" sz="1400" dirty="0" smtClean="0">
                <a:solidFill>
                  <a:schemeClr val="bg1"/>
                </a:solidFill>
              </a:rPr>
              <a:t>for</a:t>
            </a:r>
            <a:br>
              <a:rPr lang="en-NZ" sz="1400" dirty="0" smtClean="0">
                <a:solidFill>
                  <a:schemeClr val="bg1"/>
                </a:solidFill>
              </a:rPr>
            </a:br>
            <a:r>
              <a:rPr lang="en-NZ" sz="1400" dirty="0" smtClean="0">
                <a:solidFill>
                  <a:schemeClr val="bg1"/>
                </a:solidFill>
              </a:rPr>
              <a:t>your </a:t>
            </a:r>
            <a:r>
              <a:rPr lang="en-NZ" sz="1400" dirty="0">
                <a:solidFill>
                  <a:schemeClr val="bg1"/>
                </a:solidFill>
              </a:rPr>
              <a:t>attention.</a:t>
            </a:r>
          </a:p>
        </p:txBody>
      </p:sp>
      <p:pic>
        <p:nvPicPr>
          <p:cNvPr id="24" name="Icon 2"/>
          <p:cNvPicPr>
            <a:picLocks noChangeAspect="1"/>
          </p:cNvPicPr>
          <p:nvPr/>
        </p:nvPicPr>
        <p:blipFill>
          <a:blip r:embed="rId4"/>
          <a:stretch>
            <a:fillRect/>
          </a:stretch>
        </p:blipFill>
        <p:spPr>
          <a:xfrm>
            <a:off x="190134" y="2690002"/>
            <a:ext cx="536494" cy="524301"/>
          </a:xfrm>
          <a:prstGeom prst="rect">
            <a:avLst/>
          </a:prstGeom>
        </p:spPr>
      </p:pic>
      <p:sp>
        <p:nvSpPr>
          <p:cNvPr id="22" name="Rounded Rectangle: BG 1"/>
          <p:cNvSpPr/>
          <p:nvPr/>
        </p:nvSpPr>
        <p:spPr>
          <a:xfrm>
            <a:off x="737757" y="962522"/>
            <a:ext cx="3834243" cy="1433888"/>
          </a:xfrm>
          <a:prstGeom prst="roundRect">
            <a:avLst/>
          </a:prstGeom>
          <a:solidFill>
            <a:schemeClr val="accent4">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Line 1"/>
          <p:cNvSpPr txBox="1"/>
          <p:nvPr/>
        </p:nvSpPr>
        <p:spPr>
          <a:xfrm>
            <a:off x="737757" y="981772"/>
            <a:ext cx="3834243" cy="1384995"/>
          </a:xfrm>
          <a:prstGeom prst="rect">
            <a:avLst/>
          </a:prstGeom>
          <a:noFill/>
        </p:spPr>
        <p:txBody>
          <a:bodyPr wrap="square" rtlCol="0">
            <a:spAutoFit/>
          </a:bodyPr>
          <a:lstStyle/>
          <a:p>
            <a:r>
              <a:rPr lang="en-NZ" sz="1400" dirty="0">
                <a:solidFill>
                  <a:srgbClr val="FFFF00"/>
                </a:solidFill>
              </a:rPr>
              <a:t>Create some memos to remind yourself to spend a moment with Jesus.</a:t>
            </a:r>
          </a:p>
          <a:p>
            <a:r>
              <a:rPr lang="en-NZ" sz="1400" dirty="0">
                <a:solidFill>
                  <a:schemeClr val="bg1"/>
                </a:solidFill>
              </a:rPr>
              <a:t>They could be when you feel the warmth of the sun on your face, when you hear the kind words of a friend, when you enjoy a warm drink – all of these can remind you of the nearness of Jesus. </a:t>
            </a:r>
          </a:p>
        </p:txBody>
      </p:sp>
      <p:pic>
        <p:nvPicPr>
          <p:cNvPr id="8" name="Icon 1"/>
          <p:cNvPicPr>
            <a:picLocks noChangeAspect="1"/>
          </p:cNvPicPr>
          <p:nvPr/>
        </p:nvPicPr>
        <p:blipFill>
          <a:blip r:embed="rId4"/>
          <a:stretch>
            <a:fillRect/>
          </a:stretch>
        </p:blipFill>
        <p:spPr>
          <a:xfrm>
            <a:off x="190134" y="1084068"/>
            <a:ext cx="536494" cy="524301"/>
          </a:xfrm>
          <a:prstGeom prst="rect">
            <a:avLst/>
          </a:prstGeom>
        </p:spPr>
      </p:pic>
      <p:sp>
        <p:nvSpPr>
          <p:cNvPr id="2" name="Title"/>
          <p:cNvSpPr>
            <a:spLocks noGrp="1"/>
          </p:cNvSpPr>
          <p:nvPr>
            <p:ph type="ctrTitle"/>
          </p:nvPr>
        </p:nvSpPr>
        <p:spPr>
          <a:xfrm>
            <a:off x="0" y="-31818"/>
            <a:ext cx="9144000" cy="646331"/>
          </a:xfrm>
        </p:spPr>
        <p:txBody>
          <a:bodyPr>
            <a:spAutoFit/>
          </a:bodyPr>
          <a:lstStyle/>
          <a:p>
            <a:r>
              <a:rPr lang="en-US" sz="3600" dirty="0">
                <a:ln w="0"/>
                <a:solidFill>
                  <a:srgbClr val="FFFF00"/>
                </a:solidFill>
                <a:effectLst>
                  <a:outerShdw blurRad="50800" dist="38100" dir="2700000" algn="tl" rotWithShape="0">
                    <a:prstClr val="black">
                      <a:alpha val="40000"/>
                    </a:prstClr>
                  </a:outerShdw>
                </a:effectLst>
                <a:latin typeface="+mj-lt"/>
                <a:cs typeface="Arial" panose="020B0604020202020204" pitchFamily="34" charset="0"/>
              </a:rPr>
              <a:t>Growing in our Christian life in Ordinary Time </a:t>
            </a:r>
            <a:endParaRPr lang="en-GB" sz="3600" dirty="0">
              <a:ln w="0"/>
              <a:solidFill>
                <a:srgbClr val="FFFF00"/>
              </a:solidFill>
              <a:effectLst>
                <a:outerShdw blurRad="50800" dist="38100" dir="2700000" algn="tl" rotWithShape="0">
                  <a:prstClr val="black">
                    <a:alpha val="40000"/>
                  </a:prstClr>
                </a:outerShdw>
              </a:effectLst>
              <a:latin typeface="+mj-lt"/>
              <a:cs typeface="Arial" panose="020B0604020202020204" pitchFamily="34" charset="0"/>
            </a:endParaRPr>
          </a:p>
        </p:txBody>
      </p:sp>
      <p:sp>
        <p:nvSpPr>
          <p:cNvPr id="45" name="Action Button: Forward">
            <a:hlinkClick r:id="" action="ppaction://hlinkshowjump?jump=nextslide" highlightClick="1"/>
          </p:cNvPr>
          <p:cNvSpPr/>
          <p:nvPr/>
        </p:nvSpPr>
        <p:spPr>
          <a:xfrm>
            <a:off x="8100000"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S-09B</a:t>
            </a:r>
            <a:endParaRPr lang="en-GB" sz="900" b="1" dirty="0">
              <a:solidFill>
                <a:srgbClr val="002060"/>
              </a:solidFill>
              <a:latin typeface="Arial" pitchFamily="34" charset="0"/>
              <a:cs typeface="Arial" pitchFamily="34" charset="0"/>
            </a:endParaRPr>
          </a:p>
        </p:txBody>
      </p:sp>
      <p:sp>
        <p:nvSpPr>
          <p:cNvPr id="10" name="Textbox: Tool instructions"/>
          <p:cNvSpPr txBox="1"/>
          <p:nvPr/>
        </p:nvSpPr>
        <p:spPr>
          <a:xfrm>
            <a:off x="3820848" y="4912668"/>
            <a:ext cx="1502334" cy="230832"/>
          </a:xfrm>
          <a:prstGeom prst="rect">
            <a:avLst/>
          </a:prstGeom>
          <a:noFill/>
        </p:spPr>
        <p:txBody>
          <a:bodyPr wrap="none" rtlCol="0">
            <a:spAutoFit/>
          </a:bodyPr>
          <a:lstStyle/>
          <a:p>
            <a:pPr algn="ctr"/>
            <a:r>
              <a:rPr lang="en-GB" sz="900" dirty="0" smtClean="0">
                <a:solidFill>
                  <a:srgbClr val="FFFF00"/>
                </a:solidFill>
                <a:ea typeface="Segoe UI" pitchFamily="34" charset="0"/>
                <a:cs typeface="Arial" pitchFamily="34" charset="0"/>
              </a:rPr>
              <a:t>Click the icons to reveal text</a:t>
            </a:r>
            <a:endParaRPr lang="en-GB" sz="900" dirty="0">
              <a:solidFill>
                <a:srgbClr val="FFFF00"/>
              </a:solidFill>
              <a:ea typeface="Segoe UI" pitchFamily="34" charset="0"/>
              <a:cs typeface="Arial" pitchFamily="34" charset="0"/>
            </a:endParaRPr>
          </a:p>
        </p:txBody>
      </p:sp>
    </p:spTree>
    <p:extLst>
      <p:ext uri="{BB962C8B-B14F-4D97-AF65-F5344CB8AC3E}">
        <p14:creationId xmlns:p14="http://schemas.microsoft.com/office/powerpoint/2010/main" val="3294984311"/>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22" presetClass="entr" presetSubtype="8"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childTnLst>
                                </p:cTn>
                              </p:par>
                            </p:childTnLst>
                          </p:cTn>
                        </p:par>
                      </p:childTnLst>
                    </p:cTn>
                  </p:par>
                </p:childTnLst>
              </p:cTn>
              <p:nextCondLst>
                <p:cond evt="onClick" delay="0">
                  <p:tgtEl>
                    <p:spTgt spid="24"/>
                  </p:tgtEl>
                </p:cond>
              </p:nextCondLst>
            </p:seq>
            <p:seq concurrent="1" nextAc="seek">
              <p:cTn id="36" restart="whenNotActive" fill="hold" evtFilter="cancelBubble" nodeType="interactiveSeq">
                <p:stCondLst>
                  <p:cond evt="onClick" delay="0">
                    <p:tgtEl>
                      <p:spTgt spid="45"/>
                    </p:tgtEl>
                  </p:cond>
                </p:stCondLst>
                <p:endSync evt="end" delay="0">
                  <p:rtn val="all"/>
                </p:endSync>
                <p:childTnLst>
                  <p:par>
                    <p:cTn id="37" fill="hold">
                      <p:stCondLst>
                        <p:cond delay="0"/>
                      </p:stCondLst>
                      <p:childTnLst>
                        <p:par>
                          <p:cTn id="38" fill="hold">
                            <p:stCondLst>
                              <p:cond delay="0"/>
                            </p:stCondLst>
                            <p:childTnLst>
                              <p:par>
                                <p:cTn id="39" presetID="1" presetClass="exit" presetSubtype="0" fill="hold" grpId="1" nodeType="withEffect">
                                  <p:stCondLst>
                                    <p:cond delay="0"/>
                                  </p:stCondLst>
                                  <p:childTnLst>
                                    <p:set>
                                      <p:cBhvr>
                                        <p:cTn id="40" dur="1" fill="hold">
                                          <p:stCondLst>
                                            <p:cond delay="0"/>
                                          </p:stCondLst>
                                        </p:cTn>
                                        <p:tgtEl>
                                          <p:spTgt spid="22"/>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9"/>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9"/>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7" restart="whenNotActive" fill="hold" evtFilter="cancelBubble" nodeType="interactiveSeq">
                <p:stCondLst>
                  <p:cond evt="onClick" delay="0">
                    <p:tgtEl>
                      <p:spTgt spid="46"/>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2" nodeType="withEffect">
                                  <p:stCondLst>
                                    <p:cond delay="0"/>
                                  </p:stCondLst>
                                  <p:childTnLst>
                                    <p:set>
                                      <p:cBhvr>
                                        <p:cTn id="51" dur="1" fill="hold">
                                          <p:stCondLst>
                                            <p:cond delay="0"/>
                                          </p:stCondLst>
                                        </p:cTn>
                                        <p:tgtEl>
                                          <p:spTgt spid="22"/>
                                        </p:tgtEl>
                                        <p:attrNameLst>
                                          <p:attrName>style.visibility</p:attrName>
                                        </p:attrNameLst>
                                      </p:cBhvr>
                                      <p:to>
                                        <p:strVal val="hidden"/>
                                      </p:to>
                                    </p:set>
                                  </p:childTnLst>
                                </p:cTn>
                              </p:par>
                              <p:par>
                                <p:cTn id="52" presetID="1" presetClass="exit" presetSubtype="0" fill="hold" grpId="2" nodeType="withEffect">
                                  <p:stCondLst>
                                    <p:cond delay="0"/>
                                  </p:stCondLst>
                                  <p:childTnLst>
                                    <p:set>
                                      <p:cBhvr>
                                        <p:cTn id="53" dur="1" fill="hold">
                                          <p:stCondLst>
                                            <p:cond delay="0"/>
                                          </p:stCondLst>
                                        </p:cTn>
                                        <p:tgtEl>
                                          <p:spTgt spid="9"/>
                                        </p:tgtEl>
                                        <p:attrNameLst>
                                          <p:attrName>style.visibility</p:attrName>
                                        </p:attrNameLst>
                                      </p:cBhvr>
                                      <p:to>
                                        <p:strVal val="hidden"/>
                                      </p:to>
                                    </p:set>
                                  </p:childTnLst>
                                </p:cTn>
                              </p:par>
                              <p:par>
                                <p:cTn id="54" presetID="1" presetClass="exit" presetSubtype="0" fill="hold" grpId="2" nodeType="withEffect">
                                  <p:stCondLst>
                                    <p:cond delay="0"/>
                                  </p:stCondLst>
                                  <p:childTnLst>
                                    <p:set>
                                      <p:cBhvr>
                                        <p:cTn id="55" dur="1" fill="hold">
                                          <p:stCondLst>
                                            <p:cond delay="0"/>
                                          </p:stCondLst>
                                        </p:cTn>
                                        <p:tgtEl>
                                          <p:spTgt spid="29"/>
                                        </p:tgtEl>
                                        <p:attrNameLst>
                                          <p:attrName>style.visibility</p:attrName>
                                        </p:attrNameLst>
                                      </p:cBhvr>
                                      <p:to>
                                        <p:strVal val="hidden"/>
                                      </p:to>
                                    </p:set>
                                  </p:childTnLst>
                                </p:cTn>
                              </p:par>
                              <p:par>
                                <p:cTn id="56" presetID="1" presetClass="exit" presetSubtype="0" fill="hold" grpId="2" nodeType="withEffect">
                                  <p:stCondLst>
                                    <p:cond delay="0"/>
                                  </p:stCondLst>
                                  <p:childTnLst>
                                    <p:set>
                                      <p:cBhvr>
                                        <p:cTn id="57"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bldLst>
      <p:bldP spid="29" grpId="0" animBg="1"/>
      <p:bldP spid="29" grpId="1" animBg="1"/>
      <p:bldP spid="29" grpId="2" animBg="1"/>
      <p:bldP spid="25" grpId="0"/>
      <p:bldP spid="25" grpId="1"/>
      <p:bldP spid="25" grpId="2"/>
      <p:bldP spid="22" grpId="0" animBg="1"/>
      <p:bldP spid="22" grpId="1" animBg="1"/>
      <p:bldP spid="22" grpId="2" animBg="1"/>
      <p:bldP spid="9" grpId="0"/>
      <p:bldP spid="9" grpId="1"/>
      <p:bldP spid="9"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Line 7"/>
          <p:cNvSpPr txBox="1"/>
          <p:nvPr/>
        </p:nvSpPr>
        <p:spPr>
          <a:xfrm>
            <a:off x="573386" y="4337105"/>
            <a:ext cx="8465112" cy="338400"/>
          </a:xfrm>
          <a:prstGeom prst="rect">
            <a:avLst/>
          </a:prstGeom>
          <a:noFill/>
        </p:spPr>
        <p:txBody>
          <a:bodyPr wrap="square" rtlCol="0">
            <a:spAutoFit/>
          </a:bodyPr>
          <a:lstStyle/>
          <a:p>
            <a:pPr lvl="0">
              <a:spcAft>
                <a:spcPts val="1800"/>
              </a:spcAft>
            </a:pPr>
            <a:r>
              <a:rPr lang="en-US" sz="1600" dirty="0" smtClean="0">
                <a:solidFill>
                  <a:srgbClr val="FFFF00"/>
                </a:solidFill>
                <a:ea typeface="Adobe Heiti Std R" pitchFamily="34" charset="-128"/>
                <a:cs typeface="Arial" panose="020B0604020202020204" pitchFamily="34" charset="0"/>
              </a:rPr>
              <a:t>Questions </a:t>
            </a:r>
            <a:r>
              <a:rPr lang="en-US" sz="1600" dirty="0">
                <a:solidFill>
                  <a:srgbClr val="FFFF00"/>
                </a:solidFill>
                <a:ea typeface="Adobe Heiti Std R" pitchFamily="34" charset="-128"/>
                <a:cs typeface="Arial" panose="020B0604020202020204" pitchFamily="34" charset="0"/>
              </a:rPr>
              <a:t>I would like to ask about the topics in this </a:t>
            </a:r>
            <a:r>
              <a:rPr lang="en-US" sz="1600" dirty="0" smtClean="0">
                <a:solidFill>
                  <a:srgbClr val="FFFF00"/>
                </a:solidFill>
                <a:ea typeface="Adobe Heiti Std R" pitchFamily="34" charset="-128"/>
                <a:cs typeface="Arial" panose="020B0604020202020204" pitchFamily="34" charset="0"/>
              </a:rPr>
              <a:t>resource </a:t>
            </a:r>
            <a:r>
              <a:rPr lang="en-US" sz="1600" dirty="0">
                <a:solidFill>
                  <a:srgbClr val="FFFF00"/>
                </a:solidFill>
                <a:ea typeface="Adobe Heiti Std R" pitchFamily="34" charset="-128"/>
                <a:cs typeface="Arial" panose="020B0604020202020204" pitchFamily="34" charset="0"/>
              </a:rPr>
              <a:t>are …</a:t>
            </a:r>
            <a:endParaRPr lang="en-GB" sz="1600" dirty="0">
              <a:solidFill>
                <a:srgbClr val="FFFF00"/>
              </a:solidFill>
              <a:ea typeface="Adobe Heiti Std R" pitchFamily="34" charset="-128"/>
              <a:cs typeface="Arial" panose="020B0604020202020204" pitchFamily="34" charset="0"/>
            </a:endParaRPr>
          </a:p>
        </p:txBody>
      </p:sp>
      <p:sp>
        <p:nvSpPr>
          <p:cNvPr id="18" name="Textbox: Line 6"/>
          <p:cNvSpPr txBox="1"/>
          <p:nvPr/>
        </p:nvSpPr>
        <p:spPr>
          <a:xfrm>
            <a:off x="573386" y="3883275"/>
            <a:ext cx="8460990" cy="338400"/>
          </a:xfrm>
          <a:prstGeom prst="rect">
            <a:avLst/>
          </a:prstGeom>
          <a:noFill/>
        </p:spPr>
        <p:txBody>
          <a:bodyPr wrap="square" rtlCol="0">
            <a:spAutoFit/>
          </a:bodyPr>
          <a:lstStyle/>
          <a:p>
            <a:pPr lvl="0">
              <a:spcAft>
                <a:spcPts val="1800"/>
              </a:spcAft>
            </a:pPr>
            <a:r>
              <a:rPr lang="en-NZ" sz="1600" dirty="0" smtClean="0">
                <a:solidFill>
                  <a:srgbClr val="FFFF00"/>
                </a:solidFill>
                <a:cs typeface="Arial" panose="020B0604020202020204" pitchFamily="34" charset="0"/>
              </a:rPr>
              <a:t>Which activity do you think helped you to learn best in this resource?</a:t>
            </a:r>
            <a:endParaRPr lang="en-GB" sz="1600" dirty="0">
              <a:solidFill>
                <a:srgbClr val="FFFF00"/>
              </a:solidFill>
              <a:ea typeface="Adobe Heiti Std R" pitchFamily="34" charset="-128"/>
              <a:cs typeface="Arial" panose="020B0604020202020204" pitchFamily="34" charset="0"/>
            </a:endParaRPr>
          </a:p>
        </p:txBody>
      </p:sp>
      <p:sp>
        <p:nvSpPr>
          <p:cNvPr id="44" name="Textbox: Line 5"/>
          <p:cNvSpPr txBox="1"/>
          <p:nvPr/>
        </p:nvSpPr>
        <p:spPr>
          <a:xfrm>
            <a:off x="573385" y="3433046"/>
            <a:ext cx="8451828" cy="338400"/>
          </a:xfrm>
          <a:prstGeom prst="rect">
            <a:avLst/>
          </a:prstGeom>
          <a:noFill/>
        </p:spPr>
        <p:txBody>
          <a:bodyPr wrap="square" rtlCol="0">
            <a:spAutoFit/>
          </a:bodyPr>
          <a:lstStyle/>
          <a:p>
            <a:pPr lvl="0"/>
            <a:r>
              <a:rPr lang="en-NZ" sz="1600" dirty="0">
                <a:solidFill>
                  <a:srgbClr val="FFFF00"/>
                </a:solidFill>
              </a:rPr>
              <a:t>Name 5 of the Feast days and when they occur in Ordinary Time.</a:t>
            </a:r>
          </a:p>
        </p:txBody>
      </p:sp>
      <p:sp>
        <p:nvSpPr>
          <p:cNvPr id="20" name="Textbox: Line 4"/>
          <p:cNvSpPr txBox="1"/>
          <p:nvPr/>
        </p:nvSpPr>
        <p:spPr>
          <a:xfrm>
            <a:off x="573386" y="2982817"/>
            <a:ext cx="8451828" cy="338400"/>
          </a:xfrm>
          <a:prstGeom prst="rect">
            <a:avLst/>
          </a:prstGeom>
          <a:noFill/>
        </p:spPr>
        <p:txBody>
          <a:bodyPr wrap="square" rtlCol="0">
            <a:spAutoFit/>
          </a:bodyPr>
          <a:lstStyle/>
          <a:p>
            <a:pPr lvl="0"/>
            <a:r>
              <a:rPr lang="en-NZ" sz="1600" dirty="0">
                <a:solidFill>
                  <a:srgbClr val="FFFF00"/>
                </a:solidFill>
              </a:rPr>
              <a:t>Why is it important for Christians to celebrate together on Sunday, the </a:t>
            </a:r>
            <a:r>
              <a:rPr lang="en-NZ" sz="1600" dirty="0" smtClean="0">
                <a:solidFill>
                  <a:srgbClr val="FFFF00"/>
                </a:solidFill>
              </a:rPr>
              <a:t>Lord’s </a:t>
            </a:r>
            <a:r>
              <a:rPr lang="en-NZ" sz="1600" dirty="0">
                <a:solidFill>
                  <a:srgbClr val="FFFF00"/>
                </a:solidFill>
              </a:rPr>
              <a:t>Day? </a:t>
            </a:r>
            <a:endParaRPr lang="en-NZ" sz="1200" dirty="0">
              <a:solidFill>
                <a:srgbClr val="FFFF00"/>
              </a:solidFill>
              <a:latin typeface="Arial" panose="020B0604020202020204" pitchFamily="34" charset="0"/>
              <a:cs typeface="Arial" panose="020B0604020202020204" pitchFamily="34" charset="0"/>
            </a:endParaRPr>
          </a:p>
        </p:txBody>
      </p:sp>
      <p:sp>
        <p:nvSpPr>
          <p:cNvPr id="21" name="Textbox: Line 3"/>
          <p:cNvSpPr txBox="1"/>
          <p:nvPr/>
        </p:nvSpPr>
        <p:spPr>
          <a:xfrm>
            <a:off x="573386" y="2077738"/>
            <a:ext cx="8451830" cy="830997"/>
          </a:xfrm>
          <a:prstGeom prst="rect">
            <a:avLst/>
          </a:prstGeom>
          <a:noFill/>
        </p:spPr>
        <p:txBody>
          <a:bodyPr wrap="square" rtlCol="0">
            <a:spAutoFit/>
          </a:bodyPr>
          <a:lstStyle/>
          <a:p>
            <a:pPr lvl="0"/>
            <a:r>
              <a:rPr lang="en-NZ" sz="1600" dirty="0">
                <a:solidFill>
                  <a:srgbClr val="FFFF00"/>
                </a:solidFill>
              </a:rPr>
              <a:t>Make a list in your RE Learning Journal of ways you are going to use Ordinary Time to </a:t>
            </a:r>
            <a:r>
              <a:rPr lang="en-NZ" sz="1600" dirty="0" smtClean="0">
                <a:solidFill>
                  <a:srgbClr val="FFFF00"/>
                </a:solidFill>
              </a:rPr>
              <a:t>grow</a:t>
            </a:r>
            <a:br>
              <a:rPr lang="en-NZ" sz="1600" dirty="0" smtClean="0">
                <a:solidFill>
                  <a:srgbClr val="FFFF00"/>
                </a:solidFill>
              </a:rPr>
            </a:br>
            <a:r>
              <a:rPr lang="en-NZ" sz="1600" dirty="0" smtClean="0">
                <a:solidFill>
                  <a:srgbClr val="FFFF00"/>
                </a:solidFill>
              </a:rPr>
              <a:t>closer </a:t>
            </a:r>
            <a:r>
              <a:rPr lang="en-NZ" sz="1600" dirty="0">
                <a:solidFill>
                  <a:srgbClr val="FFFF00"/>
                </a:solidFill>
              </a:rPr>
              <a:t>to Jesus and become more active in your Christian life - include celebrating the </a:t>
            </a:r>
            <a:r>
              <a:rPr lang="en-NZ" sz="1600" dirty="0" smtClean="0">
                <a:solidFill>
                  <a:srgbClr val="FFFF00"/>
                </a:solidFill>
              </a:rPr>
              <a:t>Lord’s Day</a:t>
            </a:r>
            <a:br>
              <a:rPr lang="en-NZ" sz="1600" dirty="0" smtClean="0">
                <a:solidFill>
                  <a:srgbClr val="FFFF00"/>
                </a:solidFill>
              </a:rPr>
            </a:br>
            <a:r>
              <a:rPr lang="en-NZ" sz="1600" dirty="0" smtClean="0">
                <a:solidFill>
                  <a:srgbClr val="FFFF00"/>
                </a:solidFill>
              </a:rPr>
              <a:t>in </a:t>
            </a:r>
            <a:r>
              <a:rPr lang="en-NZ" sz="1600" dirty="0">
                <a:solidFill>
                  <a:srgbClr val="FFFF00"/>
                </a:solidFill>
              </a:rPr>
              <a:t>your part of the Christian community at Eucharist.</a:t>
            </a:r>
          </a:p>
        </p:txBody>
      </p:sp>
      <p:sp>
        <p:nvSpPr>
          <p:cNvPr id="22" name="Textbox: Line 2"/>
          <p:cNvSpPr txBox="1"/>
          <p:nvPr/>
        </p:nvSpPr>
        <p:spPr>
          <a:xfrm>
            <a:off x="573386" y="1471608"/>
            <a:ext cx="8451827" cy="540000"/>
          </a:xfrm>
          <a:prstGeom prst="rect">
            <a:avLst/>
          </a:prstGeom>
          <a:noFill/>
        </p:spPr>
        <p:txBody>
          <a:bodyPr wrap="square" rtlCol="0">
            <a:spAutoFit/>
          </a:bodyPr>
          <a:lstStyle/>
          <a:p>
            <a:pPr lvl="0"/>
            <a:r>
              <a:rPr lang="en-NZ" sz="1600" dirty="0">
                <a:solidFill>
                  <a:srgbClr val="FFFF00"/>
                </a:solidFill>
              </a:rPr>
              <a:t>Explain to a younger child using a Liturgical Calendar what Ordinary Time is and what they can do during this time. Record the questions the child asked and how you answered them.</a:t>
            </a:r>
            <a:endParaRPr lang="en-NZ" sz="1200" dirty="0">
              <a:solidFill>
                <a:srgbClr val="FFFF00"/>
              </a:solidFill>
              <a:latin typeface="Arial" panose="020B0604020202020204" pitchFamily="34" charset="0"/>
              <a:cs typeface="Arial" panose="020B0604020202020204" pitchFamily="34" charset="0"/>
            </a:endParaRPr>
          </a:p>
        </p:txBody>
      </p:sp>
      <p:sp>
        <p:nvSpPr>
          <p:cNvPr id="27" name="Textbox: Line 1"/>
          <p:cNvSpPr txBox="1"/>
          <p:nvPr/>
        </p:nvSpPr>
        <p:spPr>
          <a:xfrm>
            <a:off x="573386" y="830578"/>
            <a:ext cx="8451828" cy="584775"/>
          </a:xfrm>
          <a:prstGeom prst="rect">
            <a:avLst/>
          </a:prstGeom>
          <a:noFill/>
        </p:spPr>
        <p:txBody>
          <a:bodyPr wrap="square" rtlCol="0">
            <a:spAutoFit/>
          </a:bodyPr>
          <a:lstStyle/>
          <a:p>
            <a:pPr lvl="0"/>
            <a:r>
              <a:rPr lang="en-NZ" sz="1600" dirty="0">
                <a:solidFill>
                  <a:srgbClr val="FFFF00"/>
                </a:solidFill>
              </a:rPr>
              <a:t>Make a poster with 5 important things you have learned about Ordinary </a:t>
            </a:r>
            <a:r>
              <a:rPr lang="en-NZ" sz="1600" dirty="0" smtClean="0">
                <a:solidFill>
                  <a:srgbClr val="FFFF00"/>
                </a:solidFill>
              </a:rPr>
              <a:t>Time</a:t>
            </a:r>
            <a:br>
              <a:rPr lang="en-NZ" sz="1600" dirty="0" smtClean="0">
                <a:solidFill>
                  <a:srgbClr val="FFFF00"/>
                </a:solidFill>
              </a:rPr>
            </a:br>
            <a:r>
              <a:rPr lang="en-NZ" sz="1600" dirty="0" smtClean="0">
                <a:solidFill>
                  <a:srgbClr val="FFFF00"/>
                </a:solidFill>
              </a:rPr>
              <a:t>and </a:t>
            </a:r>
            <a:r>
              <a:rPr lang="en-NZ" sz="1600" dirty="0">
                <a:solidFill>
                  <a:srgbClr val="FFFF00"/>
                </a:solidFill>
              </a:rPr>
              <a:t>share it with your family and parish.</a:t>
            </a:r>
            <a:endParaRPr lang="en-NZ" sz="1200" dirty="0">
              <a:solidFill>
                <a:srgbClr val="FFFF00"/>
              </a:solidFill>
              <a:latin typeface="Arial" panose="020B0604020202020204" pitchFamily="34" charset="0"/>
              <a:cs typeface="Arial" panose="020B0604020202020204" pitchFamily="34" charset="0"/>
            </a:endParaRPr>
          </a:p>
        </p:txBody>
      </p:sp>
      <p:sp>
        <p:nvSpPr>
          <p:cNvPr id="43" name="Shape: Border 7"/>
          <p:cNvSpPr/>
          <p:nvPr/>
        </p:nvSpPr>
        <p:spPr>
          <a:xfrm>
            <a:off x="583232" y="4324230"/>
            <a:ext cx="8416767" cy="360000"/>
          </a:xfrm>
          <a:prstGeom prst="rect">
            <a:avLst/>
          </a:prstGeom>
          <a:solidFill>
            <a:srgbClr val="CC66FF">
              <a:alpha val="0"/>
            </a:srgbClr>
          </a:solidFill>
          <a:ln>
            <a:solidFill>
              <a:srgbClr val="F4E8BD">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latin typeface="Adobe Heiti Std R" pitchFamily="34" charset="-128"/>
              <a:ea typeface="Adobe Heiti Std R" pitchFamily="34" charset="-128"/>
            </a:endParaRPr>
          </a:p>
        </p:txBody>
      </p:sp>
      <p:sp>
        <p:nvSpPr>
          <p:cNvPr id="30" name="Shape: Border 6"/>
          <p:cNvSpPr/>
          <p:nvPr/>
        </p:nvSpPr>
        <p:spPr>
          <a:xfrm>
            <a:off x="583232" y="3872736"/>
            <a:ext cx="8416767" cy="360000"/>
          </a:xfrm>
          <a:prstGeom prst="rect">
            <a:avLst/>
          </a:prstGeom>
          <a:solidFill>
            <a:srgbClr val="CC66FF">
              <a:alpha val="0"/>
            </a:srgbClr>
          </a:solidFill>
          <a:ln>
            <a:solidFill>
              <a:srgbClr val="F4E8BD">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latin typeface="Adobe Heiti Std R" pitchFamily="34" charset="-128"/>
              <a:ea typeface="Adobe Heiti Std R" pitchFamily="34" charset="-128"/>
            </a:endParaRPr>
          </a:p>
        </p:txBody>
      </p:sp>
      <p:sp>
        <p:nvSpPr>
          <p:cNvPr id="45" name="Shape: Border 5"/>
          <p:cNvSpPr/>
          <p:nvPr/>
        </p:nvSpPr>
        <p:spPr>
          <a:xfrm>
            <a:off x="583231" y="3421242"/>
            <a:ext cx="8416767" cy="360000"/>
          </a:xfrm>
          <a:prstGeom prst="rect">
            <a:avLst/>
          </a:prstGeom>
          <a:solidFill>
            <a:srgbClr val="CC66FF">
              <a:alpha val="0"/>
            </a:srgbClr>
          </a:solidFill>
          <a:ln>
            <a:solidFill>
              <a:srgbClr val="F4E8BD">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1" name="Shape: Border 4"/>
          <p:cNvSpPr/>
          <p:nvPr/>
        </p:nvSpPr>
        <p:spPr>
          <a:xfrm>
            <a:off x="583232" y="2969748"/>
            <a:ext cx="8416767" cy="360000"/>
          </a:xfrm>
          <a:prstGeom prst="rect">
            <a:avLst/>
          </a:prstGeom>
          <a:solidFill>
            <a:srgbClr val="CC66FF">
              <a:alpha val="0"/>
            </a:srgbClr>
          </a:solidFill>
          <a:ln>
            <a:solidFill>
              <a:srgbClr val="F4E8BD">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2" name="Shape: Border 3"/>
          <p:cNvSpPr/>
          <p:nvPr/>
        </p:nvSpPr>
        <p:spPr>
          <a:xfrm>
            <a:off x="583232" y="2122253"/>
            <a:ext cx="8416767" cy="756000"/>
          </a:xfrm>
          <a:prstGeom prst="rect">
            <a:avLst/>
          </a:prstGeom>
          <a:solidFill>
            <a:srgbClr val="CC66FF">
              <a:alpha val="0"/>
            </a:srgbClr>
          </a:solidFill>
          <a:ln>
            <a:solidFill>
              <a:srgbClr val="F4E8BD">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3" name="Shape: Border 2"/>
          <p:cNvSpPr/>
          <p:nvPr/>
        </p:nvSpPr>
        <p:spPr>
          <a:xfrm>
            <a:off x="583232" y="1490758"/>
            <a:ext cx="8416767" cy="540000"/>
          </a:xfrm>
          <a:prstGeom prst="rect">
            <a:avLst/>
          </a:prstGeom>
          <a:solidFill>
            <a:srgbClr val="CC66FF">
              <a:alpha val="0"/>
            </a:srgbClr>
          </a:solidFill>
          <a:ln>
            <a:solidFill>
              <a:srgbClr val="F4E8BD">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4" name="Shape: Border 1"/>
          <p:cNvSpPr/>
          <p:nvPr/>
        </p:nvSpPr>
        <p:spPr>
          <a:xfrm>
            <a:off x="583231" y="859263"/>
            <a:ext cx="8416768" cy="540000"/>
          </a:xfrm>
          <a:prstGeom prst="rect">
            <a:avLst/>
          </a:prstGeom>
          <a:solidFill>
            <a:srgbClr val="CC66FF">
              <a:alpha val="0"/>
            </a:srgbClr>
          </a:solidFill>
          <a:ln>
            <a:solidFill>
              <a:srgbClr val="F4E8BD">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42" name="Shape: Number 7"/>
          <p:cNvSpPr txBox="1"/>
          <p:nvPr/>
        </p:nvSpPr>
        <p:spPr>
          <a:xfrm>
            <a:off x="263225" y="4335013"/>
            <a:ext cx="394578" cy="338554"/>
          </a:xfrm>
          <a:prstGeom prst="rect">
            <a:avLst/>
          </a:prstGeom>
          <a:noFill/>
        </p:spPr>
        <p:txBody>
          <a:bodyPr wrap="square" rtlCol="0">
            <a:spAutoFit/>
          </a:bodyPr>
          <a:lstStyle/>
          <a:p>
            <a:r>
              <a:rPr lang="en-GB" sz="1600" dirty="0">
                <a:solidFill>
                  <a:srgbClr val="FFFF00"/>
                </a:solidFill>
                <a:ea typeface="Adobe Heiti Std R" pitchFamily="34" charset="-128"/>
                <a:cs typeface="Arial" panose="020B0604020202020204" pitchFamily="34" charset="0"/>
              </a:rPr>
              <a:t>7</a:t>
            </a:r>
            <a:r>
              <a:rPr lang="en-GB" sz="1600" dirty="0" smtClean="0">
                <a:solidFill>
                  <a:srgbClr val="FFFF00"/>
                </a:solidFill>
                <a:ea typeface="Adobe Heiti Std R" pitchFamily="34" charset="-128"/>
                <a:cs typeface="Arial" panose="020B0604020202020204" pitchFamily="34" charset="0"/>
              </a:rPr>
              <a:t>)</a:t>
            </a:r>
            <a:endParaRPr lang="en-GB" sz="1600" dirty="0">
              <a:solidFill>
                <a:srgbClr val="FFFF00"/>
              </a:solidFill>
              <a:ea typeface="Adobe Heiti Std R" pitchFamily="34" charset="-128"/>
              <a:cs typeface="Arial" panose="020B0604020202020204" pitchFamily="34" charset="0"/>
            </a:endParaRPr>
          </a:p>
        </p:txBody>
      </p:sp>
      <p:sp>
        <p:nvSpPr>
          <p:cNvPr id="37" name="Shape: Number 6"/>
          <p:cNvSpPr txBox="1"/>
          <p:nvPr/>
        </p:nvSpPr>
        <p:spPr>
          <a:xfrm>
            <a:off x="263225" y="3886192"/>
            <a:ext cx="394578" cy="338554"/>
          </a:xfrm>
          <a:prstGeom prst="rect">
            <a:avLst/>
          </a:prstGeom>
          <a:noFill/>
        </p:spPr>
        <p:txBody>
          <a:bodyPr wrap="square" rtlCol="0">
            <a:spAutoFit/>
          </a:bodyPr>
          <a:lstStyle/>
          <a:p>
            <a:r>
              <a:rPr lang="en-GB" sz="1600" dirty="0">
                <a:solidFill>
                  <a:srgbClr val="FFFF00"/>
                </a:solidFill>
                <a:ea typeface="Adobe Heiti Std R" pitchFamily="34" charset="-128"/>
                <a:cs typeface="Arial" panose="020B0604020202020204" pitchFamily="34" charset="0"/>
              </a:rPr>
              <a:t>6</a:t>
            </a:r>
            <a:r>
              <a:rPr lang="en-GB" sz="1600" dirty="0" smtClean="0">
                <a:solidFill>
                  <a:srgbClr val="FFFF00"/>
                </a:solidFill>
                <a:ea typeface="Adobe Heiti Std R" pitchFamily="34" charset="-128"/>
                <a:cs typeface="Arial" panose="020B0604020202020204" pitchFamily="34" charset="0"/>
              </a:rPr>
              <a:t>)</a:t>
            </a:r>
            <a:endParaRPr lang="en-GB" sz="1600" dirty="0">
              <a:solidFill>
                <a:srgbClr val="FFFF00"/>
              </a:solidFill>
              <a:ea typeface="Adobe Heiti Std R" pitchFamily="34" charset="-128"/>
              <a:cs typeface="Arial" panose="020B0604020202020204" pitchFamily="34" charset="0"/>
            </a:endParaRPr>
          </a:p>
        </p:txBody>
      </p:sp>
      <p:sp>
        <p:nvSpPr>
          <p:cNvPr id="46" name="Shape: Number 5"/>
          <p:cNvSpPr txBox="1"/>
          <p:nvPr/>
        </p:nvSpPr>
        <p:spPr>
          <a:xfrm>
            <a:off x="263224" y="3433065"/>
            <a:ext cx="394578" cy="338554"/>
          </a:xfrm>
          <a:prstGeom prst="rect">
            <a:avLst/>
          </a:prstGeom>
          <a:noFill/>
        </p:spPr>
        <p:txBody>
          <a:bodyPr wrap="square" rtlCol="0">
            <a:spAutoFit/>
          </a:bodyPr>
          <a:lstStyle/>
          <a:p>
            <a:r>
              <a:rPr lang="en-GB" sz="1600" dirty="0">
                <a:solidFill>
                  <a:srgbClr val="FFFF00"/>
                </a:solidFill>
                <a:ea typeface="Adobe Heiti Std R" pitchFamily="34" charset="-128"/>
                <a:cs typeface="Arial" panose="020B0604020202020204" pitchFamily="34" charset="0"/>
              </a:rPr>
              <a:t>5</a:t>
            </a:r>
            <a:r>
              <a:rPr lang="en-GB" sz="1600" dirty="0" smtClean="0">
                <a:solidFill>
                  <a:srgbClr val="FFFF00"/>
                </a:solidFill>
                <a:ea typeface="Adobe Heiti Std R" pitchFamily="34" charset="-128"/>
                <a:cs typeface="Arial" panose="020B0604020202020204" pitchFamily="34" charset="0"/>
              </a:rPr>
              <a:t>)</a:t>
            </a:r>
            <a:endParaRPr lang="en-GB" sz="1600" dirty="0">
              <a:solidFill>
                <a:srgbClr val="FFFF00"/>
              </a:solidFill>
              <a:ea typeface="Adobe Heiti Std R" pitchFamily="34" charset="-128"/>
              <a:cs typeface="Arial" panose="020B0604020202020204" pitchFamily="34" charset="0"/>
            </a:endParaRPr>
          </a:p>
        </p:txBody>
      </p:sp>
      <p:sp>
        <p:nvSpPr>
          <p:cNvPr id="38" name="Shape: Number 4"/>
          <p:cNvSpPr txBox="1"/>
          <p:nvPr/>
        </p:nvSpPr>
        <p:spPr>
          <a:xfrm>
            <a:off x="263225" y="2980155"/>
            <a:ext cx="394578" cy="338554"/>
          </a:xfrm>
          <a:prstGeom prst="rect">
            <a:avLst/>
          </a:prstGeom>
          <a:noFill/>
        </p:spPr>
        <p:txBody>
          <a:bodyPr wrap="square" rtlCol="0">
            <a:spAutoFit/>
          </a:bodyPr>
          <a:lstStyle/>
          <a:p>
            <a:r>
              <a:rPr lang="en-GB" sz="1600" smtClean="0">
                <a:solidFill>
                  <a:srgbClr val="FFFF00"/>
                </a:solidFill>
                <a:ea typeface="Adobe Heiti Std R" pitchFamily="34" charset="-128"/>
                <a:cs typeface="Arial" panose="020B0604020202020204" pitchFamily="34" charset="0"/>
              </a:rPr>
              <a:t>4)</a:t>
            </a:r>
            <a:endParaRPr lang="en-GB" sz="1600">
              <a:solidFill>
                <a:srgbClr val="FFFF00"/>
              </a:solidFill>
              <a:ea typeface="Adobe Heiti Std R" pitchFamily="34" charset="-128"/>
              <a:cs typeface="Arial" panose="020B0604020202020204" pitchFamily="34" charset="0"/>
            </a:endParaRPr>
          </a:p>
        </p:txBody>
      </p:sp>
      <p:sp>
        <p:nvSpPr>
          <p:cNvPr id="39" name="Shape: Number 3"/>
          <p:cNvSpPr txBox="1"/>
          <p:nvPr/>
        </p:nvSpPr>
        <p:spPr>
          <a:xfrm>
            <a:off x="263225" y="2075151"/>
            <a:ext cx="394578" cy="338554"/>
          </a:xfrm>
          <a:prstGeom prst="rect">
            <a:avLst/>
          </a:prstGeom>
          <a:noFill/>
        </p:spPr>
        <p:txBody>
          <a:bodyPr wrap="square" rtlCol="0">
            <a:spAutoFit/>
          </a:bodyPr>
          <a:lstStyle/>
          <a:p>
            <a:r>
              <a:rPr lang="en-GB" sz="1600" smtClean="0">
                <a:solidFill>
                  <a:srgbClr val="FFFF00"/>
                </a:solidFill>
                <a:ea typeface="Adobe Heiti Std R" pitchFamily="34" charset="-128"/>
                <a:cs typeface="Arial" panose="020B0604020202020204" pitchFamily="34" charset="0"/>
              </a:rPr>
              <a:t>3)</a:t>
            </a:r>
            <a:endParaRPr lang="en-GB" sz="1600">
              <a:solidFill>
                <a:srgbClr val="FFFF00"/>
              </a:solidFill>
              <a:ea typeface="Adobe Heiti Std R" pitchFamily="34" charset="-128"/>
              <a:cs typeface="Arial" panose="020B0604020202020204" pitchFamily="34" charset="0"/>
            </a:endParaRPr>
          </a:p>
        </p:txBody>
      </p:sp>
      <p:sp>
        <p:nvSpPr>
          <p:cNvPr id="40" name="Shape: Number 2"/>
          <p:cNvSpPr txBox="1"/>
          <p:nvPr/>
        </p:nvSpPr>
        <p:spPr>
          <a:xfrm>
            <a:off x="263225" y="1465463"/>
            <a:ext cx="394578" cy="338554"/>
          </a:xfrm>
          <a:prstGeom prst="rect">
            <a:avLst/>
          </a:prstGeom>
          <a:noFill/>
        </p:spPr>
        <p:txBody>
          <a:bodyPr wrap="square" rtlCol="0">
            <a:spAutoFit/>
          </a:bodyPr>
          <a:lstStyle/>
          <a:p>
            <a:r>
              <a:rPr lang="en-GB" sz="1600" smtClean="0">
                <a:solidFill>
                  <a:srgbClr val="FFFF00"/>
                </a:solidFill>
                <a:ea typeface="Adobe Heiti Std R" pitchFamily="34" charset="-128"/>
                <a:cs typeface="Arial" panose="020B0604020202020204" pitchFamily="34" charset="0"/>
              </a:rPr>
              <a:t>2)</a:t>
            </a:r>
            <a:endParaRPr lang="en-GB" sz="1600">
              <a:solidFill>
                <a:srgbClr val="FFFF00"/>
              </a:solidFill>
              <a:ea typeface="Adobe Heiti Std R" pitchFamily="34" charset="-128"/>
              <a:cs typeface="Arial" panose="020B0604020202020204" pitchFamily="34" charset="0"/>
            </a:endParaRPr>
          </a:p>
        </p:txBody>
      </p:sp>
      <p:sp>
        <p:nvSpPr>
          <p:cNvPr id="41" name="Shape: Number 1"/>
          <p:cNvSpPr txBox="1"/>
          <p:nvPr/>
        </p:nvSpPr>
        <p:spPr>
          <a:xfrm>
            <a:off x="263225" y="819099"/>
            <a:ext cx="394578" cy="338554"/>
          </a:xfrm>
          <a:prstGeom prst="rect">
            <a:avLst/>
          </a:prstGeom>
          <a:noFill/>
        </p:spPr>
        <p:txBody>
          <a:bodyPr wrap="square" rtlCol="0">
            <a:spAutoFit/>
          </a:bodyPr>
          <a:lstStyle/>
          <a:p>
            <a:r>
              <a:rPr lang="en-GB" sz="1600" dirty="0" smtClean="0">
                <a:solidFill>
                  <a:srgbClr val="FFFF00"/>
                </a:solidFill>
                <a:ea typeface="Adobe Heiti Std R" pitchFamily="34" charset="-128"/>
                <a:cs typeface="Arial" panose="020B0604020202020204" pitchFamily="34" charset="0"/>
              </a:rPr>
              <a:t>1)</a:t>
            </a:r>
            <a:endParaRPr lang="en-GB" sz="1600" dirty="0">
              <a:solidFill>
                <a:srgbClr val="FFFF00"/>
              </a:solidFill>
              <a:ea typeface="Adobe Heiti Std R" pitchFamily="34" charset="-128"/>
              <a:cs typeface="Arial" panose="020B0604020202020204" pitchFamily="34" charset="0"/>
            </a:endParaRPr>
          </a:p>
        </p:txBody>
      </p:sp>
      <p:sp>
        <p:nvSpPr>
          <p:cNvPr id="2" name="Title"/>
          <p:cNvSpPr>
            <a:spLocks noGrp="1"/>
          </p:cNvSpPr>
          <p:nvPr>
            <p:ph type="ctrTitle"/>
          </p:nvPr>
        </p:nvSpPr>
        <p:spPr>
          <a:xfrm>
            <a:off x="0" y="0"/>
            <a:ext cx="9144000" cy="900000"/>
          </a:xfrm>
        </p:spPr>
        <p:txBody>
          <a:bodyPr>
            <a:normAutofit/>
          </a:bodyPr>
          <a:lstStyle/>
          <a:p>
            <a:r>
              <a:rPr lang="en-US" sz="3600" dirty="0">
                <a:ln w="0"/>
                <a:solidFill>
                  <a:srgbClr val="FFFF00"/>
                </a:solidFill>
                <a:effectLst>
                  <a:outerShdw blurRad="50800" dist="38100" dir="2700000" algn="tl" rotWithShape="0">
                    <a:prstClr val="black">
                      <a:alpha val="40000"/>
                    </a:prstClr>
                  </a:outerShdw>
                </a:effectLst>
                <a:latin typeface="+mj-lt"/>
                <a:cs typeface="Arial" panose="020B0604020202020204" pitchFamily="34" charset="0"/>
              </a:rPr>
              <a:t>Check up</a:t>
            </a:r>
            <a:endParaRPr lang="en-GB" sz="3600" dirty="0">
              <a:ln w="0"/>
              <a:solidFill>
                <a:srgbClr val="FFFF00"/>
              </a:solidFill>
              <a:effectLst>
                <a:outerShdw blurRad="50800" dist="38100" dir="2700000" algn="tl" rotWithShape="0">
                  <a:prstClr val="black">
                    <a:alpha val="40000"/>
                  </a:prstClr>
                </a:outerShdw>
              </a:effectLst>
              <a:latin typeface="+mj-lt"/>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S-10</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Worksheet">
            <a:hlinkClick r:id="rId3"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Tool instructions"/>
          <p:cNvSpPr txBox="1"/>
          <p:nvPr/>
        </p:nvSpPr>
        <p:spPr>
          <a:xfrm>
            <a:off x="3073861" y="4774168"/>
            <a:ext cx="2996333" cy="369332"/>
          </a:xfrm>
          <a:prstGeom prst="rect">
            <a:avLst/>
          </a:prstGeom>
          <a:noFill/>
        </p:spPr>
        <p:txBody>
          <a:bodyPr wrap="none" rtlCol="0">
            <a:spAutoFit/>
          </a:bodyPr>
          <a:lstStyle/>
          <a:p>
            <a:pPr algn="ctr"/>
            <a:r>
              <a:rPr lang="en-GB" sz="900" dirty="0">
                <a:solidFill>
                  <a:srgbClr val="FFFF00"/>
                </a:solidFill>
                <a:latin typeface="Arial" panose="020B0604020202020204" pitchFamily="34" charset="0"/>
                <a:ea typeface="Adobe Heiti Std R" pitchFamily="34" charset="-128"/>
                <a:cs typeface="Arial" panose="020B0604020202020204" pitchFamily="34" charset="0"/>
              </a:rPr>
              <a:t>Click in each caption space to reveal text</a:t>
            </a:r>
          </a:p>
          <a:p>
            <a:pPr algn="ctr"/>
            <a:r>
              <a:rPr lang="en-NZ" sz="900" dirty="0" smtClean="0">
                <a:solidFill>
                  <a:srgbClr val="FFFF00"/>
                </a:solidFill>
                <a:latin typeface="Arial" panose="020B0604020202020204" pitchFamily="34" charset="0"/>
                <a:ea typeface="Adobe Heiti Std R" pitchFamily="34" charset="-128"/>
                <a:cs typeface="Arial" panose="020B0604020202020204" pitchFamily="34" charset="0"/>
              </a:rPr>
              <a:t>Click on the worksheet button to go to the worksheet.</a:t>
            </a:r>
            <a:endParaRPr lang="en-GB" sz="900" dirty="0">
              <a:solidFill>
                <a:srgbClr val="FFFF00"/>
              </a:solidFill>
              <a:latin typeface="Arial" panose="020B0604020202020204" pitchFamily="34" charset="0"/>
              <a:ea typeface="Adobe Heiti Std R" pitchFamily="34" charset="-128"/>
              <a:cs typeface="Arial" panose="020B0604020202020204" pitchFamily="34" charset="0"/>
            </a:endParaRPr>
          </a:p>
        </p:txBody>
      </p:sp>
      <p:pic>
        <p:nvPicPr>
          <p:cNvPr id="47" name="Picture 46" descr="Image result for ordinary time catholic">
            <a:hlinkClick r:id="rId4"/>
          </p:cNvPr>
          <p:cNvPicPr/>
          <p:nvPr/>
        </p:nvPicPr>
        <p:blipFill rotWithShape="1">
          <a:blip r:embed="rId5">
            <a:extLst>
              <a:ext uri="{28A0092B-C50C-407E-A947-70E740481C1C}">
                <a14:useLocalDpi xmlns:a14="http://schemas.microsoft.com/office/drawing/2010/main" val="0"/>
              </a:ext>
            </a:extLst>
          </a:blip>
          <a:srcRect b="7447"/>
          <a:stretch/>
        </p:blipFill>
        <p:spPr bwMode="auto">
          <a:xfrm>
            <a:off x="7610393" y="85319"/>
            <a:ext cx="1362730" cy="10045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63645611"/>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1000" fill="hold"/>
                                        <p:tgtEl>
                                          <p:spTgt spid="27"/>
                                        </p:tgtEl>
                                        <p:attrNameLst>
                                          <p:attrName>style.color</p:attrName>
                                        </p:attrNameLst>
                                      </p:cBhvr>
                                      <p:to>
                                        <a:srgbClr val="C7C8AC"/>
                                      </p:to>
                                    </p:animClr>
                                  </p:childTnLst>
                                </p:cTn>
                              </p:par>
                              <p:par>
                                <p:cTn id="7" presetID="10" presetClass="entr" presetSubtype="0" fill="hold" grpId="1"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childTnLst>
                                </p:cTn>
                              </p:par>
                            </p:childTnLst>
                          </p:cTn>
                        </p:par>
                      </p:childTnLst>
                    </p:cTn>
                  </p:par>
                </p:childTnLst>
              </p:cTn>
              <p:nextCondLst>
                <p:cond evt="onClick" delay="0">
                  <p:tgtEl>
                    <p:spTgt spid="33"/>
                  </p:tgtEl>
                </p:cond>
              </p:nextCondLst>
            </p:seq>
            <p:seq concurrent="1" nextAc="seek">
              <p:cTn id="10" restart="whenNotActive" fill="hold" evtFilter="cancelBubble" nodeType="interactiveSeq">
                <p:stCondLst>
                  <p:cond evt="onClick" delay="0">
                    <p:tgtEl>
                      <p:spTgt spid="32"/>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0" nodeType="withEffect">
                                  <p:stCondLst>
                                    <p:cond delay="0"/>
                                  </p:stCondLst>
                                  <p:childTnLst>
                                    <p:animClr clrSpc="rgb" dir="cw">
                                      <p:cBhvr override="childStyle">
                                        <p:cTn id="14" dur="1000" fill="hold"/>
                                        <p:tgtEl>
                                          <p:spTgt spid="22"/>
                                        </p:tgtEl>
                                        <p:attrNameLst>
                                          <p:attrName>style.color</p:attrName>
                                        </p:attrNameLst>
                                      </p:cBhvr>
                                      <p:to>
                                        <a:srgbClr val="C7C8AC"/>
                                      </p:to>
                                    </p:animClr>
                                  </p:childTnLst>
                                </p:cTn>
                              </p:par>
                              <p:par>
                                <p:cTn id="15" presetID="10" presetClass="entr" presetSubtype="0" fill="hold" grpId="1"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nextCondLst>
                <p:cond evt="onClick" delay="0">
                  <p:tgtEl>
                    <p:spTgt spid="32"/>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0" nodeType="withEffect">
                                  <p:stCondLst>
                                    <p:cond delay="0"/>
                                  </p:stCondLst>
                                  <p:childTnLst>
                                    <p:animClr clrSpc="rgb" dir="cw">
                                      <p:cBhvr override="childStyle">
                                        <p:cTn id="22" dur="1000" fill="hold"/>
                                        <p:tgtEl>
                                          <p:spTgt spid="21"/>
                                        </p:tgtEl>
                                        <p:attrNameLst>
                                          <p:attrName>style.color</p:attrName>
                                        </p:attrNameLst>
                                      </p:cBhvr>
                                      <p:to>
                                        <a:srgbClr val="C7C8AC"/>
                                      </p:to>
                                    </p:animClr>
                                  </p:childTnLst>
                                </p:cTn>
                              </p:par>
                              <p:par>
                                <p:cTn id="23" presetID="10" presetClass="entr" presetSubtype="0" fill="hold" grpId="1"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45"/>
                    </p:tgtEl>
                  </p:cond>
                </p:stCondLst>
                <p:endSync evt="end" delay="0">
                  <p:rtn val="all"/>
                </p:endSync>
                <p:childTnLst>
                  <p:par>
                    <p:cTn id="27" fill="hold">
                      <p:stCondLst>
                        <p:cond delay="0"/>
                      </p:stCondLst>
                      <p:childTnLst>
                        <p:par>
                          <p:cTn id="28" fill="hold">
                            <p:stCondLst>
                              <p:cond delay="0"/>
                            </p:stCondLst>
                            <p:childTnLst>
                              <p:par>
                                <p:cTn id="29" presetID="3" presetClass="emph" presetSubtype="2" fill="hold" grpId="0" nodeType="withEffect">
                                  <p:stCondLst>
                                    <p:cond delay="0"/>
                                  </p:stCondLst>
                                  <p:childTnLst>
                                    <p:animClr clrSpc="rgb" dir="cw">
                                      <p:cBhvr override="childStyle">
                                        <p:cTn id="30" dur="1000" fill="hold"/>
                                        <p:tgtEl>
                                          <p:spTgt spid="20"/>
                                        </p:tgtEl>
                                        <p:attrNameLst>
                                          <p:attrName>style.color</p:attrName>
                                        </p:attrNameLst>
                                      </p:cBhvr>
                                      <p:to>
                                        <a:srgbClr val="C7C8AC"/>
                                      </p:to>
                                    </p:animClr>
                                  </p:childTnLst>
                                </p:cTn>
                              </p:par>
                              <p:par>
                                <p:cTn id="31" presetID="10" presetClass="entr" presetSubtype="0" fill="hold" grpId="1"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500"/>
                                        <p:tgtEl>
                                          <p:spTgt spid="44"/>
                                        </p:tgtEl>
                                      </p:cBhvr>
                                    </p:animEffect>
                                  </p:childTnLst>
                                </p:cTn>
                              </p:par>
                            </p:childTnLst>
                          </p:cTn>
                        </p:par>
                      </p:childTnLst>
                    </p:cTn>
                  </p:par>
                </p:childTnLst>
              </p:cTn>
              <p:nextCondLst>
                <p:cond evt="onClick" delay="0">
                  <p:tgtEl>
                    <p:spTgt spid="45"/>
                  </p:tgtEl>
                </p:cond>
              </p:nextCondLst>
            </p:seq>
            <p:seq concurrent="1" nextAc="seek">
              <p:cTn id="34" restart="whenNotActive" fill="hold" evtFilter="cancelBubble" nodeType="interactiveSeq">
                <p:stCondLst>
                  <p:cond evt="onClick" delay="0">
                    <p:tgtEl>
                      <p:spTgt spid="30"/>
                    </p:tgtEl>
                  </p:cond>
                </p:stCondLst>
                <p:endSync evt="end" delay="0">
                  <p:rtn val="all"/>
                </p:endSync>
                <p:childTnLst>
                  <p:par>
                    <p:cTn id="35" fill="hold">
                      <p:stCondLst>
                        <p:cond delay="0"/>
                      </p:stCondLst>
                      <p:childTnLst>
                        <p:par>
                          <p:cTn id="36" fill="hold">
                            <p:stCondLst>
                              <p:cond delay="0"/>
                            </p:stCondLst>
                            <p:childTnLst>
                              <p:par>
                                <p:cTn id="37" presetID="3" presetClass="emph" presetSubtype="2" fill="hold" grpId="0" nodeType="withEffect">
                                  <p:stCondLst>
                                    <p:cond delay="0"/>
                                  </p:stCondLst>
                                  <p:childTnLst>
                                    <p:animClr clrSpc="rgb" dir="cw">
                                      <p:cBhvr override="childStyle">
                                        <p:cTn id="38" dur="1000" fill="hold"/>
                                        <p:tgtEl>
                                          <p:spTgt spid="44"/>
                                        </p:tgtEl>
                                        <p:attrNameLst>
                                          <p:attrName>style.color</p:attrName>
                                        </p:attrNameLst>
                                      </p:cBhvr>
                                      <p:to>
                                        <a:srgbClr val="C7C8AC"/>
                                      </p:to>
                                    </p:animClr>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childTnLst>
              </p:cTn>
              <p:nextCondLst>
                <p:cond evt="onClick" delay="0">
                  <p:tgtEl>
                    <p:spTgt spid="30"/>
                  </p:tgtEl>
                </p:cond>
              </p:nextCondLst>
            </p:seq>
            <p:seq concurrent="1" nextAc="seek">
              <p:cTn id="42" restart="whenNotActive" fill="hold" evtFilter="cancelBubble" nodeType="interactiveSeq">
                <p:stCondLst>
                  <p:cond evt="onClick" delay="0">
                    <p:tgtEl>
                      <p:spTgt spid="43"/>
                    </p:tgtEl>
                  </p:cond>
                </p:stCondLst>
                <p:endSync evt="end" delay="0">
                  <p:rtn val="all"/>
                </p:endSync>
                <p:childTnLst>
                  <p:par>
                    <p:cTn id="43" fill="hold">
                      <p:stCondLst>
                        <p:cond delay="0"/>
                      </p:stCondLst>
                      <p:childTnLst>
                        <p:par>
                          <p:cTn id="44" fill="hold">
                            <p:stCondLst>
                              <p:cond delay="0"/>
                            </p:stCondLst>
                            <p:childTnLst>
                              <p:par>
                                <p:cTn id="45" presetID="3" presetClass="emph" presetSubtype="2" fill="hold" grpId="5" nodeType="withEffect">
                                  <p:stCondLst>
                                    <p:cond delay="0"/>
                                  </p:stCondLst>
                                  <p:childTnLst>
                                    <p:animClr clrSpc="rgb" dir="cw">
                                      <p:cBhvr override="childStyle">
                                        <p:cTn id="46" dur="1000" fill="hold"/>
                                        <p:tgtEl>
                                          <p:spTgt spid="18"/>
                                        </p:tgtEl>
                                        <p:attrNameLst>
                                          <p:attrName>style.color</p:attrName>
                                        </p:attrNameLst>
                                      </p:cBhvr>
                                      <p:to>
                                        <a:srgbClr val="C7C8AC"/>
                                      </p:to>
                                    </p:animClr>
                                  </p:childTnLst>
                                </p:cTn>
                              </p:par>
                              <p:par>
                                <p:cTn id="47" presetID="10"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childTnLst>
                                </p:cTn>
                              </p:par>
                            </p:childTnLst>
                          </p:cTn>
                        </p:par>
                      </p:childTnLst>
                    </p:cTn>
                  </p:par>
                </p:childTnLst>
              </p:cTn>
              <p:nextCondLst>
                <p:cond evt="onClick" delay="0">
                  <p:tgtEl>
                    <p:spTgt spid="43"/>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3" presetClass="emph" presetSubtype="2" fill="hold" grpId="1" nodeType="withEffect">
                                  <p:stCondLst>
                                    <p:cond delay="0"/>
                                  </p:stCondLst>
                                  <p:childTnLst>
                                    <p:animClr clrSpc="rgb" dir="cw">
                                      <p:cBhvr override="childStyle">
                                        <p:cTn id="54" dur="100" fill="hold"/>
                                        <p:tgtEl>
                                          <p:spTgt spid="27"/>
                                        </p:tgtEl>
                                        <p:attrNameLst>
                                          <p:attrName>style.color</p:attrName>
                                        </p:attrNameLst>
                                      </p:cBhvr>
                                      <p:to>
                                        <a:srgbClr val="FFFF00"/>
                                      </p:to>
                                    </p:animClr>
                                  </p:childTnLst>
                                </p:cTn>
                              </p:par>
                              <p:par>
                                <p:cTn id="55" presetID="3" presetClass="emph" presetSubtype="2" fill="hold" grpId="2" nodeType="withEffect">
                                  <p:stCondLst>
                                    <p:cond delay="0"/>
                                  </p:stCondLst>
                                  <p:childTnLst>
                                    <p:animClr clrSpc="rgb" dir="cw">
                                      <p:cBhvr override="childStyle">
                                        <p:cTn id="56" dur="100" fill="hold"/>
                                        <p:tgtEl>
                                          <p:spTgt spid="22"/>
                                        </p:tgtEl>
                                        <p:attrNameLst>
                                          <p:attrName>style.color</p:attrName>
                                        </p:attrNameLst>
                                      </p:cBhvr>
                                      <p:to>
                                        <a:srgbClr val="FFFF00"/>
                                      </p:to>
                                    </p:animClr>
                                  </p:childTnLst>
                                </p:cTn>
                              </p:par>
                              <p:par>
                                <p:cTn id="57" presetID="3" presetClass="emph" presetSubtype="2" fill="hold" grpId="2" nodeType="withEffect">
                                  <p:stCondLst>
                                    <p:cond delay="0"/>
                                  </p:stCondLst>
                                  <p:childTnLst>
                                    <p:animClr clrSpc="rgb" dir="cw">
                                      <p:cBhvr override="childStyle">
                                        <p:cTn id="58" dur="100" fill="hold"/>
                                        <p:tgtEl>
                                          <p:spTgt spid="21"/>
                                        </p:tgtEl>
                                        <p:attrNameLst>
                                          <p:attrName>style.color</p:attrName>
                                        </p:attrNameLst>
                                      </p:cBhvr>
                                      <p:to>
                                        <a:srgbClr val="FFFF00"/>
                                      </p:to>
                                    </p:animClr>
                                  </p:childTnLst>
                                </p:cTn>
                              </p:par>
                              <p:par>
                                <p:cTn id="59" presetID="3" presetClass="emph" presetSubtype="2" fill="hold" grpId="2" nodeType="withEffect">
                                  <p:stCondLst>
                                    <p:cond delay="0"/>
                                  </p:stCondLst>
                                  <p:childTnLst>
                                    <p:animClr clrSpc="rgb" dir="cw">
                                      <p:cBhvr override="childStyle">
                                        <p:cTn id="60" dur="100" fill="hold"/>
                                        <p:tgtEl>
                                          <p:spTgt spid="20"/>
                                        </p:tgtEl>
                                        <p:attrNameLst>
                                          <p:attrName>style.color</p:attrName>
                                        </p:attrNameLst>
                                      </p:cBhvr>
                                      <p:to>
                                        <a:srgbClr val="FFFF00"/>
                                      </p:to>
                                    </p:animClr>
                                  </p:childTnLst>
                                </p:cTn>
                              </p:par>
                              <p:par>
                                <p:cTn id="61" presetID="3" presetClass="emph" presetSubtype="2" fill="hold" grpId="2" nodeType="withEffect">
                                  <p:stCondLst>
                                    <p:cond delay="0"/>
                                  </p:stCondLst>
                                  <p:childTnLst>
                                    <p:animClr clrSpc="rgb" dir="cw">
                                      <p:cBhvr override="childStyle">
                                        <p:cTn id="62" dur="100" fill="hold"/>
                                        <p:tgtEl>
                                          <p:spTgt spid="44"/>
                                        </p:tgtEl>
                                        <p:attrNameLst>
                                          <p:attrName>style.color</p:attrName>
                                        </p:attrNameLst>
                                      </p:cBhvr>
                                      <p:to>
                                        <a:srgbClr val="FFFF00"/>
                                      </p:to>
                                    </p:animClr>
                                  </p:childTnLst>
                                </p:cTn>
                              </p:par>
                              <p:par>
                                <p:cTn id="63" presetID="3" presetClass="emph" presetSubtype="2" fill="hold" grpId="1" nodeType="withEffect">
                                  <p:stCondLst>
                                    <p:cond delay="0"/>
                                  </p:stCondLst>
                                  <p:childTnLst>
                                    <p:animClr clrSpc="rgb" dir="cw">
                                      <p:cBhvr override="childStyle">
                                        <p:cTn id="64" dur="100" fill="hold"/>
                                        <p:tgtEl>
                                          <p:spTgt spid="18"/>
                                        </p:tgtEl>
                                        <p:attrNameLst>
                                          <p:attrName>style.color</p:attrName>
                                        </p:attrNameLst>
                                      </p:cBhvr>
                                      <p:to>
                                        <a:srgbClr val="FFFF00"/>
                                      </p:to>
                                    </p:animClr>
                                  </p:childTnLst>
                                </p:cTn>
                              </p:par>
                              <p:par>
                                <p:cTn id="65" presetID="3" presetClass="emph" presetSubtype="2" fill="hold" grpId="1" nodeType="withEffect">
                                  <p:stCondLst>
                                    <p:cond delay="0"/>
                                  </p:stCondLst>
                                  <p:childTnLst>
                                    <p:animClr clrSpc="rgb" dir="cw">
                                      <p:cBhvr override="childStyle">
                                        <p:cTn id="66" dur="100" fill="hold"/>
                                        <p:tgtEl>
                                          <p:spTgt spid="36"/>
                                        </p:tgtEl>
                                        <p:attrNameLst>
                                          <p:attrName>style.color</p:attrName>
                                        </p:attrNameLst>
                                      </p:cBhvr>
                                      <p:to>
                                        <a:srgbClr val="FFFF00"/>
                                      </p:to>
                                    </p:animClr>
                                  </p:childTnLst>
                                </p:cTn>
                              </p:par>
                              <p:par>
                                <p:cTn id="67" presetID="1" presetClass="exit" presetSubtype="0" fill="hold" grpId="3" nodeType="withEffect">
                                  <p:stCondLst>
                                    <p:cond delay="0"/>
                                  </p:stCondLst>
                                  <p:childTnLst>
                                    <p:set>
                                      <p:cBhvr>
                                        <p:cTn id="68" dur="1" fill="hold">
                                          <p:stCondLst>
                                            <p:cond delay="0"/>
                                          </p:stCondLst>
                                        </p:cTn>
                                        <p:tgtEl>
                                          <p:spTgt spid="22"/>
                                        </p:tgtEl>
                                        <p:attrNameLst>
                                          <p:attrName>style.visibility</p:attrName>
                                        </p:attrNameLst>
                                      </p:cBhvr>
                                      <p:to>
                                        <p:strVal val="hidden"/>
                                      </p:to>
                                    </p:set>
                                  </p:childTnLst>
                                </p:cTn>
                              </p:par>
                              <p:par>
                                <p:cTn id="69" presetID="1" presetClass="exit" presetSubtype="0" fill="hold" grpId="3" nodeType="withEffect">
                                  <p:stCondLst>
                                    <p:cond delay="0"/>
                                  </p:stCondLst>
                                  <p:childTnLst>
                                    <p:set>
                                      <p:cBhvr>
                                        <p:cTn id="70" dur="1" fill="hold">
                                          <p:stCondLst>
                                            <p:cond delay="0"/>
                                          </p:stCondLst>
                                        </p:cTn>
                                        <p:tgtEl>
                                          <p:spTgt spid="21"/>
                                        </p:tgtEl>
                                        <p:attrNameLst>
                                          <p:attrName>style.visibility</p:attrName>
                                        </p:attrNameLst>
                                      </p:cBhvr>
                                      <p:to>
                                        <p:strVal val="hidden"/>
                                      </p:to>
                                    </p:set>
                                  </p:childTnLst>
                                </p:cTn>
                              </p:par>
                              <p:par>
                                <p:cTn id="71" presetID="1" presetClass="exit" presetSubtype="0" fill="hold" grpId="3" nodeType="withEffect">
                                  <p:stCondLst>
                                    <p:cond delay="0"/>
                                  </p:stCondLst>
                                  <p:childTnLst>
                                    <p:set>
                                      <p:cBhvr>
                                        <p:cTn id="72" dur="1" fill="hold">
                                          <p:stCondLst>
                                            <p:cond delay="0"/>
                                          </p:stCondLst>
                                        </p:cTn>
                                        <p:tgtEl>
                                          <p:spTgt spid="20"/>
                                        </p:tgtEl>
                                        <p:attrNameLst>
                                          <p:attrName>style.visibility</p:attrName>
                                        </p:attrNameLst>
                                      </p:cBhvr>
                                      <p:to>
                                        <p:strVal val="hidden"/>
                                      </p:to>
                                    </p:set>
                                  </p:childTnLst>
                                </p:cTn>
                              </p:par>
                              <p:par>
                                <p:cTn id="73" presetID="1" presetClass="exit" presetSubtype="0" fill="hold" grpId="3" nodeType="withEffect">
                                  <p:stCondLst>
                                    <p:cond delay="0"/>
                                  </p:stCondLst>
                                  <p:childTnLst>
                                    <p:set>
                                      <p:cBhvr>
                                        <p:cTn id="74" dur="1" fill="hold">
                                          <p:stCondLst>
                                            <p:cond delay="0"/>
                                          </p:stCondLst>
                                        </p:cTn>
                                        <p:tgtEl>
                                          <p:spTgt spid="44"/>
                                        </p:tgtEl>
                                        <p:attrNameLst>
                                          <p:attrName>style.visibility</p:attrName>
                                        </p:attrNameLst>
                                      </p:cBhvr>
                                      <p:to>
                                        <p:strVal val="hidden"/>
                                      </p:to>
                                    </p:set>
                                  </p:childTnLst>
                                </p:cTn>
                              </p:par>
                              <p:par>
                                <p:cTn id="75" presetID="1" presetClass="exit" presetSubtype="0" fill="hold" grpId="2" nodeType="withEffect">
                                  <p:stCondLst>
                                    <p:cond delay="0"/>
                                  </p:stCondLst>
                                  <p:childTnLst>
                                    <p:set>
                                      <p:cBhvr>
                                        <p:cTn id="76" dur="1" fill="hold">
                                          <p:stCondLst>
                                            <p:cond delay="0"/>
                                          </p:stCondLst>
                                        </p:cTn>
                                        <p:tgtEl>
                                          <p:spTgt spid="18"/>
                                        </p:tgtEl>
                                        <p:attrNameLst>
                                          <p:attrName>style.visibility</p:attrName>
                                        </p:attrNameLst>
                                      </p:cBhvr>
                                      <p:to>
                                        <p:strVal val="hidden"/>
                                      </p:to>
                                    </p:set>
                                  </p:childTnLst>
                                </p:cTn>
                              </p:par>
                              <p:par>
                                <p:cTn id="77" presetID="1" presetClass="exit" presetSubtype="0" fill="hold" grpId="2" nodeType="withEffect">
                                  <p:stCondLst>
                                    <p:cond delay="0"/>
                                  </p:stCondLst>
                                  <p:childTnLst>
                                    <p:set>
                                      <p:cBhvr>
                                        <p:cTn id="78"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79" restart="whenNotActive" fill="hold" evtFilter="cancelBubble" nodeType="interactiveSeq">
                <p:stCondLst>
                  <p:cond evt="onClick" delay="0">
                    <p:tgtEl>
                      <p:spTgt spid="6"/>
                    </p:tgtEl>
                  </p:cond>
                </p:stCondLst>
                <p:endSync evt="end" delay="0">
                  <p:rtn val="all"/>
                </p:endSync>
                <p:childTnLst>
                  <p:par>
                    <p:cTn id="80" fill="hold">
                      <p:stCondLst>
                        <p:cond delay="0"/>
                      </p:stCondLst>
                      <p:childTnLst>
                        <p:par>
                          <p:cTn id="81" fill="hold">
                            <p:stCondLst>
                              <p:cond delay="0"/>
                            </p:stCondLst>
                            <p:childTnLst>
                              <p:par>
                                <p:cTn id="82" presetID="3" presetClass="emph" presetSubtype="2" fill="hold" grpId="2" nodeType="withEffect">
                                  <p:stCondLst>
                                    <p:cond delay="0"/>
                                  </p:stCondLst>
                                  <p:childTnLst>
                                    <p:animClr clrSpc="rgb" dir="cw">
                                      <p:cBhvr override="childStyle">
                                        <p:cTn id="83" dur="100" fill="hold"/>
                                        <p:tgtEl>
                                          <p:spTgt spid="27"/>
                                        </p:tgtEl>
                                        <p:attrNameLst>
                                          <p:attrName>style.color</p:attrName>
                                        </p:attrNameLst>
                                      </p:cBhvr>
                                      <p:to>
                                        <a:srgbClr val="FFFF00"/>
                                      </p:to>
                                    </p:animClr>
                                  </p:childTnLst>
                                </p:cTn>
                              </p:par>
                              <p:par>
                                <p:cTn id="84" presetID="3" presetClass="emph" presetSubtype="2" fill="hold" grpId="4" nodeType="withEffect">
                                  <p:stCondLst>
                                    <p:cond delay="0"/>
                                  </p:stCondLst>
                                  <p:childTnLst>
                                    <p:animClr clrSpc="rgb" dir="cw">
                                      <p:cBhvr override="childStyle">
                                        <p:cTn id="85" dur="100" fill="hold"/>
                                        <p:tgtEl>
                                          <p:spTgt spid="22"/>
                                        </p:tgtEl>
                                        <p:attrNameLst>
                                          <p:attrName>style.color</p:attrName>
                                        </p:attrNameLst>
                                      </p:cBhvr>
                                      <p:to>
                                        <a:srgbClr val="FFFF00"/>
                                      </p:to>
                                    </p:animClr>
                                  </p:childTnLst>
                                </p:cTn>
                              </p:par>
                              <p:par>
                                <p:cTn id="86" presetID="3" presetClass="emph" presetSubtype="2" fill="hold" grpId="4" nodeType="withEffect">
                                  <p:stCondLst>
                                    <p:cond delay="0"/>
                                  </p:stCondLst>
                                  <p:childTnLst>
                                    <p:animClr clrSpc="rgb" dir="cw">
                                      <p:cBhvr override="childStyle">
                                        <p:cTn id="87" dur="100" fill="hold"/>
                                        <p:tgtEl>
                                          <p:spTgt spid="21"/>
                                        </p:tgtEl>
                                        <p:attrNameLst>
                                          <p:attrName>style.color</p:attrName>
                                        </p:attrNameLst>
                                      </p:cBhvr>
                                      <p:to>
                                        <a:srgbClr val="FFFF00"/>
                                      </p:to>
                                    </p:animClr>
                                  </p:childTnLst>
                                </p:cTn>
                              </p:par>
                              <p:par>
                                <p:cTn id="88" presetID="3" presetClass="emph" presetSubtype="2" fill="hold" grpId="4" nodeType="withEffect">
                                  <p:stCondLst>
                                    <p:cond delay="0"/>
                                  </p:stCondLst>
                                  <p:childTnLst>
                                    <p:animClr clrSpc="rgb" dir="cw">
                                      <p:cBhvr override="childStyle">
                                        <p:cTn id="89" dur="100" fill="hold"/>
                                        <p:tgtEl>
                                          <p:spTgt spid="20"/>
                                        </p:tgtEl>
                                        <p:attrNameLst>
                                          <p:attrName>style.color</p:attrName>
                                        </p:attrNameLst>
                                      </p:cBhvr>
                                      <p:to>
                                        <a:srgbClr val="FFFF00"/>
                                      </p:to>
                                    </p:animClr>
                                  </p:childTnLst>
                                </p:cTn>
                              </p:par>
                              <p:par>
                                <p:cTn id="90" presetID="3" presetClass="emph" presetSubtype="2" fill="hold" grpId="4" nodeType="withEffect">
                                  <p:stCondLst>
                                    <p:cond delay="0"/>
                                  </p:stCondLst>
                                  <p:childTnLst>
                                    <p:animClr clrSpc="rgb" dir="cw">
                                      <p:cBhvr override="childStyle">
                                        <p:cTn id="91" dur="100" fill="hold"/>
                                        <p:tgtEl>
                                          <p:spTgt spid="44"/>
                                        </p:tgtEl>
                                        <p:attrNameLst>
                                          <p:attrName>style.color</p:attrName>
                                        </p:attrNameLst>
                                      </p:cBhvr>
                                      <p:to>
                                        <a:srgbClr val="FFFF00"/>
                                      </p:to>
                                    </p:animClr>
                                  </p:childTnLst>
                                </p:cTn>
                              </p:par>
                              <p:par>
                                <p:cTn id="92" presetID="3" presetClass="emph" presetSubtype="2" fill="hold" grpId="3" nodeType="withEffect">
                                  <p:stCondLst>
                                    <p:cond delay="0"/>
                                  </p:stCondLst>
                                  <p:childTnLst>
                                    <p:animClr clrSpc="rgb" dir="cw">
                                      <p:cBhvr override="childStyle">
                                        <p:cTn id="93" dur="100" fill="hold"/>
                                        <p:tgtEl>
                                          <p:spTgt spid="18"/>
                                        </p:tgtEl>
                                        <p:attrNameLst>
                                          <p:attrName>style.color</p:attrName>
                                        </p:attrNameLst>
                                      </p:cBhvr>
                                      <p:to>
                                        <a:srgbClr val="FFFF00"/>
                                      </p:to>
                                    </p:animClr>
                                  </p:childTnLst>
                                </p:cTn>
                              </p:par>
                              <p:par>
                                <p:cTn id="94" presetID="3" presetClass="emph" presetSubtype="2" fill="hold" grpId="3" nodeType="withEffect">
                                  <p:stCondLst>
                                    <p:cond delay="0"/>
                                  </p:stCondLst>
                                  <p:childTnLst>
                                    <p:animClr clrSpc="rgb" dir="cw">
                                      <p:cBhvr override="childStyle">
                                        <p:cTn id="95" dur="100" fill="hold"/>
                                        <p:tgtEl>
                                          <p:spTgt spid="36"/>
                                        </p:tgtEl>
                                        <p:attrNameLst>
                                          <p:attrName>style.color</p:attrName>
                                        </p:attrNameLst>
                                      </p:cBhvr>
                                      <p:to>
                                        <a:srgbClr val="FFFF00"/>
                                      </p:to>
                                    </p:animClr>
                                  </p:childTnLst>
                                </p:cTn>
                              </p:par>
                              <p:par>
                                <p:cTn id="96" presetID="1" presetClass="exit" presetSubtype="0" fill="hold" grpId="5" nodeType="withEffect">
                                  <p:stCondLst>
                                    <p:cond delay="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xit" presetSubtype="0" fill="hold" grpId="5" nodeType="withEffect">
                                  <p:stCondLst>
                                    <p:cond delay="0"/>
                                  </p:stCondLst>
                                  <p:childTnLst>
                                    <p:set>
                                      <p:cBhvr>
                                        <p:cTn id="99" dur="1" fill="hold">
                                          <p:stCondLst>
                                            <p:cond delay="0"/>
                                          </p:stCondLst>
                                        </p:cTn>
                                        <p:tgtEl>
                                          <p:spTgt spid="21"/>
                                        </p:tgtEl>
                                        <p:attrNameLst>
                                          <p:attrName>style.visibility</p:attrName>
                                        </p:attrNameLst>
                                      </p:cBhvr>
                                      <p:to>
                                        <p:strVal val="hidden"/>
                                      </p:to>
                                    </p:set>
                                  </p:childTnLst>
                                </p:cTn>
                              </p:par>
                              <p:par>
                                <p:cTn id="100" presetID="1" presetClass="exit" presetSubtype="0" fill="hold" grpId="5" nodeType="withEffect">
                                  <p:stCondLst>
                                    <p:cond delay="0"/>
                                  </p:stCondLst>
                                  <p:childTnLst>
                                    <p:set>
                                      <p:cBhvr>
                                        <p:cTn id="101" dur="1" fill="hold">
                                          <p:stCondLst>
                                            <p:cond delay="0"/>
                                          </p:stCondLst>
                                        </p:cTn>
                                        <p:tgtEl>
                                          <p:spTgt spid="20"/>
                                        </p:tgtEl>
                                        <p:attrNameLst>
                                          <p:attrName>style.visibility</p:attrName>
                                        </p:attrNameLst>
                                      </p:cBhvr>
                                      <p:to>
                                        <p:strVal val="hidden"/>
                                      </p:to>
                                    </p:set>
                                  </p:childTnLst>
                                </p:cTn>
                              </p:par>
                              <p:par>
                                <p:cTn id="102" presetID="1" presetClass="exit" presetSubtype="0" fill="hold" grpId="5" nodeType="withEffect">
                                  <p:stCondLst>
                                    <p:cond delay="0"/>
                                  </p:stCondLst>
                                  <p:childTnLst>
                                    <p:set>
                                      <p:cBhvr>
                                        <p:cTn id="103" dur="1" fill="hold">
                                          <p:stCondLst>
                                            <p:cond delay="0"/>
                                          </p:stCondLst>
                                        </p:cTn>
                                        <p:tgtEl>
                                          <p:spTgt spid="44"/>
                                        </p:tgtEl>
                                        <p:attrNameLst>
                                          <p:attrName>style.visibility</p:attrName>
                                        </p:attrNameLst>
                                      </p:cBhvr>
                                      <p:to>
                                        <p:strVal val="hidden"/>
                                      </p:to>
                                    </p:set>
                                  </p:childTnLst>
                                </p:cTn>
                              </p:par>
                              <p:par>
                                <p:cTn id="104" presetID="1" presetClass="exit" presetSubtype="0" fill="hold" grpId="4" nodeType="withEffect">
                                  <p:stCondLst>
                                    <p:cond delay="0"/>
                                  </p:stCondLst>
                                  <p:childTnLst>
                                    <p:set>
                                      <p:cBhvr>
                                        <p:cTn id="105" dur="1" fill="hold">
                                          <p:stCondLst>
                                            <p:cond delay="0"/>
                                          </p:stCondLst>
                                        </p:cTn>
                                        <p:tgtEl>
                                          <p:spTgt spid="18"/>
                                        </p:tgtEl>
                                        <p:attrNameLst>
                                          <p:attrName>style.visibility</p:attrName>
                                        </p:attrNameLst>
                                      </p:cBhvr>
                                      <p:to>
                                        <p:strVal val="hidden"/>
                                      </p:to>
                                    </p:set>
                                  </p:childTnLst>
                                </p:cTn>
                              </p:par>
                              <p:par>
                                <p:cTn id="106" presetID="1" presetClass="exit" presetSubtype="0" fill="hold" grpId="4" nodeType="withEffect">
                                  <p:stCondLst>
                                    <p:cond delay="0"/>
                                  </p:stCondLst>
                                  <p:childTnLst>
                                    <p:set>
                                      <p:cBhvr>
                                        <p:cTn id="107"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36" grpId="0"/>
      <p:bldP spid="36" grpId="1"/>
      <p:bldP spid="36" grpId="2"/>
      <p:bldP spid="36" grpId="3"/>
      <p:bldP spid="36" grpId="4"/>
      <p:bldP spid="18" grpId="0"/>
      <p:bldP spid="18" grpId="1"/>
      <p:bldP spid="18" grpId="2"/>
      <p:bldP spid="18" grpId="3"/>
      <p:bldP spid="18" grpId="4"/>
      <p:bldP spid="18" grpId="5"/>
      <p:bldP spid="44" grpId="0"/>
      <p:bldP spid="44" grpId="1"/>
      <p:bldP spid="44" grpId="2"/>
      <p:bldP spid="44" grpId="3"/>
      <p:bldP spid="44" grpId="4"/>
      <p:bldP spid="44" grpId="5"/>
      <p:bldP spid="20" grpId="0"/>
      <p:bldP spid="20" grpId="1"/>
      <p:bldP spid="20" grpId="2"/>
      <p:bldP spid="20" grpId="3"/>
      <p:bldP spid="20" grpId="4"/>
      <p:bldP spid="20" grpId="5"/>
      <p:bldP spid="21" grpId="0"/>
      <p:bldP spid="21" grpId="1"/>
      <p:bldP spid="21" grpId="2"/>
      <p:bldP spid="21" grpId="3"/>
      <p:bldP spid="21" grpId="4"/>
      <p:bldP spid="21" grpId="5"/>
      <p:bldP spid="22" grpId="0"/>
      <p:bldP spid="22" grpId="1"/>
      <p:bldP spid="22" grpId="2"/>
      <p:bldP spid="22" grpId="3"/>
      <p:bldP spid="22" grpId="4"/>
      <p:bldP spid="22" grpId="5"/>
      <p:bldP spid="27" grpId="0"/>
      <p:bldP spid="27" grpId="1"/>
      <p:bldP spid="27"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flective Music - Ordinary Time (7.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72650" y="145200"/>
            <a:ext cx="609600" cy="609600"/>
          </a:xfrm>
          <a:prstGeom prst="rect">
            <a:avLst/>
          </a:prstGeom>
        </p:spPr>
      </p:pic>
      <p:pic>
        <p:nvPicPr>
          <p:cNvPr id="5" name="Picture Bottom"/>
          <p:cNvPicPr>
            <a:picLocks noChangeAspect="1"/>
          </p:cNvPicPr>
          <p:nvPr/>
        </p:nvPicPr>
        <p:blipFill>
          <a:blip r:embed="rId6">
            <a:extLst>
              <a:ext uri="{BEBA8EAE-BF5A-486C-A8C5-ECC9F3942E4B}">
                <a14:imgProps xmlns:a14="http://schemas.microsoft.com/office/drawing/2010/main">
                  <a14:imgLayer r:embed="rId7">
                    <a14:imgEffect>
                      <a14:sharpenSoften amount="-59000"/>
                    </a14:imgEffect>
                  </a14:imgLayer>
                </a14:imgProps>
              </a:ext>
            </a:extLst>
          </a:blip>
          <a:stretch>
            <a:fillRect/>
          </a:stretch>
        </p:blipFill>
        <p:spPr>
          <a:xfrm rot="268460">
            <a:off x="3308017" y="1335494"/>
            <a:ext cx="5536402" cy="3114227"/>
          </a:xfrm>
          <a:prstGeom prst="rect">
            <a:avLst/>
          </a:prstGeom>
          <a:noFill/>
          <a:ln>
            <a:noFill/>
          </a:ln>
          <a:effectLst>
            <a:softEdge rad="88900"/>
          </a:effectLst>
        </p:spPr>
      </p:pic>
      <p:pic>
        <p:nvPicPr>
          <p:cNvPr id="11" name="Picture Top" descr="C:\Users\a.kennedy\Pictures\St. Peter's College\20140916-DSC_0006.jpg"/>
          <p:cNvPicPr/>
          <p:nvPr/>
        </p:nvPicPr>
        <p:blipFill rotWithShape="1">
          <a:blip r:embed="rId8" cstate="print">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l="21816" t="3496" r="7309" b="30087"/>
          <a:stretch/>
        </p:blipFill>
        <p:spPr bwMode="auto">
          <a:xfrm rot="21403597">
            <a:off x="306370" y="799432"/>
            <a:ext cx="4922547" cy="3068072"/>
          </a:xfrm>
          <a:prstGeom prst="rect">
            <a:avLst/>
          </a:prstGeom>
          <a:noFill/>
          <a:ln>
            <a:noFill/>
          </a:ln>
          <a:effectLst>
            <a:softEdge rad="88900"/>
          </a:effectLst>
          <a:extLst>
            <a:ext uri="{53640926-AAD7-44D8-BBD7-CCE9431645EC}">
              <a14:shadowObscured xmlns:a14="http://schemas.microsoft.com/office/drawing/2010/main"/>
            </a:ext>
          </a:extLst>
        </p:spPr>
      </p:pic>
      <p:sp>
        <p:nvSpPr>
          <p:cNvPr id="2" name="Title"/>
          <p:cNvSpPr>
            <a:spLocks noGrp="1"/>
          </p:cNvSpPr>
          <p:nvPr>
            <p:ph type="ctrTitle"/>
          </p:nvPr>
        </p:nvSpPr>
        <p:spPr>
          <a:xfrm>
            <a:off x="0" y="0"/>
            <a:ext cx="9144000" cy="900000"/>
          </a:xfrm>
        </p:spPr>
        <p:txBody>
          <a:bodyPr>
            <a:normAutofit/>
          </a:bodyPr>
          <a:lstStyle/>
          <a:p>
            <a:r>
              <a:rPr lang="en-US" sz="3600" dirty="0">
                <a:ln w="0"/>
                <a:solidFill>
                  <a:srgbClr val="FFFF00"/>
                </a:solidFill>
                <a:effectLst>
                  <a:outerShdw blurRad="50800" dist="38100" dir="2700000" algn="tl" rotWithShape="0">
                    <a:prstClr val="black">
                      <a:alpha val="40000"/>
                    </a:prstClr>
                  </a:outerShdw>
                </a:effectLst>
                <a:latin typeface="+mj-lt"/>
                <a:cs typeface="Arial" panose="020B0604020202020204" pitchFamily="34" charset="0"/>
              </a:rPr>
              <a:t>Time for Reflection</a:t>
            </a:r>
            <a:endParaRPr lang="en-GB" sz="3600" dirty="0">
              <a:ln w="0"/>
              <a:solidFill>
                <a:srgbClr val="FFFF00"/>
              </a:solidFill>
              <a:effectLst>
                <a:outerShdw blurRad="50800" dist="38100" dir="2700000" algn="tl" rotWithShape="0">
                  <a:prstClr val="black">
                    <a:alpha val="40000"/>
                  </a:prstClr>
                </a:outerShdw>
              </a:effectLst>
              <a:latin typeface="+mj-lt"/>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S-11</a:t>
            </a:r>
            <a:endParaRPr lang="en-GB" sz="900" b="1" dirty="0">
              <a:solidFill>
                <a:srgbClr val="002060"/>
              </a:solidFill>
              <a:latin typeface="Arial" pitchFamily="34" charset="0"/>
              <a:cs typeface="Arial" pitchFamily="34" charset="0"/>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Tool instructions stop"/>
          <p:cNvSpPr txBox="1"/>
          <p:nvPr/>
        </p:nvSpPr>
        <p:spPr>
          <a:xfrm>
            <a:off x="3398507" y="4909873"/>
            <a:ext cx="2499403" cy="230832"/>
          </a:xfrm>
          <a:prstGeom prst="rect">
            <a:avLst/>
          </a:prstGeom>
          <a:noFill/>
        </p:spPr>
        <p:txBody>
          <a:bodyPr wrap="none" rtlCol="0">
            <a:spAutoFit/>
          </a:bodyPr>
          <a:lstStyle/>
          <a:p>
            <a:pPr algn="ctr"/>
            <a:r>
              <a:rPr lang="en-GB" sz="900" dirty="0">
                <a:solidFill>
                  <a:srgbClr val="FFFF00"/>
                </a:solidFill>
                <a:latin typeface="Arial" panose="020B0604020202020204" pitchFamily="34" charset="0"/>
                <a:ea typeface="Adobe Heiti Std R" pitchFamily="34" charset="-128"/>
                <a:cs typeface="Arial" panose="020B0604020202020204" pitchFamily="34" charset="0"/>
              </a:rPr>
              <a:t>Click the audio button to stop reflective music</a:t>
            </a:r>
          </a:p>
        </p:txBody>
      </p:sp>
      <p:sp>
        <p:nvSpPr>
          <p:cNvPr id="15" name="TextBox: Tool instructions start"/>
          <p:cNvSpPr txBox="1"/>
          <p:nvPr/>
        </p:nvSpPr>
        <p:spPr>
          <a:xfrm>
            <a:off x="3398508" y="4909873"/>
            <a:ext cx="2492991" cy="230832"/>
          </a:xfrm>
          <a:prstGeom prst="rect">
            <a:avLst/>
          </a:prstGeom>
          <a:noFill/>
        </p:spPr>
        <p:txBody>
          <a:bodyPr wrap="none" rtlCol="0">
            <a:spAutoFit/>
          </a:bodyPr>
          <a:lstStyle/>
          <a:p>
            <a:pPr algn="ctr"/>
            <a:r>
              <a:rPr lang="en-GB" sz="900" dirty="0">
                <a:solidFill>
                  <a:srgbClr val="FFFF00"/>
                </a:solidFill>
                <a:latin typeface="Arial" panose="020B0604020202020204" pitchFamily="34" charset="0"/>
                <a:ea typeface="Adobe Heiti Std R" pitchFamily="34" charset="-128"/>
                <a:cs typeface="Arial" panose="020B0604020202020204" pitchFamily="34" charset="0"/>
              </a:rPr>
              <a:t>Click the audio button to play reflective music</a:t>
            </a:r>
          </a:p>
        </p:txBody>
      </p:sp>
    </p:spTree>
    <p:extLst>
      <p:ext uri="{BB962C8B-B14F-4D97-AF65-F5344CB8AC3E}">
        <p14:creationId xmlns:p14="http://schemas.microsoft.com/office/powerpoint/2010/main" val="2945350113"/>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xit" presetSubtype="0" fill="hold" grpId="1" nodeType="with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257677" fill="hold"/>
                                        <p:tgtEl>
                                          <p:spTgt spid="12"/>
                                        </p:tgtEl>
                                      </p:cBhvr>
                                    </p:cmd>
                                  </p:childTnLst>
                                </p:cTn>
                              </p:par>
                              <p:par>
                                <p:cTn id="18" presetID="1" presetClass="emph" presetSubtype="2" fill="hold" nodeType="withEffect">
                                  <p:stCondLst>
                                    <p:cond delay="0"/>
                                  </p:stCondLst>
                                  <p:childTnLst>
                                    <p:animClr clrSpc="rgb" dir="cw">
                                      <p:cBhvr>
                                        <p:cTn id="19" dur="1000" fill="hold"/>
                                        <p:tgtEl>
                                          <p:spTgt spid="13"/>
                                        </p:tgtEl>
                                        <p:attrNameLst>
                                          <p:attrName>fillcolor</p:attrName>
                                        </p:attrNameLst>
                                      </p:cBhvr>
                                      <p:to>
                                        <a:schemeClr val="accent2"/>
                                      </p:to>
                                    </p:animClr>
                                    <p:set>
                                      <p:cBhvr>
                                        <p:cTn id="20" dur="1000" fill="hold"/>
                                        <p:tgtEl>
                                          <p:spTgt spid="13"/>
                                        </p:tgtEl>
                                        <p:attrNameLst>
                                          <p:attrName>fill.type</p:attrName>
                                        </p:attrNameLst>
                                      </p:cBhvr>
                                      <p:to>
                                        <p:strVal val="solid"/>
                                      </p:to>
                                    </p:set>
                                    <p:set>
                                      <p:cBhvr>
                                        <p:cTn id="21" dur="1000" fill="hold"/>
                                        <p:tgtEl>
                                          <p:spTgt spid="13"/>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12"/>
                                        </p:tgtEl>
                                      </p:cBhvr>
                                    </p:cmd>
                                  </p:childTnLst>
                                </p:cTn>
                              </p:par>
                              <p:par>
                                <p:cTn id="26" presetID="10" presetClass="exit" presetSubtype="0" fill="hold" grpId="1"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 presetClass="emph" presetSubtype="2" fill="hold" nodeType="withEffect">
                                  <p:stCondLst>
                                    <p:cond delay="0"/>
                                  </p:stCondLst>
                                  <p:childTnLst>
                                    <p:animClr clrSpc="rgb" dir="cw">
                                      <p:cBhvr>
                                        <p:cTn id="33" dur="2000" fill="hold"/>
                                        <p:tgtEl>
                                          <p:spTgt spid="13"/>
                                        </p:tgtEl>
                                        <p:attrNameLst>
                                          <p:attrName>fillcolor</p:attrName>
                                        </p:attrNameLst>
                                      </p:cBhvr>
                                      <p:to>
                                        <a:schemeClr val="bg1"/>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audio>
              <p:cMediaNode vol="80000">
                <p:cTn id="36" fill="hold" display="0">
                  <p:stCondLst>
                    <p:cond delay="indefinite"/>
                  </p:stCondLst>
                  <p:endCondLst>
                    <p:cond evt="onStopAudio" delay="0">
                      <p:tgtEl>
                        <p:sldTgt/>
                      </p:tgtEl>
                    </p:cond>
                  </p:endCondLst>
                </p:cTn>
                <p:tgtEl>
                  <p:spTgt spid="12"/>
                </p:tgtEl>
              </p:cMediaNode>
            </p:audio>
          </p:childTnLst>
        </p:cTn>
      </p:par>
    </p:tnLst>
    <p:bldLst>
      <p:bldP spid="14" grpId="0"/>
      <p:bldP spid="14" grpId="1"/>
      <p:bldP spid="15" grpId="0"/>
      <p:bldP spid="15" grpId="1"/>
      <p:bldP spid="15" grpId="2"/>
    </p:bldLst>
  </p:timing>
</p:sld>
</file>

<file path=ppt/slides/slide1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8" name="REMOVE THIS OBJECT"/>
          <p:cNvSpPr txBox="1"/>
          <p:nvPr/>
        </p:nvSpPr>
        <p:spPr>
          <a:xfrm>
            <a:off x="0" y="-17728"/>
            <a:ext cx="9144000" cy="646331"/>
          </a:xfrm>
          <a:prstGeom prst="rect">
            <a:avLst/>
          </a:prstGeom>
          <a:noFill/>
        </p:spPr>
        <p:txBody>
          <a:bodyPr wrap="square" rtlCol="0">
            <a:spAutoFit/>
          </a:bodyPr>
          <a:lstStyle/>
          <a:p>
            <a:pPr algn="ctr"/>
            <a:r>
              <a:rPr lang="en-US" sz="3600" dirty="0">
                <a:ln w="0"/>
                <a:cs typeface="Arial" panose="020B0604020202020204" pitchFamily="34" charset="0"/>
              </a:rPr>
              <a:t>What I know about the Liturgical Year</a:t>
            </a:r>
            <a:endParaRPr lang="en-GB" sz="3600" b="1" dirty="0"/>
          </a:p>
        </p:txBody>
      </p:sp>
      <p:graphicFrame>
        <p:nvGraphicFramePr>
          <p:cNvPr id="11" name="Table"/>
          <p:cNvGraphicFramePr>
            <a:graphicFrameLocks noGrp="1"/>
          </p:cNvGraphicFramePr>
          <p:nvPr>
            <p:extLst>
              <p:ext uri="{D42A27DB-BD31-4B8C-83A1-F6EECF244321}">
                <p14:modId xmlns:p14="http://schemas.microsoft.com/office/powerpoint/2010/main" val="2673949555"/>
              </p:ext>
            </p:extLst>
          </p:nvPr>
        </p:nvGraphicFramePr>
        <p:xfrm>
          <a:off x="323528" y="1203598"/>
          <a:ext cx="8604936" cy="3394074"/>
        </p:xfrm>
        <a:graphic>
          <a:graphicData uri="http://schemas.openxmlformats.org/drawingml/2006/table">
            <a:tbl>
              <a:tblPr firstRow="1" firstCol="1" bandRow="1">
                <a:tableStyleId>{5940675A-B579-460E-94D1-54222C63F5DA}</a:tableStyleId>
              </a:tblPr>
              <a:tblGrid>
                <a:gridCol w="2868312">
                  <a:extLst>
                    <a:ext uri="{9D8B030D-6E8A-4147-A177-3AD203B41FA5}">
                      <a16:colId xmlns:a16="http://schemas.microsoft.com/office/drawing/2014/main" val="20000"/>
                    </a:ext>
                  </a:extLst>
                </a:gridCol>
                <a:gridCol w="2868312">
                  <a:extLst>
                    <a:ext uri="{9D8B030D-6E8A-4147-A177-3AD203B41FA5}">
                      <a16:colId xmlns:a16="http://schemas.microsoft.com/office/drawing/2014/main" val="20001"/>
                    </a:ext>
                  </a:extLst>
                </a:gridCol>
                <a:gridCol w="2868312">
                  <a:extLst>
                    <a:ext uri="{9D8B030D-6E8A-4147-A177-3AD203B41FA5}">
                      <a16:colId xmlns:a16="http://schemas.microsoft.com/office/drawing/2014/main" val="20002"/>
                    </a:ext>
                  </a:extLst>
                </a:gridCol>
              </a:tblGrid>
              <a:tr h="1131358">
                <a:tc>
                  <a:txBody>
                    <a:bodyPr/>
                    <a:lstStyle/>
                    <a:p>
                      <a:pPr>
                        <a:lnSpc>
                          <a:spcPct val="115000"/>
                        </a:lnSpc>
                        <a:spcAft>
                          <a:spcPts val="0"/>
                        </a:spcAft>
                      </a:pPr>
                      <a:r>
                        <a:rPr lang="en-AU" sz="1000" dirty="0">
                          <a:effectLst/>
                        </a:rPr>
                        <a:t>1</a:t>
                      </a:r>
                      <a:endParaRPr lang="en-GB" sz="1000" dirty="0">
                        <a:effectLst/>
                        <a:latin typeface="Calibri"/>
                        <a:ea typeface="Calibri"/>
                        <a:cs typeface="Times New Roman"/>
                      </a:endParaRPr>
                    </a:p>
                  </a:txBody>
                  <a:tcPr marL="42426" marR="42426" marT="0" marB="0"/>
                </a:tc>
                <a:tc>
                  <a:txBody>
                    <a:bodyPr/>
                    <a:lstStyle/>
                    <a:p>
                      <a:pPr>
                        <a:lnSpc>
                          <a:spcPct val="115000"/>
                        </a:lnSpc>
                        <a:spcAft>
                          <a:spcPts val="0"/>
                        </a:spcAft>
                      </a:pPr>
                      <a:r>
                        <a:rPr lang="en-AU" sz="1000" dirty="0">
                          <a:effectLst/>
                        </a:rPr>
                        <a:t>2</a:t>
                      </a:r>
                      <a:endParaRPr lang="en-GB" sz="1000" dirty="0">
                        <a:effectLst/>
                        <a:latin typeface="Calibri"/>
                        <a:ea typeface="Calibri"/>
                        <a:cs typeface="Times New Roman"/>
                      </a:endParaRPr>
                    </a:p>
                  </a:txBody>
                  <a:tcPr marL="42426" marR="42426" marT="0" marB="0"/>
                </a:tc>
                <a:tc>
                  <a:txBody>
                    <a:bodyPr/>
                    <a:lstStyle/>
                    <a:p>
                      <a:pPr>
                        <a:lnSpc>
                          <a:spcPct val="115000"/>
                        </a:lnSpc>
                        <a:spcAft>
                          <a:spcPts val="0"/>
                        </a:spcAft>
                      </a:pPr>
                      <a:r>
                        <a:rPr lang="en-AU" sz="1000" dirty="0">
                          <a:effectLst/>
                        </a:rPr>
                        <a:t>3</a:t>
                      </a:r>
                      <a:endParaRPr lang="en-GB" sz="1000" dirty="0">
                        <a:effectLst/>
                        <a:latin typeface="Calibri"/>
                        <a:ea typeface="Calibri"/>
                        <a:cs typeface="Times New Roman"/>
                      </a:endParaRPr>
                    </a:p>
                  </a:txBody>
                  <a:tcPr marL="42426" marR="42426" marT="0" marB="0"/>
                </a:tc>
                <a:extLst>
                  <a:ext uri="{0D108BD9-81ED-4DB2-BD59-A6C34878D82A}">
                    <a16:rowId xmlns:a16="http://schemas.microsoft.com/office/drawing/2014/main" val="10000"/>
                  </a:ext>
                </a:extLst>
              </a:tr>
              <a:tr h="1131358">
                <a:tc>
                  <a:txBody>
                    <a:bodyPr/>
                    <a:lstStyle/>
                    <a:p>
                      <a:pPr>
                        <a:lnSpc>
                          <a:spcPct val="115000"/>
                        </a:lnSpc>
                        <a:spcAft>
                          <a:spcPts val="0"/>
                        </a:spcAft>
                      </a:pPr>
                      <a:r>
                        <a:rPr lang="en-AU" sz="1000" dirty="0">
                          <a:effectLst/>
                        </a:rPr>
                        <a:t>4</a:t>
                      </a:r>
                      <a:endParaRPr lang="en-GB" sz="1000" dirty="0">
                        <a:effectLst/>
                        <a:latin typeface="Calibri"/>
                        <a:ea typeface="Calibri"/>
                        <a:cs typeface="Times New Roman"/>
                      </a:endParaRPr>
                    </a:p>
                  </a:txBody>
                  <a:tcPr marL="42426" marR="42426" marT="0" marB="0"/>
                </a:tc>
                <a:tc>
                  <a:txBody>
                    <a:bodyPr/>
                    <a:lstStyle/>
                    <a:p>
                      <a:pPr algn="ctr">
                        <a:lnSpc>
                          <a:spcPct val="115000"/>
                        </a:lnSpc>
                        <a:spcAft>
                          <a:spcPts val="0"/>
                        </a:spcAft>
                      </a:pPr>
                      <a:r>
                        <a:rPr lang="en-AU" sz="2000" b="1" dirty="0" smtClean="0">
                          <a:effectLst/>
                        </a:rPr>
                        <a:t>What</a:t>
                      </a:r>
                      <a:r>
                        <a:rPr lang="en-GB" sz="2000" b="1" dirty="0" smtClean="0">
                          <a:effectLst/>
                        </a:rPr>
                        <a:t> I know about</a:t>
                      </a:r>
                    </a:p>
                    <a:p>
                      <a:pPr algn="ctr">
                        <a:lnSpc>
                          <a:spcPct val="115000"/>
                        </a:lnSpc>
                        <a:spcAft>
                          <a:spcPts val="0"/>
                        </a:spcAft>
                      </a:pPr>
                      <a:r>
                        <a:rPr lang="en-GB" sz="2000" b="1" dirty="0" smtClean="0">
                          <a:effectLst/>
                        </a:rPr>
                        <a:t>the Liturgical</a:t>
                      </a:r>
                      <a:r>
                        <a:rPr lang="en-GB" sz="2000" b="1" baseline="0" dirty="0" smtClean="0">
                          <a:effectLst/>
                        </a:rPr>
                        <a:t> Year</a:t>
                      </a:r>
                      <a:endParaRPr lang="en-GB" sz="2000" b="1" dirty="0">
                        <a:effectLst/>
                        <a:latin typeface="Times"/>
                        <a:ea typeface="Calibri"/>
                        <a:cs typeface="Times New Roman"/>
                      </a:endParaRPr>
                    </a:p>
                  </a:txBody>
                  <a:tcPr marL="0" marR="0" marT="0" marB="0" anchor="ctr"/>
                </a:tc>
                <a:tc>
                  <a:txBody>
                    <a:bodyPr/>
                    <a:lstStyle/>
                    <a:p>
                      <a:pPr>
                        <a:lnSpc>
                          <a:spcPct val="115000"/>
                        </a:lnSpc>
                        <a:spcAft>
                          <a:spcPts val="0"/>
                        </a:spcAft>
                      </a:pPr>
                      <a:r>
                        <a:rPr lang="en-AU" sz="1000" dirty="0">
                          <a:effectLst/>
                        </a:rPr>
                        <a:t>5</a:t>
                      </a:r>
                      <a:endParaRPr lang="en-GB" sz="1000" dirty="0">
                        <a:effectLst/>
                        <a:latin typeface="Calibri"/>
                        <a:ea typeface="Calibri"/>
                        <a:cs typeface="Times New Roman"/>
                      </a:endParaRPr>
                    </a:p>
                  </a:txBody>
                  <a:tcPr marL="42426" marR="42426" marT="0" marB="0"/>
                </a:tc>
                <a:extLst>
                  <a:ext uri="{0D108BD9-81ED-4DB2-BD59-A6C34878D82A}">
                    <a16:rowId xmlns:a16="http://schemas.microsoft.com/office/drawing/2014/main" val="10001"/>
                  </a:ext>
                </a:extLst>
              </a:tr>
              <a:tr h="1131358">
                <a:tc>
                  <a:txBody>
                    <a:bodyPr/>
                    <a:lstStyle/>
                    <a:p>
                      <a:pPr>
                        <a:lnSpc>
                          <a:spcPct val="115000"/>
                        </a:lnSpc>
                        <a:spcAft>
                          <a:spcPts val="0"/>
                        </a:spcAft>
                      </a:pPr>
                      <a:r>
                        <a:rPr lang="en-AU" sz="1000">
                          <a:effectLst/>
                        </a:rPr>
                        <a:t>6</a:t>
                      </a:r>
                      <a:endParaRPr lang="en-GB" sz="1000">
                        <a:effectLst/>
                        <a:latin typeface="Calibri"/>
                        <a:ea typeface="Calibri"/>
                        <a:cs typeface="Times New Roman"/>
                      </a:endParaRPr>
                    </a:p>
                  </a:txBody>
                  <a:tcPr marL="42426" marR="42426" marT="0" marB="0"/>
                </a:tc>
                <a:tc>
                  <a:txBody>
                    <a:bodyPr/>
                    <a:lstStyle/>
                    <a:p>
                      <a:pPr>
                        <a:lnSpc>
                          <a:spcPct val="115000"/>
                        </a:lnSpc>
                        <a:spcAft>
                          <a:spcPts val="0"/>
                        </a:spcAft>
                      </a:pPr>
                      <a:r>
                        <a:rPr lang="en-AU" sz="1000" dirty="0">
                          <a:effectLst/>
                        </a:rPr>
                        <a:t>7</a:t>
                      </a:r>
                      <a:endParaRPr lang="en-GB" sz="1000" dirty="0">
                        <a:effectLst/>
                        <a:latin typeface="Calibri"/>
                        <a:ea typeface="Calibri"/>
                        <a:cs typeface="Times New Roman"/>
                      </a:endParaRPr>
                    </a:p>
                  </a:txBody>
                  <a:tcPr marL="42426" marR="42426" marT="0" marB="0"/>
                </a:tc>
                <a:tc>
                  <a:txBody>
                    <a:bodyPr/>
                    <a:lstStyle/>
                    <a:p>
                      <a:pPr>
                        <a:lnSpc>
                          <a:spcPct val="115000"/>
                        </a:lnSpc>
                        <a:spcAft>
                          <a:spcPts val="0"/>
                        </a:spcAft>
                      </a:pPr>
                      <a:r>
                        <a:rPr lang="en-AU" sz="1000" dirty="0">
                          <a:effectLst/>
                        </a:rPr>
                        <a:t>8</a:t>
                      </a:r>
                      <a:endParaRPr lang="en-GB" sz="1000" dirty="0">
                        <a:effectLst/>
                        <a:latin typeface="Calibri"/>
                        <a:ea typeface="Calibri"/>
                        <a:cs typeface="Times New Roman"/>
                      </a:endParaRPr>
                    </a:p>
                  </a:txBody>
                  <a:tcPr marL="42426" marR="42426" marT="0" marB="0"/>
                </a:tc>
                <a:extLst>
                  <a:ext uri="{0D108BD9-81ED-4DB2-BD59-A6C34878D82A}">
                    <a16:rowId xmlns:a16="http://schemas.microsoft.com/office/drawing/2014/main" val="10002"/>
                  </a:ext>
                </a:extLst>
              </a:tr>
            </a:tbl>
          </a:graphicData>
        </a:graphic>
      </p:graphicFrame>
      <p:sp>
        <p:nvSpPr>
          <p:cNvPr id="9" name="Textbox: Date"/>
          <p:cNvSpPr>
            <a:spLocks noChangeArrowheads="1"/>
          </p:cNvSpPr>
          <p:nvPr/>
        </p:nvSpPr>
        <p:spPr bwMode="auto">
          <a:xfrm>
            <a:off x="6012160" y="782637"/>
            <a:ext cx="177382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sz="2000" dirty="0" smtClean="0">
                <a:ea typeface="Times New Roman" pitchFamily="18" charset="0"/>
                <a:cs typeface="Times New Roman" pitchFamily="18" charset="0"/>
              </a:rPr>
              <a:t>Date</a:t>
            </a:r>
            <a:r>
              <a:rPr kumimoji="0" lang="en-GB" sz="2000" b="0" i="0" u="none" strike="noStrike" cap="none" normalizeH="0" baseline="0" dirty="0" smtClean="0">
                <a:ln>
                  <a:noFill/>
                </a:ln>
                <a:solidFill>
                  <a:schemeClr val="tx1"/>
                </a:solidFill>
                <a:effectLst/>
                <a:ea typeface="Times New Roman" pitchFamily="18" charset="0"/>
                <a:cs typeface="Times New Roman" pitchFamily="18" charset="0"/>
              </a:rPr>
              <a:t>:________</a:t>
            </a:r>
            <a:endParaRPr kumimoji="0" lang="en-GB" sz="1800" b="0" i="0" u="none" strike="noStrike" cap="none" normalizeH="0" baseline="0" dirty="0" smtClean="0">
              <a:ln>
                <a:noFill/>
              </a:ln>
              <a:solidFill>
                <a:schemeClr val="tx1"/>
              </a:solidFill>
              <a:effectLst/>
              <a:cs typeface="Arial" pitchFamily="34" charset="0"/>
            </a:endParaRPr>
          </a:p>
        </p:txBody>
      </p:sp>
      <p:sp>
        <p:nvSpPr>
          <p:cNvPr id="3" name="Textbox: Name"/>
          <p:cNvSpPr>
            <a:spLocks noChangeArrowheads="1"/>
          </p:cNvSpPr>
          <p:nvPr/>
        </p:nvSpPr>
        <p:spPr bwMode="auto">
          <a:xfrm>
            <a:off x="287523" y="782636"/>
            <a:ext cx="383180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2000" dirty="0" smtClean="0">
                <a:solidFill>
                  <a:srgbClr val="000000"/>
                </a:solidFill>
                <a:ea typeface="Calibri" pitchFamily="34" charset="0"/>
                <a:cs typeface="Times New Roman" pitchFamily="18" charset="0"/>
              </a:rPr>
              <a:t>Name</a:t>
            </a:r>
            <a:r>
              <a:rPr kumimoji="0" lang="en-GB" sz="2000" i="0" u="none" strike="noStrike" cap="none" normalizeH="0" baseline="0" dirty="0" smtClean="0">
                <a:ln>
                  <a:noFill/>
                </a:ln>
                <a:solidFill>
                  <a:srgbClr val="000000"/>
                </a:solidFill>
                <a:effectLst/>
                <a:ea typeface="Calibri" pitchFamily="34" charset="0"/>
                <a:cs typeface="Times New Roman" pitchFamily="18" charset="0"/>
              </a:rPr>
              <a:t>:________________________</a:t>
            </a:r>
            <a:endParaRPr kumimoji="0" lang="en-GB" sz="1800" i="0" u="none" strike="noStrike" cap="none" normalizeH="0" baseline="0" dirty="0" smtClean="0">
              <a:ln>
                <a:noFill/>
              </a:ln>
              <a:solidFill>
                <a:schemeClr val="tx1"/>
              </a:solidFill>
              <a:effectLst/>
              <a:cs typeface="Arial" pitchFamily="34" charset="0"/>
            </a:endParaRPr>
          </a:p>
        </p:txBody>
      </p:sp>
      <p:sp>
        <p:nvSpPr>
          <p:cNvPr id="12"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solidFill>
                  <a:sysClr val="windowText" lastClr="000000"/>
                </a:solidFill>
                <a:latin typeface="Arial" pitchFamily="34" charset="0"/>
                <a:cs typeface="Arial" pitchFamily="34" charset="0"/>
              </a:rPr>
              <a:t>R-1</a:t>
            </a:r>
          </a:p>
          <a:p>
            <a:pPr algn="ctr"/>
            <a:r>
              <a:rPr lang="en-GB" sz="900" b="1" dirty="0" smtClean="0">
                <a:solidFill>
                  <a:sysClr val="windowText" lastClr="000000"/>
                </a:solidFill>
                <a:latin typeface="Arial" pitchFamily="34" charset="0"/>
                <a:cs typeface="Arial" pitchFamily="34" charset="0"/>
              </a:rPr>
              <a:t>S-03</a:t>
            </a:r>
            <a:endParaRPr lang="en-GB" sz="900" b="1" dirty="0">
              <a:solidFill>
                <a:sysClr val="windowText" lastClr="000000"/>
              </a:solidFill>
              <a:latin typeface="Arial" pitchFamily="34" charset="0"/>
              <a:cs typeface="Arial" pitchFamily="34" charset="0"/>
            </a:endParaRPr>
          </a:p>
        </p:txBody>
      </p:sp>
      <p:sp>
        <p:nvSpPr>
          <p:cNvPr id="7" name="Textbox: Tool instructions"/>
          <p:cNvSpPr txBox="1"/>
          <p:nvPr/>
        </p:nvSpPr>
        <p:spPr>
          <a:xfrm>
            <a:off x="3315895" y="4912668"/>
            <a:ext cx="2512227"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worksheet button to go to the lesson</a:t>
            </a:r>
            <a:endParaRPr lang="en-GB" sz="900" dirty="0">
              <a:latin typeface="Arial" pitchFamily="34" charset="0"/>
              <a:ea typeface="Segoe UI" pitchFamily="34" charset="0"/>
              <a:cs typeface="Arial" pitchFamily="34" charset="0"/>
            </a:endParaRPr>
          </a:p>
        </p:txBody>
      </p:sp>
      <p:sp>
        <p:nvSpPr>
          <p:cNvPr id="16"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49354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5" name="Rectangle: 7th Answer"/>
          <p:cNvSpPr/>
          <p:nvPr/>
        </p:nvSpPr>
        <p:spPr>
          <a:xfrm>
            <a:off x="200588" y="4269701"/>
            <a:ext cx="7731460" cy="576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solidFill>
                <a:schemeClr val="tx1"/>
              </a:solidFill>
              <a:latin typeface="Arial" panose="020B0604020202020204" pitchFamily="34" charset="0"/>
              <a:cs typeface="Arial" panose="020B0604020202020204" pitchFamily="34" charset="0"/>
            </a:endParaRPr>
          </a:p>
        </p:txBody>
      </p:sp>
      <p:sp>
        <p:nvSpPr>
          <p:cNvPr id="23" name="Rectangle: 6th Answer"/>
          <p:cNvSpPr/>
          <p:nvPr/>
        </p:nvSpPr>
        <p:spPr>
          <a:xfrm>
            <a:off x="207493" y="3642516"/>
            <a:ext cx="8795287" cy="576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solidFill>
                <a:schemeClr val="tx1"/>
              </a:solidFill>
              <a:latin typeface="Arial" panose="020B0604020202020204" pitchFamily="34" charset="0"/>
              <a:cs typeface="Arial" panose="020B0604020202020204" pitchFamily="34" charset="0"/>
            </a:endParaRPr>
          </a:p>
        </p:txBody>
      </p:sp>
      <p:sp>
        <p:nvSpPr>
          <p:cNvPr id="36" name="Rectangle: 5th Answer"/>
          <p:cNvSpPr/>
          <p:nvPr/>
        </p:nvSpPr>
        <p:spPr>
          <a:xfrm>
            <a:off x="200588" y="3015330"/>
            <a:ext cx="8795287" cy="576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solidFill>
                <a:schemeClr val="tx1"/>
              </a:solidFill>
              <a:latin typeface="Arial" panose="020B0604020202020204" pitchFamily="34" charset="0"/>
              <a:cs typeface="Arial" panose="020B0604020202020204" pitchFamily="34" charset="0"/>
            </a:endParaRPr>
          </a:p>
        </p:txBody>
      </p:sp>
      <p:sp>
        <p:nvSpPr>
          <p:cNvPr id="37" name="Rectangle: 4th Answer"/>
          <p:cNvSpPr/>
          <p:nvPr/>
        </p:nvSpPr>
        <p:spPr>
          <a:xfrm>
            <a:off x="4666554" y="2161507"/>
            <a:ext cx="4329323" cy="80798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solidFill>
                <a:schemeClr val="tx1"/>
              </a:solidFill>
              <a:latin typeface="Arial" panose="020B0604020202020204" pitchFamily="34" charset="0"/>
              <a:cs typeface="Arial" panose="020B0604020202020204" pitchFamily="34" charset="0"/>
            </a:endParaRPr>
          </a:p>
        </p:txBody>
      </p:sp>
      <p:sp>
        <p:nvSpPr>
          <p:cNvPr id="38" name="Rectangle: 3rd Answer"/>
          <p:cNvSpPr/>
          <p:nvPr/>
        </p:nvSpPr>
        <p:spPr>
          <a:xfrm>
            <a:off x="200588" y="2156155"/>
            <a:ext cx="4288349" cy="80798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solidFill>
                <a:schemeClr val="tx1"/>
              </a:solidFill>
              <a:latin typeface="Arial" panose="020B0604020202020204" pitchFamily="34" charset="0"/>
              <a:cs typeface="Arial" panose="020B0604020202020204" pitchFamily="34" charset="0"/>
            </a:endParaRPr>
          </a:p>
        </p:txBody>
      </p:sp>
      <p:sp>
        <p:nvSpPr>
          <p:cNvPr id="39" name="Rectangle: 2nd Answer"/>
          <p:cNvSpPr/>
          <p:nvPr/>
        </p:nvSpPr>
        <p:spPr>
          <a:xfrm>
            <a:off x="4666554" y="1284818"/>
            <a:ext cx="4329323" cy="819721"/>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solidFill>
                <a:schemeClr val="tx1"/>
              </a:solidFill>
              <a:latin typeface="Arial" panose="020B0604020202020204" pitchFamily="34" charset="0"/>
              <a:cs typeface="Arial" panose="020B0604020202020204" pitchFamily="34" charset="0"/>
            </a:endParaRPr>
          </a:p>
        </p:txBody>
      </p:sp>
      <p:sp>
        <p:nvSpPr>
          <p:cNvPr id="40" name="Rectangle: 1st Answer"/>
          <p:cNvSpPr/>
          <p:nvPr/>
        </p:nvSpPr>
        <p:spPr>
          <a:xfrm>
            <a:off x="200588" y="1285248"/>
            <a:ext cx="4288349" cy="819721"/>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1" name="Textbox: Line 7"/>
          <p:cNvSpPr txBox="1"/>
          <p:nvPr/>
        </p:nvSpPr>
        <p:spPr>
          <a:xfrm>
            <a:off x="139828" y="4227183"/>
            <a:ext cx="7792219" cy="230832"/>
          </a:xfrm>
          <a:prstGeom prst="rect">
            <a:avLst/>
          </a:prstGeom>
          <a:noFill/>
        </p:spPr>
        <p:txBody>
          <a:bodyPr wrap="square" rtlCol="0">
            <a:spAutoFit/>
          </a:bodyPr>
          <a:lstStyle/>
          <a:p>
            <a:pPr lvl="0"/>
            <a:r>
              <a:rPr lang="en-NZ" sz="900" dirty="0">
                <a:cs typeface="Arial" panose="020B0604020202020204" pitchFamily="34" charset="0"/>
              </a:rPr>
              <a:t>Questions I would like to ask about the topics in this resource are …</a:t>
            </a:r>
            <a:endParaRPr lang="en-GB" sz="900" dirty="0">
              <a:cs typeface="Arial" panose="020B0604020202020204" pitchFamily="34" charset="0"/>
            </a:endParaRPr>
          </a:p>
        </p:txBody>
      </p:sp>
      <p:sp>
        <p:nvSpPr>
          <p:cNvPr id="24" name="Textbox: Line 6"/>
          <p:cNvSpPr txBox="1"/>
          <p:nvPr/>
        </p:nvSpPr>
        <p:spPr>
          <a:xfrm>
            <a:off x="146733" y="3594956"/>
            <a:ext cx="8856045" cy="230832"/>
          </a:xfrm>
          <a:prstGeom prst="rect">
            <a:avLst/>
          </a:prstGeom>
          <a:noFill/>
        </p:spPr>
        <p:txBody>
          <a:bodyPr wrap="square" rtlCol="0">
            <a:spAutoFit/>
          </a:bodyPr>
          <a:lstStyle/>
          <a:p>
            <a:pPr lvl="0"/>
            <a:r>
              <a:rPr lang="en-NZ" sz="900" dirty="0">
                <a:cs typeface="Arial" panose="020B0604020202020204" pitchFamily="34" charset="0"/>
              </a:rPr>
              <a:t>Which activity do you think helped you to learn best in this resource?</a:t>
            </a:r>
            <a:endParaRPr lang="en-GB" sz="900" dirty="0">
              <a:cs typeface="Arial" panose="020B0604020202020204" pitchFamily="34" charset="0"/>
            </a:endParaRPr>
          </a:p>
        </p:txBody>
      </p:sp>
      <p:sp>
        <p:nvSpPr>
          <p:cNvPr id="42" name="Textbox: Line 5"/>
          <p:cNvSpPr txBox="1"/>
          <p:nvPr/>
        </p:nvSpPr>
        <p:spPr>
          <a:xfrm>
            <a:off x="139828" y="2972852"/>
            <a:ext cx="8856045" cy="230832"/>
          </a:xfrm>
          <a:prstGeom prst="rect">
            <a:avLst/>
          </a:prstGeom>
          <a:noFill/>
        </p:spPr>
        <p:txBody>
          <a:bodyPr wrap="square" rtlCol="0">
            <a:spAutoFit/>
          </a:bodyPr>
          <a:lstStyle/>
          <a:p>
            <a:pPr lvl="0"/>
            <a:r>
              <a:rPr lang="en-US" sz="900" dirty="0" smtClean="0">
                <a:cs typeface="Arial" panose="020B0604020202020204" pitchFamily="34" charset="0"/>
              </a:rPr>
              <a:t>Name </a:t>
            </a:r>
            <a:r>
              <a:rPr lang="en-US" sz="900" dirty="0">
                <a:cs typeface="Arial" panose="020B0604020202020204" pitchFamily="34" charset="0"/>
              </a:rPr>
              <a:t>5 of the Feast days and when they occur in Ordinary Time.</a:t>
            </a:r>
            <a:endParaRPr lang="en-GB" sz="900" dirty="0">
              <a:cs typeface="Arial" panose="020B0604020202020204" pitchFamily="34" charset="0"/>
            </a:endParaRPr>
          </a:p>
        </p:txBody>
      </p:sp>
      <p:sp>
        <p:nvSpPr>
          <p:cNvPr id="43" name="Textbox: Line 4"/>
          <p:cNvSpPr txBox="1"/>
          <p:nvPr/>
        </p:nvSpPr>
        <p:spPr>
          <a:xfrm>
            <a:off x="4605137" y="2104802"/>
            <a:ext cx="4390737" cy="251607"/>
          </a:xfrm>
          <a:prstGeom prst="rect">
            <a:avLst/>
          </a:prstGeom>
          <a:noFill/>
        </p:spPr>
        <p:txBody>
          <a:bodyPr wrap="square" rtlCol="0">
            <a:spAutoFit/>
          </a:bodyPr>
          <a:lstStyle/>
          <a:p>
            <a:pPr lvl="0">
              <a:lnSpc>
                <a:spcPct val="115000"/>
              </a:lnSpc>
              <a:spcAft>
                <a:spcPts val="1000"/>
              </a:spcAft>
            </a:pPr>
            <a:r>
              <a:rPr lang="en-NZ" sz="900" dirty="0"/>
              <a:t>Why is it important for Christians to celebrate together on Sunday, the </a:t>
            </a:r>
            <a:r>
              <a:rPr lang="en-NZ" sz="900" dirty="0" smtClean="0"/>
              <a:t>Lord’s </a:t>
            </a:r>
            <a:r>
              <a:rPr lang="en-NZ" sz="900" dirty="0"/>
              <a:t>Day?</a:t>
            </a:r>
            <a:endParaRPr lang="en-NZ" sz="900" dirty="0">
              <a:effectLst/>
              <a:ea typeface="Calibri" panose="020F0502020204030204" pitchFamily="34" charset="0"/>
              <a:cs typeface="Times New Roman" panose="02020603050405020304" pitchFamily="18" charset="0"/>
            </a:endParaRPr>
          </a:p>
        </p:txBody>
      </p:sp>
      <p:sp>
        <p:nvSpPr>
          <p:cNvPr id="44" name="Textbox: Line 3"/>
          <p:cNvSpPr txBox="1"/>
          <p:nvPr/>
        </p:nvSpPr>
        <p:spPr>
          <a:xfrm>
            <a:off x="139829" y="2104802"/>
            <a:ext cx="4349108" cy="570156"/>
          </a:xfrm>
          <a:prstGeom prst="rect">
            <a:avLst/>
          </a:prstGeom>
          <a:noFill/>
        </p:spPr>
        <p:txBody>
          <a:bodyPr wrap="square" rtlCol="0">
            <a:spAutoFit/>
          </a:bodyPr>
          <a:lstStyle/>
          <a:p>
            <a:pPr lvl="0">
              <a:lnSpc>
                <a:spcPct val="115000"/>
              </a:lnSpc>
              <a:spcAft>
                <a:spcPts val="1000"/>
              </a:spcAft>
            </a:pPr>
            <a:r>
              <a:rPr lang="en-NZ" sz="900" dirty="0"/>
              <a:t>Make a list in your RE Learning Journal of ways you are going to use Ordinary Time to grow closer to Jesus and become more active in your Christian life - include celebrating the </a:t>
            </a:r>
            <a:r>
              <a:rPr lang="en-NZ" sz="900" dirty="0" smtClean="0"/>
              <a:t>Lord’s </a:t>
            </a:r>
            <a:r>
              <a:rPr lang="en-NZ" sz="900" dirty="0"/>
              <a:t>Day in your part of the Christian community at Eucharist.</a:t>
            </a:r>
            <a:endParaRPr lang="en-NZ" sz="900" dirty="0">
              <a:effectLst/>
              <a:ea typeface="Calibri" panose="020F0502020204030204" pitchFamily="34" charset="0"/>
              <a:cs typeface="Times New Roman" panose="02020603050405020304" pitchFamily="18" charset="0"/>
            </a:endParaRPr>
          </a:p>
        </p:txBody>
      </p:sp>
      <p:sp>
        <p:nvSpPr>
          <p:cNvPr id="45" name="Textbox: Line 2"/>
          <p:cNvSpPr txBox="1"/>
          <p:nvPr/>
        </p:nvSpPr>
        <p:spPr>
          <a:xfrm>
            <a:off x="4605138" y="1226127"/>
            <a:ext cx="4394862" cy="507831"/>
          </a:xfrm>
          <a:prstGeom prst="rect">
            <a:avLst/>
          </a:prstGeom>
          <a:noFill/>
        </p:spPr>
        <p:txBody>
          <a:bodyPr wrap="square" rtlCol="0">
            <a:spAutoFit/>
          </a:bodyPr>
          <a:lstStyle/>
          <a:p>
            <a:pPr lvl="0"/>
            <a:r>
              <a:rPr lang="en-NZ" sz="900" dirty="0"/>
              <a:t>Explain to a younger child using a Liturgical Calendar what Ordinary Time is and what they can do during this time. Record the questions the child asked and how you answered them.</a:t>
            </a:r>
          </a:p>
        </p:txBody>
      </p:sp>
      <p:sp>
        <p:nvSpPr>
          <p:cNvPr id="46" name="Textbox: Line 1"/>
          <p:cNvSpPr txBox="1"/>
          <p:nvPr/>
        </p:nvSpPr>
        <p:spPr>
          <a:xfrm>
            <a:off x="139829" y="1233811"/>
            <a:ext cx="4349108" cy="369332"/>
          </a:xfrm>
          <a:prstGeom prst="rect">
            <a:avLst/>
          </a:prstGeom>
          <a:noFill/>
        </p:spPr>
        <p:txBody>
          <a:bodyPr wrap="square" rtlCol="0">
            <a:spAutoFit/>
          </a:bodyPr>
          <a:lstStyle/>
          <a:p>
            <a:pPr lvl="0"/>
            <a:r>
              <a:rPr lang="en-NZ" sz="900" dirty="0"/>
              <a:t>Make a poster with 5 important things you have learned about Ordinary Time and share it with your family and parish.</a:t>
            </a:r>
          </a:p>
        </p:txBody>
      </p:sp>
      <p:sp>
        <p:nvSpPr>
          <p:cNvPr id="48" name="TextBox: Date"/>
          <p:cNvSpPr txBox="1"/>
          <p:nvPr/>
        </p:nvSpPr>
        <p:spPr>
          <a:xfrm>
            <a:off x="4818116" y="724112"/>
            <a:ext cx="2084097" cy="369332"/>
          </a:xfrm>
          <a:prstGeom prst="rect">
            <a:avLst/>
          </a:prstGeom>
          <a:noFill/>
        </p:spPr>
        <p:txBody>
          <a:bodyPr wrap="none" rtlCol="0">
            <a:spAutoFit/>
          </a:bodyPr>
          <a:lstStyle/>
          <a:p>
            <a:r>
              <a:rPr lang="en-NZ" b="1" dirty="0" smtClean="0">
                <a:ea typeface="Segoe UI" pitchFamily="34" charset="0"/>
                <a:cs typeface="Segoe UI" pitchFamily="34" charset="0"/>
              </a:rPr>
              <a:t>Date:____________</a:t>
            </a:r>
            <a:endParaRPr lang="en-GB" b="1" dirty="0">
              <a:ea typeface="Segoe UI" pitchFamily="34" charset="0"/>
              <a:cs typeface="Segoe UI" pitchFamily="34" charset="0"/>
            </a:endParaRPr>
          </a:p>
        </p:txBody>
      </p:sp>
      <p:sp>
        <p:nvSpPr>
          <p:cNvPr id="49" name="TextBox: Name"/>
          <p:cNvSpPr txBox="1"/>
          <p:nvPr/>
        </p:nvSpPr>
        <p:spPr>
          <a:xfrm>
            <a:off x="431545" y="724112"/>
            <a:ext cx="4049507" cy="369332"/>
          </a:xfrm>
          <a:prstGeom prst="rect">
            <a:avLst/>
          </a:prstGeom>
          <a:noFill/>
        </p:spPr>
        <p:txBody>
          <a:bodyPr wrap="none" rtlCol="0">
            <a:spAutoFit/>
          </a:bodyPr>
          <a:lstStyle/>
          <a:p>
            <a:r>
              <a:rPr lang="en-NZ" b="1" dirty="0" smtClean="0">
                <a:ea typeface="Segoe UI" pitchFamily="34" charset="0"/>
                <a:cs typeface="Segoe UI" pitchFamily="34" charset="0"/>
              </a:rPr>
              <a:t>Name:____________________________</a:t>
            </a:r>
            <a:endParaRPr lang="en-GB" b="1" dirty="0">
              <a:ea typeface="Segoe UI" pitchFamily="34" charset="0"/>
              <a:cs typeface="Segoe UI" pitchFamily="34" charset="0"/>
            </a:endParaRPr>
          </a:p>
        </p:txBody>
      </p:sp>
      <p:sp>
        <p:nvSpPr>
          <p:cNvPr id="55" name="Title"/>
          <p:cNvSpPr>
            <a:spLocks noGrp="1"/>
          </p:cNvSpPr>
          <p:nvPr>
            <p:ph type="ctrTitle"/>
          </p:nvPr>
        </p:nvSpPr>
        <p:spPr>
          <a:xfrm>
            <a:off x="0" y="0"/>
            <a:ext cx="9144000" cy="900000"/>
          </a:xfrm>
        </p:spPr>
        <p:txBody>
          <a:bodyPr>
            <a:normAutofit/>
          </a:bodyPr>
          <a:lstStyle/>
          <a:p>
            <a:r>
              <a:rPr lang="en-US" sz="40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Check u</a:t>
            </a:r>
            <a:r>
              <a:rPr lang="en-US" sz="4000" dirty="0" smtClean="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a:t>
            </a:r>
            <a:endParaRPr lang="en-GB" sz="40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p>
          <a:p>
            <a:pPr algn="ctr"/>
            <a:r>
              <a:rPr lang="en-GB" sz="900" b="1" dirty="0" smtClean="0">
                <a:latin typeface="Arial" pitchFamily="34" charset="0"/>
                <a:cs typeface="Arial" pitchFamily="34" charset="0"/>
              </a:rPr>
              <a:t>S-10</a:t>
            </a:r>
            <a:endParaRPr lang="en-GB" sz="900" b="1" dirty="0">
              <a:latin typeface="Arial" pitchFamily="34" charset="0"/>
              <a:cs typeface="Arial" pitchFamily="34" charset="0"/>
            </a:endParaRPr>
          </a:p>
        </p:txBody>
      </p:sp>
      <p:sp>
        <p:nvSpPr>
          <p:cNvPr id="11"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Tool instructions"/>
          <p:cNvSpPr txBox="1"/>
          <p:nvPr/>
        </p:nvSpPr>
        <p:spPr>
          <a:xfrm>
            <a:off x="3444144" y="4912668"/>
            <a:ext cx="2255747"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lesson</a:t>
            </a:r>
            <a:endParaRPr lang="en-GB" sz="900" dirty="0">
              <a:latin typeface="Arial" pitchFamily="34" charset="0"/>
              <a:ea typeface="Segoe UI" pitchFamily="34" charset="0"/>
              <a:cs typeface="Arial" pitchFamily="34" charset="0"/>
            </a:endParaRPr>
          </a:p>
        </p:txBody>
      </p:sp>
      <p:sp>
        <p:nvSpPr>
          <p:cNvPr id="13"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pic>
        <p:nvPicPr>
          <p:cNvPr id="25" name="Picture 24" descr="Image result for ordinary time catholic">
            <a:hlinkClick r:id="rId4"/>
          </p:cNvPr>
          <p:cNvPicPr/>
          <p:nvPr/>
        </p:nvPicPr>
        <p:blipFill rotWithShape="1">
          <a:blip r:embed="rId5">
            <a:extLst>
              <a:ext uri="{BEBA8EAE-BF5A-486C-A8C5-ECC9F3942E4B}">
                <a14:imgProps xmlns:a14="http://schemas.microsoft.com/office/drawing/2010/main">
                  <a14:imgLayer r:embed="rId6">
                    <a14:imgEffect>
                      <a14:saturation sat="0"/>
                    </a14:imgEffect>
                    <a14:imgEffect>
                      <a14:brightnessContrast bright="20000"/>
                    </a14:imgEffect>
                  </a14:imgLayer>
                </a14:imgProps>
              </a:ext>
              <a:ext uri="{28A0092B-C50C-407E-A947-70E740481C1C}">
                <a14:useLocalDpi xmlns:a14="http://schemas.microsoft.com/office/drawing/2010/main" val="0"/>
              </a:ext>
            </a:extLst>
          </a:blip>
          <a:srcRect b="7447"/>
          <a:stretch/>
        </p:blipFill>
        <p:spPr bwMode="auto">
          <a:xfrm>
            <a:off x="7610393" y="85319"/>
            <a:ext cx="1362730" cy="10045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40161161"/>
      </p:ext>
    </p:extLst>
  </p:cSld>
  <p:clrMapOvr>
    <a:masterClrMapping/>
  </p:clrMapOvr>
  <p:transition spd="med"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Line 2"/>
          <p:cNvSpPr txBox="1"/>
          <p:nvPr/>
        </p:nvSpPr>
        <p:spPr>
          <a:xfrm>
            <a:off x="666812" y="3225775"/>
            <a:ext cx="8167306" cy="523220"/>
          </a:xfrm>
          <a:prstGeom prst="rect">
            <a:avLst/>
          </a:prstGeom>
          <a:noFill/>
        </p:spPr>
        <p:txBody>
          <a:bodyPr wrap="square" rtlCol="0">
            <a:spAutoFit/>
          </a:bodyPr>
          <a:lstStyle/>
          <a:p>
            <a:pPr lvl="0"/>
            <a:r>
              <a:rPr lang="en-US" sz="2800" i="1" dirty="0" err="1">
                <a:solidFill>
                  <a:srgbClr val="FFFF00"/>
                </a:solidFill>
                <a:effectLst>
                  <a:outerShdw blurRad="50800" dist="38100" dir="2700000" algn="tl" rotWithShape="0">
                    <a:prstClr val="black">
                      <a:alpha val="40000"/>
                    </a:prstClr>
                  </a:outerShdw>
                </a:effectLst>
                <a:cs typeface="Arial" panose="020B0604020202020204" pitchFamily="34" charset="0"/>
              </a:rPr>
              <a:t>r</a:t>
            </a:r>
            <a:r>
              <a:rPr lang="en-US" sz="2800" i="1" dirty="0" err="1" smtClean="0">
                <a:solidFill>
                  <a:srgbClr val="FFFF00"/>
                </a:solidFill>
                <a:effectLst>
                  <a:outerShdw blurRad="50800" dist="38100" dir="2700000" algn="tl" rotWithShape="0">
                    <a:prstClr val="black">
                      <a:alpha val="40000"/>
                    </a:prstClr>
                  </a:outerShdw>
                </a:effectLst>
                <a:cs typeface="Arial" panose="020B0604020202020204" pitchFamily="34" charset="0"/>
              </a:rPr>
              <a:t>ecognise</a:t>
            </a:r>
            <a:r>
              <a:rPr lang="en-US" sz="2800" i="1" dirty="0" smtClean="0">
                <a:solidFill>
                  <a:srgbClr val="FFFF00"/>
                </a:solidFill>
                <a:effectLst>
                  <a:outerShdw blurRad="50800" dist="38100" dir="2700000" algn="tl" rotWithShape="0">
                    <a:prstClr val="black">
                      <a:alpha val="40000"/>
                    </a:prstClr>
                  </a:outerShdw>
                </a:effectLst>
                <a:cs typeface="Arial" panose="020B0604020202020204" pitchFamily="34" charset="0"/>
              </a:rPr>
              <a:t> </a:t>
            </a:r>
            <a:r>
              <a:rPr lang="en-US" sz="2800" i="1" dirty="0">
                <a:solidFill>
                  <a:srgbClr val="FFFF00"/>
                </a:solidFill>
                <a:effectLst>
                  <a:outerShdw blurRad="50800" dist="38100" dir="2700000" algn="tl" rotWithShape="0">
                    <a:prstClr val="black">
                      <a:alpha val="40000"/>
                    </a:prstClr>
                  </a:outerShdw>
                </a:effectLst>
                <a:cs typeface="Arial" panose="020B0604020202020204" pitchFamily="34" charset="0"/>
              </a:rPr>
              <a:t>the importance of Sunday as the </a:t>
            </a:r>
            <a:r>
              <a:rPr lang="en-US" sz="2800" i="1" dirty="0" smtClean="0">
                <a:solidFill>
                  <a:srgbClr val="FFFF00"/>
                </a:solidFill>
                <a:effectLst>
                  <a:outerShdw blurRad="50800" dist="38100" dir="2700000" algn="tl" rotWithShape="0">
                    <a:prstClr val="black">
                      <a:alpha val="40000"/>
                    </a:prstClr>
                  </a:outerShdw>
                </a:effectLst>
                <a:cs typeface="Arial" panose="020B0604020202020204" pitchFamily="34" charset="0"/>
              </a:rPr>
              <a:t>Lord’s Day</a:t>
            </a:r>
            <a:endParaRPr lang="en-NZ" sz="2800" i="1" dirty="0">
              <a:solidFill>
                <a:srgbClr val="FFFF00"/>
              </a:solidFill>
              <a:effectLst>
                <a:outerShdw blurRad="50800" dist="38100" dir="2700000" algn="tl" rotWithShape="0">
                  <a:prstClr val="black">
                    <a:alpha val="40000"/>
                  </a:prstClr>
                </a:outerShdw>
              </a:effectLst>
              <a:cs typeface="Arial" panose="020B0604020202020204" pitchFamily="34" charset="0"/>
            </a:endParaRPr>
          </a:p>
        </p:txBody>
      </p:sp>
      <p:sp>
        <p:nvSpPr>
          <p:cNvPr id="9" name="Textbox: Line 1"/>
          <p:cNvSpPr txBox="1"/>
          <p:nvPr/>
        </p:nvSpPr>
        <p:spPr>
          <a:xfrm>
            <a:off x="666811" y="2112761"/>
            <a:ext cx="8167307" cy="954107"/>
          </a:xfrm>
          <a:prstGeom prst="rect">
            <a:avLst/>
          </a:prstGeom>
          <a:noFill/>
        </p:spPr>
        <p:txBody>
          <a:bodyPr wrap="square" rtlCol="0">
            <a:spAutoFit/>
          </a:bodyPr>
          <a:lstStyle/>
          <a:p>
            <a:pPr lvl="0"/>
            <a:r>
              <a:rPr lang="en-US" sz="2800" i="1" dirty="0" smtClean="0">
                <a:solidFill>
                  <a:srgbClr val="FFFF00"/>
                </a:solidFill>
                <a:effectLst>
                  <a:outerShdw blurRad="50800" dist="38100" dir="2700000" algn="tl" rotWithShape="0">
                    <a:prstClr val="black">
                      <a:alpha val="40000"/>
                    </a:prstClr>
                  </a:outerShdw>
                </a:effectLst>
                <a:cs typeface="Arial" panose="020B0604020202020204" pitchFamily="34" charset="0"/>
              </a:rPr>
              <a:t>explain </a:t>
            </a:r>
            <a:r>
              <a:rPr lang="en-US" sz="2800" i="1" dirty="0">
                <a:solidFill>
                  <a:srgbClr val="FFFF00"/>
                </a:solidFill>
                <a:effectLst>
                  <a:outerShdw blurRad="50800" dist="38100" dir="2700000" algn="tl" rotWithShape="0">
                    <a:prstClr val="black">
                      <a:alpha val="40000"/>
                    </a:prstClr>
                  </a:outerShdw>
                </a:effectLst>
                <a:cs typeface="Arial" panose="020B0604020202020204" pitchFamily="34" charset="0"/>
              </a:rPr>
              <a:t>the meaning of Ordinary Time and when it is celebrated in the  Church’s Liturgical Year</a:t>
            </a:r>
            <a:endParaRPr lang="en-NZ" sz="2400" i="1" dirty="0">
              <a:solidFill>
                <a:srgbClr val="FFFF00"/>
              </a:solidFill>
              <a:effectLst>
                <a:outerShdw blurRad="50800" dist="38100" dir="2700000" algn="tl" rotWithShape="0">
                  <a:prstClr val="black">
                    <a:alpha val="40000"/>
                  </a:prstClr>
                </a:outerShdw>
              </a:effectLst>
              <a:cs typeface="Arial" panose="020B0604020202020204" pitchFamily="34" charset="0"/>
            </a:endParaRPr>
          </a:p>
        </p:txBody>
      </p:sp>
      <p:sp>
        <p:nvSpPr>
          <p:cNvPr id="20" name="Shape: Border 2"/>
          <p:cNvSpPr/>
          <p:nvPr/>
        </p:nvSpPr>
        <p:spPr>
          <a:xfrm>
            <a:off x="666812" y="3294641"/>
            <a:ext cx="8204840" cy="432000"/>
          </a:xfrm>
          <a:prstGeom prst="rect">
            <a:avLst/>
          </a:prstGeom>
          <a:solidFill>
            <a:srgbClr val="33CC33">
              <a:alpha val="0"/>
            </a:srgbClr>
          </a:solidFill>
          <a:ln>
            <a:solidFill>
              <a:srgbClr val="F4E8BD">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4E8BD"/>
              </a:solidFill>
              <a:latin typeface="Arial" panose="020B0604020202020204" pitchFamily="34" charset="0"/>
              <a:ea typeface="Adobe Heiti Std R" pitchFamily="34" charset="-128"/>
              <a:cs typeface="Arial" panose="020B0604020202020204" pitchFamily="34" charset="0"/>
            </a:endParaRPr>
          </a:p>
        </p:txBody>
      </p:sp>
      <p:sp>
        <p:nvSpPr>
          <p:cNvPr id="12" name="Shape: Border 1"/>
          <p:cNvSpPr/>
          <p:nvPr/>
        </p:nvSpPr>
        <p:spPr>
          <a:xfrm>
            <a:off x="666812" y="2189898"/>
            <a:ext cx="8204840" cy="864000"/>
          </a:xfrm>
          <a:prstGeom prst="rect">
            <a:avLst/>
          </a:prstGeom>
          <a:solidFill>
            <a:srgbClr val="33CC33">
              <a:alpha val="0"/>
            </a:srgbClr>
          </a:solidFill>
          <a:ln>
            <a:solidFill>
              <a:srgbClr val="F4E8BD">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4E8BD"/>
              </a:solidFill>
              <a:latin typeface="Arial" panose="020B0604020202020204" pitchFamily="34" charset="0"/>
              <a:ea typeface="Adobe Heiti Std R" pitchFamily="34" charset="-128"/>
              <a:cs typeface="Arial" panose="020B0604020202020204" pitchFamily="34" charset="0"/>
            </a:endParaRPr>
          </a:p>
        </p:txBody>
      </p:sp>
      <p:sp>
        <p:nvSpPr>
          <p:cNvPr id="21" name="Shape: Number 2"/>
          <p:cNvSpPr txBox="1"/>
          <p:nvPr/>
        </p:nvSpPr>
        <p:spPr>
          <a:xfrm>
            <a:off x="202351" y="3304970"/>
            <a:ext cx="412292" cy="400110"/>
          </a:xfrm>
          <a:prstGeom prst="rect">
            <a:avLst/>
          </a:prstGeom>
          <a:noFill/>
        </p:spPr>
        <p:txBody>
          <a:bodyPr wrap="none" rtlCol="0">
            <a:spAutoFit/>
          </a:bodyPr>
          <a:lstStyle/>
          <a:p>
            <a:r>
              <a:rPr lang="en-US" sz="2000" i="1" dirty="0">
                <a:solidFill>
                  <a:srgbClr val="FFFF00"/>
                </a:solidFill>
                <a:effectLst>
                  <a:outerShdw blurRad="50800" dist="38100" dir="2700000" algn="tl" rotWithShape="0">
                    <a:prstClr val="black">
                      <a:alpha val="40000"/>
                    </a:prstClr>
                  </a:outerShdw>
                </a:effectLst>
                <a:latin typeface="Arial" panose="020B0604020202020204" pitchFamily="34" charset="0"/>
                <a:ea typeface="Adobe Heiti Std R" pitchFamily="34" charset="-128"/>
                <a:cs typeface="Arial" panose="020B0604020202020204" pitchFamily="34" charset="0"/>
              </a:rPr>
              <a:t>2</a:t>
            </a:r>
            <a:r>
              <a:rPr lang="en-US" sz="2000" i="1" dirty="0" smtClean="0">
                <a:solidFill>
                  <a:srgbClr val="FFFF00"/>
                </a:solidFill>
                <a:effectLst>
                  <a:outerShdw blurRad="50800" dist="38100" dir="2700000" algn="tl" rotWithShape="0">
                    <a:prstClr val="black">
                      <a:alpha val="40000"/>
                    </a:prstClr>
                  </a:outerShdw>
                </a:effectLst>
                <a:latin typeface="Arial" panose="020B0604020202020204" pitchFamily="34" charset="0"/>
                <a:ea typeface="Adobe Heiti Std R" pitchFamily="34" charset="-128"/>
                <a:cs typeface="Arial" panose="020B0604020202020204" pitchFamily="34" charset="0"/>
              </a:rPr>
              <a:t>)</a:t>
            </a:r>
            <a:endParaRPr lang="en-GB" sz="2000" i="1" dirty="0">
              <a:solidFill>
                <a:srgbClr val="FFFF00"/>
              </a:solidFill>
              <a:effectLst>
                <a:outerShdw blurRad="50800" dist="38100" dir="2700000" algn="tl" rotWithShape="0">
                  <a:prstClr val="black">
                    <a:alpha val="40000"/>
                  </a:prstClr>
                </a:outerShdw>
              </a:effectLst>
              <a:latin typeface="Arial" panose="020B0604020202020204" pitchFamily="34" charset="0"/>
              <a:ea typeface="Adobe Heiti Std R" pitchFamily="34" charset="-128"/>
              <a:cs typeface="Arial" panose="020B0604020202020204" pitchFamily="34" charset="0"/>
            </a:endParaRPr>
          </a:p>
        </p:txBody>
      </p:sp>
      <p:sp>
        <p:nvSpPr>
          <p:cNvPr id="15" name="Shape: Number 1"/>
          <p:cNvSpPr txBox="1"/>
          <p:nvPr/>
        </p:nvSpPr>
        <p:spPr>
          <a:xfrm>
            <a:off x="202351" y="2174463"/>
            <a:ext cx="412292" cy="400110"/>
          </a:xfrm>
          <a:prstGeom prst="rect">
            <a:avLst/>
          </a:prstGeom>
          <a:noFill/>
        </p:spPr>
        <p:txBody>
          <a:bodyPr wrap="none" rtlCol="0">
            <a:spAutoFit/>
          </a:bodyPr>
          <a:lstStyle/>
          <a:p>
            <a:r>
              <a:rPr lang="en-US" sz="2000" i="1" dirty="0" smtClean="0">
                <a:solidFill>
                  <a:srgbClr val="FFFF00"/>
                </a:solidFill>
                <a:effectLst>
                  <a:outerShdw blurRad="50800" dist="38100" dir="2700000" algn="tl" rotWithShape="0">
                    <a:prstClr val="black">
                      <a:alpha val="40000"/>
                    </a:prstClr>
                  </a:outerShdw>
                </a:effectLst>
                <a:latin typeface="Arial" panose="020B0604020202020204" pitchFamily="34" charset="0"/>
                <a:ea typeface="Adobe Heiti Std R" pitchFamily="34" charset="-128"/>
                <a:cs typeface="Arial" panose="020B0604020202020204" pitchFamily="34" charset="0"/>
              </a:rPr>
              <a:t>1)</a:t>
            </a:r>
            <a:endParaRPr lang="en-GB" sz="2000" i="1" dirty="0">
              <a:solidFill>
                <a:srgbClr val="FFFF00"/>
              </a:solidFill>
              <a:effectLst>
                <a:outerShdw blurRad="50800" dist="38100" dir="2700000" algn="tl" rotWithShape="0">
                  <a:prstClr val="black">
                    <a:alpha val="40000"/>
                  </a:prstClr>
                </a:outerShdw>
              </a:effectLst>
              <a:latin typeface="Arial" panose="020B0604020202020204" pitchFamily="34" charset="0"/>
              <a:ea typeface="Adobe Heiti Std R" pitchFamily="34" charset="-128"/>
              <a:cs typeface="Arial" panose="020B0604020202020204" pitchFamily="34" charset="0"/>
            </a:endParaRPr>
          </a:p>
        </p:txBody>
      </p:sp>
      <p:sp>
        <p:nvSpPr>
          <p:cNvPr id="3" name="Subtile"/>
          <p:cNvSpPr txBox="1"/>
          <p:nvPr/>
        </p:nvSpPr>
        <p:spPr>
          <a:xfrm>
            <a:off x="694100" y="1597162"/>
            <a:ext cx="3414262" cy="523220"/>
          </a:xfrm>
          <a:prstGeom prst="rect">
            <a:avLst/>
          </a:prstGeom>
          <a:noFill/>
        </p:spPr>
        <p:txBody>
          <a:bodyPr wrap="square" rtlCol="0">
            <a:spAutoFit/>
          </a:bodyPr>
          <a:lstStyle/>
          <a:p>
            <a:pPr>
              <a:spcBef>
                <a:spcPct val="0"/>
              </a:spcBef>
            </a:pPr>
            <a:r>
              <a:rPr lang="en-NZ" sz="2800" dirty="0">
                <a:ln w="0"/>
                <a:solidFill>
                  <a:srgbClr val="FFFF00"/>
                </a:solidFill>
                <a:effectLst>
                  <a:outerShdw blurRad="50800" dist="38100" dir="2700000" algn="tl" rotWithShape="0">
                    <a:prstClr val="black">
                      <a:alpha val="40000"/>
                    </a:prstClr>
                  </a:outerShdw>
                </a:effectLst>
                <a:ea typeface="Adobe Heiti Std R" pitchFamily="34" charset="-128"/>
                <a:cs typeface="Arial" panose="020B0604020202020204" pitchFamily="34" charset="0"/>
              </a:rPr>
              <a:t>The students will:</a:t>
            </a:r>
            <a:endParaRPr lang="en-GB" sz="2800" dirty="0">
              <a:ln w="0"/>
              <a:solidFill>
                <a:srgbClr val="FFFF00"/>
              </a:solidFill>
              <a:effectLst>
                <a:outerShdw blurRad="50800" dist="38100" dir="2700000" algn="tl" rotWithShape="0">
                  <a:prstClr val="black">
                    <a:alpha val="40000"/>
                  </a:prstClr>
                </a:outerShdw>
              </a:effectLst>
              <a:ea typeface="Adobe Heiti Std R" pitchFamily="34" charset="-128"/>
              <a:cs typeface="Arial" panose="020B0604020202020204" pitchFamily="34" charset="0"/>
            </a:endParaRPr>
          </a:p>
        </p:txBody>
      </p:sp>
      <p:sp>
        <p:nvSpPr>
          <p:cNvPr id="2" name="Title"/>
          <p:cNvSpPr>
            <a:spLocks noGrp="1"/>
          </p:cNvSpPr>
          <p:nvPr>
            <p:ph type="ctrTitle"/>
          </p:nvPr>
        </p:nvSpPr>
        <p:spPr>
          <a:xfrm>
            <a:off x="539552" y="85319"/>
            <a:ext cx="7772400" cy="553998"/>
          </a:xfrm>
        </p:spPr>
        <p:txBody>
          <a:bodyPr lIns="0" tIns="0" rIns="0" bIns="0">
            <a:spAutoFit/>
          </a:bodyPr>
          <a:lstStyle/>
          <a:p>
            <a:r>
              <a:rPr lang="en-NZ" sz="3600" dirty="0">
                <a:ln w="0"/>
                <a:solidFill>
                  <a:srgbClr val="FFFF00"/>
                </a:solidFill>
                <a:effectLst>
                  <a:outerShdw blurRad="50800" dist="38100" dir="2700000" algn="tl" rotWithShape="0">
                    <a:prstClr val="black">
                      <a:alpha val="40000"/>
                    </a:prstClr>
                  </a:outerShdw>
                </a:effectLst>
                <a:latin typeface="+mj-lt"/>
                <a:cs typeface="Arial" panose="020B0604020202020204" pitchFamily="34" charset="0"/>
              </a:rPr>
              <a:t>Learning Intentions</a:t>
            </a:r>
            <a:endParaRPr lang="en-GB" sz="3600" dirty="0">
              <a:ln w="0"/>
              <a:solidFill>
                <a:srgbClr val="FFFF00"/>
              </a:solidFill>
              <a:effectLst>
                <a:outerShdw blurRad="50800" dist="38100" dir="2700000" algn="tl" rotWithShape="0">
                  <a:prstClr val="black">
                    <a:alpha val="40000"/>
                  </a:prstClr>
                </a:outerShdw>
              </a:effectLst>
              <a:latin typeface="+mj-lt"/>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S-02</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p:cNvSpPr txBox="1"/>
          <p:nvPr/>
        </p:nvSpPr>
        <p:spPr>
          <a:xfrm>
            <a:off x="3759118" y="4912668"/>
            <a:ext cx="1625765" cy="230832"/>
          </a:xfrm>
          <a:prstGeom prst="rect">
            <a:avLst/>
          </a:prstGeom>
          <a:noFill/>
        </p:spPr>
        <p:txBody>
          <a:bodyPr wrap="none" rtlCol="0">
            <a:spAutoFit/>
          </a:bodyPr>
          <a:lstStyle/>
          <a:p>
            <a:pPr algn="ctr"/>
            <a:r>
              <a:rPr lang="en-GB" sz="900" dirty="0" smtClean="0">
                <a:solidFill>
                  <a:srgbClr val="FFFF00"/>
                </a:solidFill>
                <a:ea typeface="Adobe Heiti Std R" pitchFamily="34" charset="-128"/>
                <a:cs typeface="Arial" panose="020B0604020202020204" pitchFamily="34" charset="0"/>
              </a:rPr>
              <a:t>Click the borders to reveal text</a:t>
            </a:r>
            <a:endParaRPr lang="en-GB" sz="900" dirty="0">
              <a:solidFill>
                <a:srgbClr val="FFFF00"/>
              </a:solidFill>
              <a:ea typeface="Adobe Heiti Std R" pitchFamily="34" charset="-128"/>
              <a:cs typeface="Arial" panose="020B0604020202020204" pitchFamily="34" charset="0"/>
            </a:endParaRPr>
          </a:p>
        </p:txBody>
      </p:sp>
      <p:pic>
        <p:nvPicPr>
          <p:cNvPr id="16" name="Picture 15" descr="Image result for ordinary time catholic">
            <a:hlinkClick r:id="rId3"/>
          </p:cNvPr>
          <p:cNvPicPr/>
          <p:nvPr/>
        </p:nvPicPr>
        <p:blipFill rotWithShape="1">
          <a:blip r:embed="rId4">
            <a:extLst>
              <a:ext uri="{28A0092B-C50C-407E-A947-70E740481C1C}">
                <a14:useLocalDpi xmlns:a14="http://schemas.microsoft.com/office/drawing/2010/main" val="0"/>
              </a:ext>
            </a:extLst>
          </a:blip>
          <a:srcRect b="7447"/>
          <a:stretch/>
        </p:blipFill>
        <p:spPr bwMode="auto">
          <a:xfrm>
            <a:off x="7610393" y="85319"/>
            <a:ext cx="1362730" cy="10045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93059819"/>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afterEffect">
                                  <p:stCondLst>
                                    <p:cond delay="0"/>
                                  </p:stCondLst>
                                  <p:childTnLst>
                                    <p:animClr clrSpc="rgb" dir="cw">
                                      <p:cBhvr override="childStyle">
                                        <p:cTn id="6" dur="1000" fill="hold"/>
                                        <p:tgtEl>
                                          <p:spTgt spid="9"/>
                                        </p:tgtEl>
                                        <p:attrNameLst>
                                          <p:attrName>style.color</p:attrName>
                                        </p:attrNameLst>
                                      </p:cBhvr>
                                      <p:to>
                                        <a:srgbClr val="EAEAEA"/>
                                      </p:to>
                                    </p:animClr>
                                  </p:childTnLst>
                                </p:cTn>
                              </p:par>
                              <p:par>
                                <p:cTn id="7" presetID="10"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500"/>
                                        <p:tgtEl>
                                          <p:spTgt spid="18"/>
                                        </p:tgtEl>
                                      </p:cBhvr>
                                    </p:animEffect>
                                  </p:childTnLst>
                                </p:cTn>
                              </p:par>
                            </p:childTnLst>
                          </p:cTn>
                        </p:par>
                      </p:childTnLst>
                    </p:cTn>
                  </p:par>
                </p:childTnLst>
              </p:cTn>
              <p:nextCondLst>
                <p:cond evt="onClick" delay="0">
                  <p:tgtEl>
                    <p:spTgt spid="20"/>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1" nodeType="withEffect">
                                  <p:stCondLst>
                                    <p:cond delay="0"/>
                                  </p:stCondLst>
                                  <p:childTnLst>
                                    <p:animClr clrSpc="rgb" dir="cw">
                                      <p:cBhvr override="childStyle">
                                        <p:cTn id="14" dur="100" fill="hold"/>
                                        <p:tgtEl>
                                          <p:spTgt spid="9"/>
                                        </p:tgtEl>
                                        <p:attrNameLst>
                                          <p:attrName>style.color</p:attrName>
                                        </p:attrNameLst>
                                      </p:cBhvr>
                                      <p:to>
                                        <a:srgbClr val="FFFF00"/>
                                      </p:to>
                                    </p:animClr>
                                  </p:childTnLst>
                                </p:cTn>
                              </p:par>
                              <p:par>
                                <p:cTn id="15" presetID="1" presetClass="exit" presetSubtype="0" fill="hold" grpId="2"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3" presetClass="emph" presetSubtype="2" fill="hold" grpId="2" nodeType="withEffect">
                                  <p:stCondLst>
                                    <p:cond delay="0"/>
                                  </p:stCondLst>
                                  <p:childTnLst>
                                    <p:animClr clrSpc="rgb" dir="cw">
                                      <p:cBhvr override="childStyle">
                                        <p:cTn id="21" dur="100" fill="hold"/>
                                        <p:tgtEl>
                                          <p:spTgt spid="9"/>
                                        </p:tgtEl>
                                        <p:attrNameLst>
                                          <p:attrName>style.color</p:attrName>
                                        </p:attrNameLst>
                                      </p:cBhvr>
                                      <p:to>
                                        <a:srgbClr val="FFFF00"/>
                                      </p:to>
                                    </p:animClr>
                                  </p:childTnLst>
                                </p:cTn>
                              </p:par>
                              <p:par>
                                <p:cTn id="22" presetID="1" presetClass="exit" presetSubtype="0" fill="hold" grpId="1" nodeType="withEffect">
                                  <p:stCondLst>
                                    <p:cond delay="0"/>
                                  </p:stCondLst>
                                  <p:childTnLst>
                                    <p:set>
                                      <p:cBhvr>
                                        <p:cTn id="23"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8" grpId="0"/>
      <p:bldP spid="18" grpId="1"/>
      <p:bldP spid="18" grpId="2"/>
      <p:bldP spid="9" grpId="0"/>
      <p:bldP spid="9" grpId="1"/>
      <p:bldP spid="9"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p:cNvSpPr/>
          <p:nvPr/>
        </p:nvSpPr>
        <p:spPr>
          <a:xfrm>
            <a:off x="4831972" y="1129741"/>
            <a:ext cx="3808028" cy="26795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sz="2800" dirty="0">
                <a:solidFill>
                  <a:srgbClr val="FFFF00"/>
                </a:solidFill>
              </a:rPr>
              <a:t>Complete your worksheet and share what you know</a:t>
            </a:r>
            <a:r>
              <a:rPr lang="en-NZ" sz="2800" dirty="0" smtClean="0">
                <a:solidFill>
                  <a:srgbClr val="FFFF00"/>
                </a:solidFill>
              </a:rPr>
              <a:t>.</a:t>
            </a:r>
          </a:p>
          <a:p>
            <a:pPr algn="ctr"/>
            <a:endParaRPr lang="en-NZ" sz="2800" dirty="0">
              <a:solidFill>
                <a:srgbClr val="FFFF00"/>
              </a:solidFill>
            </a:endParaRPr>
          </a:p>
          <a:p>
            <a:pPr algn="ctr"/>
            <a:r>
              <a:rPr lang="en-NZ" sz="2800" dirty="0">
                <a:solidFill>
                  <a:srgbClr val="FFFF00"/>
                </a:solidFill>
              </a:rPr>
              <a:t>Watch the clip and add to the worksheet.</a:t>
            </a:r>
          </a:p>
        </p:txBody>
      </p:sp>
      <p:sp>
        <p:nvSpPr>
          <p:cNvPr id="2" name="Title"/>
          <p:cNvSpPr>
            <a:spLocks noGrp="1"/>
          </p:cNvSpPr>
          <p:nvPr>
            <p:ph type="ctrTitle"/>
          </p:nvPr>
        </p:nvSpPr>
        <p:spPr>
          <a:xfrm>
            <a:off x="0" y="23634"/>
            <a:ext cx="9144000" cy="553998"/>
          </a:xfrm>
        </p:spPr>
        <p:txBody>
          <a:bodyPr wrap="square" lIns="0" tIns="0" rIns="0" bIns="0">
            <a:spAutoFit/>
          </a:bodyPr>
          <a:lstStyle/>
          <a:p>
            <a:r>
              <a:rPr lang="en-US" sz="3600" dirty="0">
                <a:ln w="0"/>
                <a:solidFill>
                  <a:srgbClr val="FFFF00"/>
                </a:solidFill>
                <a:effectLst>
                  <a:outerShdw blurRad="50800" dist="38100" dir="2700000" algn="tl" rotWithShape="0">
                    <a:prstClr val="black">
                      <a:alpha val="40000"/>
                    </a:prstClr>
                  </a:outerShdw>
                </a:effectLst>
                <a:latin typeface="+mj-lt"/>
                <a:cs typeface="Arial" panose="020B0604020202020204" pitchFamily="34" charset="0"/>
              </a:rPr>
              <a:t>What I know about the Liturgical Year</a:t>
            </a:r>
            <a:endParaRPr lang="en-GB" sz="3600" dirty="0">
              <a:ln w="0"/>
              <a:solidFill>
                <a:srgbClr val="FFFF00"/>
              </a:solidFill>
              <a:effectLst>
                <a:outerShdw blurRad="50800" dist="38100" dir="2700000" algn="tl" rotWithShape="0">
                  <a:prstClr val="black">
                    <a:alpha val="40000"/>
                  </a:prstClr>
                </a:outerShdw>
              </a:effectLst>
              <a:latin typeface="+mj-lt"/>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S-03</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ction Button: Video">
            <a:hlinkClick r:id="rId3" highlightClick="1"/>
          </p:cNvPr>
          <p:cNvSpPr/>
          <p:nvPr/>
        </p:nvSpPr>
        <p:spPr>
          <a:xfrm>
            <a:off x="6660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4"/>
          <a:stretch>
            <a:fillRect/>
          </a:stretch>
        </p:blipFill>
        <p:spPr>
          <a:xfrm>
            <a:off x="358925" y="649247"/>
            <a:ext cx="4275334" cy="4242192"/>
          </a:xfrm>
          <a:prstGeom prst="rect">
            <a:avLst/>
          </a:prstGeom>
        </p:spPr>
      </p:pic>
      <p:sp>
        <p:nvSpPr>
          <p:cNvPr id="12" name="Action Button: Worksheet">
            <a:hlinkClick r:id="rId5"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Tool instructions"/>
          <p:cNvSpPr txBox="1"/>
          <p:nvPr/>
        </p:nvSpPr>
        <p:spPr>
          <a:xfrm>
            <a:off x="2831014" y="4774168"/>
            <a:ext cx="3482043" cy="369332"/>
          </a:xfrm>
          <a:prstGeom prst="rect">
            <a:avLst/>
          </a:prstGeom>
          <a:noFill/>
        </p:spPr>
        <p:txBody>
          <a:bodyPr wrap="none" rtlCol="0">
            <a:spAutoFit/>
          </a:bodyPr>
          <a:lstStyle/>
          <a:p>
            <a:pPr algn="ctr"/>
            <a:r>
              <a:rPr lang="en-GB" sz="900" dirty="0" smtClean="0">
                <a:solidFill>
                  <a:srgbClr val="FFFF00"/>
                </a:solidFill>
                <a:ea typeface="Adobe Heiti Std R" pitchFamily="34" charset="-128"/>
                <a:cs typeface="Arial" panose="020B0604020202020204" pitchFamily="34" charset="0"/>
              </a:rPr>
              <a:t>Click the video button to watch ‘Liturgical Calendar Saints and Seasons’</a:t>
            </a:r>
            <a:br>
              <a:rPr lang="en-GB" sz="900" dirty="0" smtClean="0">
                <a:solidFill>
                  <a:srgbClr val="FFFF00"/>
                </a:solidFill>
                <a:ea typeface="Adobe Heiti Std R" pitchFamily="34" charset="-128"/>
                <a:cs typeface="Arial" panose="020B0604020202020204" pitchFamily="34" charset="0"/>
              </a:rPr>
            </a:br>
            <a:r>
              <a:rPr lang="en-GB" sz="900" dirty="0" smtClean="0">
                <a:solidFill>
                  <a:srgbClr val="FFFF00"/>
                </a:solidFill>
                <a:ea typeface="Adobe Heiti Std R" pitchFamily="34" charset="-128"/>
                <a:cs typeface="Arial" panose="020B0604020202020204" pitchFamily="34" charset="0"/>
              </a:rPr>
              <a:t>Click </a:t>
            </a:r>
            <a:r>
              <a:rPr lang="en-NZ" sz="900" dirty="0" smtClean="0">
                <a:solidFill>
                  <a:srgbClr val="FFFF00"/>
                </a:solidFill>
                <a:ea typeface="Adobe Heiti Std R" pitchFamily="34" charset="-128"/>
                <a:cs typeface="Arial" panose="020B0604020202020204" pitchFamily="34" charset="0"/>
              </a:rPr>
              <a:t>on the worksheet button to go to the worksheet.</a:t>
            </a:r>
            <a:endParaRPr lang="en-GB" sz="900" dirty="0">
              <a:solidFill>
                <a:srgbClr val="FFFF00"/>
              </a:solidFill>
              <a:ea typeface="Adobe Heiti Std R" pitchFamily="34" charset="-128"/>
              <a:cs typeface="Arial" panose="020B0604020202020204" pitchFamily="34" charset="0"/>
            </a:endParaRPr>
          </a:p>
        </p:txBody>
      </p:sp>
    </p:spTree>
    <p:extLst>
      <p:ext uri="{BB962C8B-B14F-4D97-AF65-F5344CB8AC3E}">
        <p14:creationId xmlns:p14="http://schemas.microsoft.com/office/powerpoint/2010/main" val="2006877487"/>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000"/>
                                        <p:tgtEl>
                                          <p:spTgt spid="9">
                                            <p:txEl>
                                              <p:pRg st="0" end="0"/>
                                            </p:txEl>
                                          </p:spTgt>
                                        </p:tgtEl>
                                      </p:cBhvr>
                                    </p:animEffect>
                                    <p:anim calcmode="lin" valueType="num">
                                      <p:cBhvr>
                                        <p:cTn id="11"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100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1000"/>
                                        <p:tgtEl>
                                          <p:spTgt spid="9">
                                            <p:txEl>
                                              <p:pRg st="2" end="2"/>
                                            </p:txEl>
                                          </p:spTgt>
                                        </p:tgtEl>
                                      </p:cBhvr>
                                    </p:animEffect>
                                    <p:anim calcmode="lin" valueType="num">
                                      <p:cBhvr>
                                        <p:cTn id="16"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7"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S-04</a:t>
            </a:r>
            <a:endParaRPr lang="en-GB" sz="900" b="1" dirty="0">
              <a:solidFill>
                <a:srgbClr val="002060"/>
              </a:solidFill>
              <a:latin typeface="Arial" pitchFamily="34" charset="0"/>
              <a:cs typeface="Arial" pitchFamily="34" charset="0"/>
            </a:endParaRPr>
          </a:p>
        </p:txBody>
      </p:sp>
      <p:sp>
        <p:nvSpPr>
          <p:cNvPr id="42" name="Textbox: Answer F"/>
          <p:cNvSpPr txBox="1"/>
          <p:nvPr/>
        </p:nvSpPr>
        <p:spPr>
          <a:xfrm>
            <a:off x="556451" y="4414051"/>
            <a:ext cx="4366195" cy="215444"/>
          </a:xfrm>
          <a:prstGeom prst="rect">
            <a:avLst/>
          </a:prstGeom>
          <a:noFill/>
        </p:spPr>
        <p:txBody>
          <a:bodyPr wrap="none" lIns="0" tIns="0" rIns="0" bIns="0" rtlCol="0">
            <a:spAutoFit/>
          </a:bodyPr>
          <a:lstStyle/>
          <a:p>
            <a:pPr lvl="0"/>
            <a:r>
              <a:rPr lang="en-NZ" sz="1400" dirty="0">
                <a:solidFill>
                  <a:srgbClr val="FFFF00"/>
                </a:solidFill>
              </a:rPr>
              <a:t>the rhythm of life with times of celebration and quiet times.</a:t>
            </a:r>
          </a:p>
        </p:txBody>
      </p:sp>
      <p:sp>
        <p:nvSpPr>
          <p:cNvPr id="43" name="Textbox: Answer E"/>
          <p:cNvSpPr txBox="1"/>
          <p:nvPr/>
        </p:nvSpPr>
        <p:spPr>
          <a:xfrm>
            <a:off x="556451" y="4126754"/>
            <a:ext cx="4317657" cy="215444"/>
          </a:xfrm>
          <a:prstGeom prst="rect">
            <a:avLst/>
          </a:prstGeom>
          <a:noFill/>
        </p:spPr>
        <p:txBody>
          <a:bodyPr wrap="none" lIns="0" tIns="0" rIns="0" bIns="0" rtlCol="0">
            <a:spAutoFit/>
          </a:bodyPr>
          <a:lstStyle/>
          <a:p>
            <a:pPr lvl="0"/>
            <a:r>
              <a:rPr lang="en-NZ" sz="1400" dirty="0">
                <a:solidFill>
                  <a:srgbClr val="FFFF00"/>
                </a:solidFill>
              </a:rPr>
              <a:t>showing it is a time of growth, spiritual maturing and hope.</a:t>
            </a:r>
          </a:p>
        </p:txBody>
      </p:sp>
      <p:sp>
        <p:nvSpPr>
          <p:cNvPr id="44" name="Textbox: Answer D"/>
          <p:cNvSpPr txBox="1"/>
          <p:nvPr/>
        </p:nvSpPr>
        <p:spPr>
          <a:xfrm>
            <a:off x="556451" y="3839455"/>
            <a:ext cx="3802066" cy="215444"/>
          </a:xfrm>
          <a:prstGeom prst="rect">
            <a:avLst/>
          </a:prstGeom>
          <a:noFill/>
        </p:spPr>
        <p:txBody>
          <a:bodyPr wrap="none" lIns="0" tIns="0" rIns="0" bIns="0" rtlCol="0">
            <a:spAutoFit/>
          </a:bodyPr>
          <a:lstStyle/>
          <a:p>
            <a:pPr lvl="0"/>
            <a:r>
              <a:rPr lang="en-NZ" sz="1400" dirty="0">
                <a:solidFill>
                  <a:srgbClr val="FFFF00"/>
                </a:solidFill>
              </a:rPr>
              <a:t>celebrate and recall the day of Christ’s resurrection. </a:t>
            </a:r>
          </a:p>
        </p:txBody>
      </p:sp>
      <p:sp>
        <p:nvSpPr>
          <p:cNvPr id="45" name="Textbox: Answer C"/>
          <p:cNvSpPr txBox="1"/>
          <p:nvPr/>
        </p:nvSpPr>
        <p:spPr>
          <a:xfrm>
            <a:off x="556451" y="3552156"/>
            <a:ext cx="4066178" cy="215444"/>
          </a:xfrm>
          <a:prstGeom prst="rect">
            <a:avLst/>
          </a:prstGeom>
          <a:noFill/>
        </p:spPr>
        <p:txBody>
          <a:bodyPr wrap="none" lIns="0" tIns="0" rIns="0" bIns="0" rtlCol="0">
            <a:spAutoFit/>
          </a:bodyPr>
          <a:lstStyle/>
          <a:p>
            <a:pPr lvl="0"/>
            <a:r>
              <a:rPr lang="en-NZ" sz="1400" dirty="0">
                <a:solidFill>
                  <a:srgbClr val="FFFF00"/>
                </a:solidFill>
              </a:rPr>
              <a:t>that is celebrated in two segments, one long, one short.</a:t>
            </a:r>
          </a:p>
        </p:txBody>
      </p:sp>
      <p:sp>
        <p:nvSpPr>
          <p:cNvPr id="46" name="Textbox: Answer B"/>
          <p:cNvSpPr txBox="1"/>
          <p:nvPr/>
        </p:nvSpPr>
        <p:spPr>
          <a:xfrm>
            <a:off x="556451" y="3264857"/>
            <a:ext cx="4461862" cy="215444"/>
          </a:xfrm>
          <a:prstGeom prst="rect">
            <a:avLst/>
          </a:prstGeom>
          <a:noFill/>
        </p:spPr>
        <p:txBody>
          <a:bodyPr wrap="none" lIns="0" tIns="0" rIns="0" bIns="0" rtlCol="0">
            <a:spAutoFit/>
          </a:bodyPr>
          <a:lstStyle/>
          <a:p>
            <a:pPr lvl="0"/>
            <a:r>
              <a:rPr lang="en-NZ" sz="1400" dirty="0">
                <a:solidFill>
                  <a:srgbClr val="FFFF00"/>
                </a:solidFill>
              </a:rPr>
              <a:t>celebrate and encourage each other on their journey of faith.</a:t>
            </a:r>
          </a:p>
        </p:txBody>
      </p:sp>
      <p:sp>
        <p:nvSpPr>
          <p:cNvPr id="47" name="Textbox: Answer A"/>
          <p:cNvSpPr txBox="1"/>
          <p:nvPr/>
        </p:nvSpPr>
        <p:spPr>
          <a:xfrm>
            <a:off x="556451" y="2977558"/>
            <a:ext cx="4432047" cy="215444"/>
          </a:xfrm>
          <a:prstGeom prst="rect">
            <a:avLst/>
          </a:prstGeom>
          <a:noFill/>
        </p:spPr>
        <p:txBody>
          <a:bodyPr wrap="none" lIns="0" tIns="0" rIns="0" bIns="0" rtlCol="0">
            <a:spAutoFit/>
          </a:bodyPr>
          <a:lstStyle/>
          <a:p>
            <a:pPr lvl="0"/>
            <a:r>
              <a:rPr lang="en-NZ" sz="1400" dirty="0">
                <a:solidFill>
                  <a:srgbClr val="FFFF00"/>
                </a:solidFill>
              </a:rPr>
              <a:t>special emphasis as the </a:t>
            </a:r>
            <a:r>
              <a:rPr lang="en-NZ" sz="1400" dirty="0" smtClean="0">
                <a:solidFill>
                  <a:srgbClr val="FFFF00"/>
                </a:solidFill>
              </a:rPr>
              <a:t>Lord’s </a:t>
            </a:r>
            <a:r>
              <a:rPr lang="en-NZ" sz="1400" dirty="0">
                <a:solidFill>
                  <a:srgbClr val="FFFF00"/>
                </a:solidFill>
              </a:rPr>
              <a:t>Day when Eucharist is shared. </a:t>
            </a:r>
          </a:p>
        </p:txBody>
      </p:sp>
      <p:sp>
        <p:nvSpPr>
          <p:cNvPr id="48" name="Shape: Marker F"/>
          <p:cNvSpPr txBox="1"/>
          <p:nvPr/>
        </p:nvSpPr>
        <p:spPr>
          <a:xfrm>
            <a:off x="368768" y="4414051"/>
            <a:ext cx="111634" cy="215444"/>
          </a:xfrm>
          <a:prstGeom prst="rect">
            <a:avLst/>
          </a:prstGeom>
          <a:noFill/>
        </p:spPr>
        <p:txBody>
          <a:bodyPr wrap="none" lIns="0" tIns="0" rIns="0" bIns="0" rtlCol="0">
            <a:spAutoFit/>
          </a:bodyPr>
          <a:lstStyle/>
          <a:p>
            <a:r>
              <a:rPr lang="en-GB" sz="1400" dirty="0">
                <a:solidFill>
                  <a:srgbClr val="FFFF00"/>
                </a:solidFill>
                <a:ea typeface="Segoe UI" pitchFamily="34" charset="0"/>
                <a:cs typeface="Segoe UI" pitchFamily="34" charset="0"/>
              </a:rPr>
              <a:t>f</a:t>
            </a:r>
            <a:r>
              <a:rPr lang="en-GB" sz="1400" dirty="0" smtClean="0">
                <a:solidFill>
                  <a:srgbClr val="FFFF00"/>
                </a:solidFill>
                <a:ea typeface="Segoe UI" pitchFamily="34" charset="0"/>
                <a:cs typeface="Segoe UI" pitchFamily="34" charset="0"/>
              </a:rPr>
              <a:t>)</a:t>
            </a:r>
            <a:endParaRPr lang="en-GB" sz="1400" dirty="0">
              <a:solidFill>
                <a:srgbClr val="FFFF00"/>
              </a:solidFill>
              <a:ea typeface="Segoe UI" pitchFamily="34" charset="0"/>
              <a:cs typeface="Segoe UI" pitchFamily="34" charset="0"/>
            </a:endParaRPr>
          </a:p>
        </p:txBody>
      </p:sp>
      <p:sp>
        <p:nvSpPr>
          <p:cNvPr id="49" name="Shape: Marker E"/>
          <p:cNvSpPr txBox="1"/>
          <p:nvPr/>
        </p:nvSpPr>
        <p:spPr>
          <a:xfrm>
            <a:off x="325488" y="4126754"/>
            <a:ext cx="144270" cy="215444"/>
          </a:xfrm>
          <a:prstGeom prst="rect">
            <a:avLst/>
          </a:prstGeom>
          <a:noFill/>
        </p:spPr>
        <p:txBody>
          <a:bodyPr wrap="none" lIns="0" tIns="0" rIns="0" bIns="0" rtlCol="0">
            <a:spAutoFit/>
          </a:bodyPr>
          <a:lstStyle/>
          <a:p>
            <a:r>
              <a:rPr lang="en-GB" sz="1400" dirty="0">
                <a:solidFill>
                  <a:srgbClr val="FFFF00"/>
                </a:solidFill>
                <a:ea typeface="Segoe UI" pitchFamily="34" charset="0"/>
                <a:cs typeface="Segoe UI" pitchFamily="34" charset="0"/>
              </a:rPr>
              <a:t>e</a:t>
            </a:r>
            <a:r>
              <a:rPr lang="en-GB" sz="1400" dirty="0" smtClean="0">
                <a:solidFill>
                  <a:srgbClr val="FFFF00"/>
                </a:solidFill>
                <a:ea typeface="Segoe UI" pitchFamily="34" charset="0"/>
                <a:cs typeface="Segoe UI" pitchFamily="34" charset="0"/>
              </a:rPr>
              <a:t>)</a:t>
            </a:r>
            <a:endParaRPr lang="en-GB" sz="1400" dirty="0">
              <a:solidFill>
                <a:srgbClr val="FFFF00"/>
              </a:solidFill>
              <a:ea typeface="Segoe UI" pitchFamily="34" charset="0"/>
              <a:cs typeface="Segoe UI" pitchFamily="34" charset="0"/>
            </a:endParaRPr>
          </a:p>
        </p:txBody>
      </p:sp>
      <p:sp>
        <p:nvSpPr>
          <p:cNvPr id="50" name="Shape: Marker D"/>
          <p:cNvSpPr txBox="1"/>
          <p:nvPr/>
        </p:nvSpPr>
        <p:spPr>
          <a:xfrm>
            <a:off x="312664" y="3839455"/>
            <a:ext cx="149080" cy="215444"/>
          </a:xfrm>
          <a:prstGeom prst="rect">
            <a:avLst/>
          </a:prstGeom>
          <a:noFill/>
        </p:spPr>
        <p:txBody>
          <a:bodyPr wrap="none" lIns="0" tIns="0" rIns="0" bIns="0" rtlCol="0">
            <a:spAutoFit/>
          </a:bodyPr>
          <a:lstStyle/>
          <a:p>
            <a:r>
              <a:rPr lang="en-GB" sz="1400" dirty="0">
                <a:solidFill>
                  <a:srgbClr val="FFFF00"/>
                </a:solidFill>
                <a:ea typeface="Segoe UI" pitchFamily="34" charset="0"/>
                <a:cs typeface="Segoe UI" pitchFamily="34" charset="0"/>
              </a:rPr>
              <a:t>d</a:t>
            </a:r>
            <a:r>
              <a:rPr lang="en-GB" sz="1400" dirty="0" smtClean="0">
                <a:solidFill>
                  <a:srgbClr val="FFFF00"/>
                </a:solidFill>
                <a:ea typeface="Segoe UI" pitchFamily="34" charset="0"/>
                <a:cs typeface="Segoe UI" pitchFamily="34" charset="0"/>
              </a:rPr>
              <a:t>)</a:t>
            </a:r>
            <a:endParaRPr lang="en-GB" sz="1400" dirty="0">
              <a:solidFill>
                <a:srgbClr val="FFFF00"/>
              </a:solidFill>
              <a:ea typeface="Segoe UI" pitchFamily="34" charset="0"/>
              <a:cs typeface="Segoe UI" pitchFamily="34" charset="0"/>
            </a:endParaRPr>
          </a:p>
        </p:txBody>
      </p:sp>
      <p:sp>
        <p:nvSpPr>
          <p:cNvPr id="51" name="Shape: Marker C"/>
          <p:cNvSpPr txBox="1"/>
          <p:nvPr/>
        </p:nvSpPr>
        <p:spPr>
          <a:xfrm>
            <a:off x="338312" y="3552156"/>
            <a:ext cx="129844" cy="215444"/>
          </a:xfrm>
          <a:prstGeom prst="rect">
            <a:avLst/>
          </a:prstGeom>
          <a:noFill/>
        </p:spPr>
        <p:txBody>
          <a:bodyPr wrap="none" lIns="0" tIns="0" rIns="0" bIns="0" rtlCol="0">
            <a:spAutoFit/>
          </a:bodyPr>
          <a:lstStyle/>
          <a:p>
            <a:r>
              <a:rPr lang="en-GB" sz="1400" dirty="0" smtClean="0">
                <a:solidFill>
                  <a:srgbClr val="FFFF00"/>
                </a:solidFill>
                <a:ea typeface="Segoe UI" pitchFamily="34" charset="0"/>
                <a:cs typeface="Segoe UI" pitchFamily="34" charset="0"/>
              </a:rPr>
              <a:t>c)</a:t>
            </a:r>
            <a:endParaRPr lang="en-GB" sz="1400" dirty="0">
              <a:solidFill>
                <a:srgbClr val="FFFF00"/>
              </a:solidFill>
              <a:ea typeface="Segoe UI" pitchFamily="34" charset="0"/>
              <a:cs typeface="Segoe UI" pitchFamily="34" charset="0"/>
            </a:endParaRPr>
          </a:p>
        </p:txBody>
      </p:sp>
      <p:sp>
        <p:nvSpPr>
          <p:cNvPr id="52" name="Shape: Marker B"/>
          <p:cNvSpPr txBox="1"/>
          <p:nvPr/>
        </p:nvSpPr>
        <p:spPr>
          <a:xfrm>
            <a:off x="312664" y="3264857"/>
            <a:ext cx="149080" cy="215444"/>
          </a:xfrm>
          <a:prstGeom prst="rect">
            <a:avLst/>
          </a:prstGeom>
          <a:noFill/>
        </p:spPr>
        <p:txBody>
          <a:bodyPr wrap="none" lIns="0" tIns="0" rIns="0" bIns="0" rtlCol="0">
            <a:spAutoFit/>
          </a:bodyPr>
          <a:lstStyle/>
          <a:p>
            <a:r>
              <a:rPr lang="en-GB" sz="1400" dirty="0" smtClean="0">
                <a:solidFill>
                  <a:srgbClr val="FFFF00"/>
                </a:solidFill>
                <a:ea typeface="Segoe UI" pitchFamily="34" charset="0"/>
                <a:cs typeface="Segoe UI" pitchFamily="34" charset="0"/>
              </a:rPr>
              <a:t>b)</a:t>
            </a:r>
            <a:endParaRPr lang="en-GB" sz="1400" dirty="0">
              <a:solidFill>
                <a:srgbClr val="FFFF00"/>
              </a:solidFill>
              <a:ea typeface="Segoe UI" pitchFamily="34" charset="0"/>
              <a:cs typeface="Segoe UI" pitchFamily="34" charset="0"/>
            </a:endParaRPr>
          </a:p>
        </p:txBody>
      </p:sp>
      <p:sp>
        <p:nvSpPr>
          <p:cNvPr id="53" name="Shape: Marker A"/>
          <p:cNvSpPr txBox="1"/>
          <p:nvPr/>
        </p:nvSpPr>
        <p:spPr>
          <a:xfrm>
            <a:off x="328694" y="2977558"/>
            <a:ext cx="141064" cy="215444"/>
          </a:xfrm>
          <a:prstGeom prst="rect">
            <a:avLst/>
          </a:prstGeom>
          <a:noFill/>
        </p:spPr>
        <p:txBody>
          <a:bodyPr wrap="none" lIns="0" tIns="0" rIns="0" bIns="0" rtlCol="0">
            <a:spAutoFit/>
          </a:bodyPr>
          <a:lstStyle/>
          <a:p>
            <a:r>
              <a:rPr lang="en-GB" sz="1400" dirty="0" smtClean="0">
                <a:solidFill>
                  <a:srgbClr val="FFFF00"/>
                </a:solidFill>
                <a:ea typeface="Segoe UI" pitchFamily="34" charset="0"/>
                <a:cs typeface="Segoe UI" pitchFamily="34" charset="0"/>
              </a:rPr>
              <a:t>a)</a:t>
            </a:r>
            <a:endParaRPr lang="en-GB" sz="1400" dirty="0">
              <a:solidFill>
                <a:srgbClr val="FFFF00"/>
              </a:solidFill>
              <a:ea typeface="Segoe UI" pitchFamily="34" charset="0"/>
              <a:cs typeface="Segoe UI" pitchFamily="34" charset="0"/>
            </a:endParaRPr>
          </a:p>
        </p:txBody>
      </p:sp>
      <p:sp>
        <p:nvSpPr>
          <p:cNvPr id="54" name="Textbox: Sentences"/>
          <p:cNvSpPr txBox="1"/>
          <p:nvPr/>
        </p:nvSpPr>
        <p:spPr>
          <a:xfrm>
            <a:off x="413414" y="678450"/>
            <a:ext cx="4391589" cy="2015936"/>
          </a:xfrm>
          <a:prstGeom prst="rect">
            <a:avLst/>
          </a:prstGeom>
          <a:noFill/>
        </p:spPr>
        <p:txBody>
          <a:bodyPr wrap="square" rtlCol="0">
            <a:spAutoFit/>
          </a:bodyPr>
          <a:lstStyle/>
          <a:p>
            <a:pPr lvl="0">
              <a:lnSpc>
                <a:spcPts val="2530"/>
              </a:lnSpc>
            </a:pPr>
            <a:r>
              <a:rPr lang="en-NZ" sz="1400" dirty="0">
                <a:solidFill>
                  <a:srgbClr val="FFFF00"/>
                </a:solidFill>
              </a:rPr>
              <a:t>The rhythm of the Liturgical Year reflects</a:t>
            </a:r>
          </a:p>
          <a:p>
            <a:pPr lvl="0">
              <a:lnSpc>
                <a:spcPts val="2530"/>
              </a:lnSpc>
            </a:pPr>
            <a:r>
              <a:rPr lang="en-NZ" sz="1400" dirty="0">
                <a:solidFill>
                  <a:srgbClr val="FFFF00"/>
                </a:solidFill>
              </a:rPr>
              <a:t>Ordinary Time is ordered or numbered time</a:t>
            </a:r>
          </a:p>
          <a:p>
            <a:pPr lvl="0">
              <a:lnSpc>
                <a:spcPts val="2530"/>
              </a:lnSpc>
            </a:pPr>
            <a:r>
              <a:rPr lang="en-NZ" sz="1400" dirty="0">
                <a:solidFill>
                  <a:srgbClr val="FFFF00"/>
                </a:solidFill>
              </a:rPr>
              <a:t>On the Liturgical Calendar Ordinary Time is green</a:t>
            </a:r>
          </a:p>
          <a:p>
            <a:pPr lvl="0">
              <a:lnSpc>
                <a:spcPts val="2530"/>
              </a:lnSpc>
            </a:pPr>
            <a:r>
              <a:rPr lang="en-NZ" sz="1400" dirty="0">
                <a:solidFill>
                  <a:srgbClr val="FFFF00"/>
                </a:solidFill>
              </a:rPr>
              <a:t>Sundays in Ordinary Time are numbered and are given </a:t>
            </a:r>
          </a:p>
          <a:p>
            <a:pPr lvl="0">
              <a:lnSpc>
                <a:spcPts val="2530"/>
              </a:lnSpc>
            </a:pPr>
            <a:r>
              <a:rPr lang="en-NZ" sz="1400" dirty="0">
                <a:solidFill>
                  <a:srgbClr val="FFFF00"/>
                </a:solidFill>
              </a:rPr>
              <a:t>On all Sundays Christians are invited to gather together to </a:t>
            </a:r>
          </a:p>
          <a:p>
            <a:pPr lvl="0">
              <a:lnSpc>
                <a:spcPts val="2530"/>
              </a:lnSpc>
            </a:pPr>
            <a:r>
              <a:rPr lang="en-NZ" sz="1400" dirty="0">
                <a:solidFill>
                  <a:srgbClr val="FFFF00"/>
                </a:solidFill>
              </a:rPr>
              <a:t>Every Sunday is like Easter as it is the day Christians </a:t>
            </a:r>
          </a:p>
        </p:txBody>
      </p:sp>
      <p:sp>
        <p:nvSpPr>
          <p:cNvPr id="57" name="Shape: Button 6"/>
          <p:cNvSpPr/>
          <p:nvPr/>
        </p:nvSpPr>
        <p:spPr>
          <a:xfrm>
            <a:off x="145351" y="2367125"/>
            <a:ext cx="275897" cy="248306"/>
          </a:xfrm>
          <a:prstGeom prst="ellipse">
            <a:avLst/>
          </a:prstGeom>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mtClean="0"/>
              <a:t>6</a:t>
            </a:r>
            <a:endParaRPr lang="en-GB"/>
          </a:p>
        </p:txBody>
      </p:sp>
      <p:sp>
        <p:nvSpPr>
          <p:cNvPr id="58" name="Shape: Button 5"/>
          <p:cNvSpPr/>
          <p:nvPr/>
        </p:nvSpPr>
        <p:spPr>
          <a:xfrm>
            <a:off x="145351" y="2044750"/>
            <a:ext cx="275897" cy="248306"/>
          </a:xfrm>
          <a:prstGeom prst="ellipse">
            <a:avLst/>
          </a:prstGeom>
          <a:solidFill>
            <a:srgbClr val="008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mtClean="0"/>
              <a:t>5</a:t>
            </a:r>
            <a:endParaRPr lang="en-GB"/>
          </a:p>
        </p:txBody>
      </p:sp>
      <p:sp>
        <p:nvSpPr>
          <p:cNvPr id="59" name="Shape: Button 4"/>
          <p:cNvSpPr/>
          <p:nvPr/>
        </p:nvSpPr>
        <p:spPr>
          <a:xfrm>
            <a:off x="145351" y="1722376"/>
            <a:ext cx="275897" cy="248306"/>
          </a:xfrm>
          <a:prstGeom prst="ellipse">
            <a:avLst/>
          </a:prstGeom>
          <a:solidFill>
            <a:srgbClr val="008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mtClean="0"/>
              <a:t>4</a:t>
            </a:r>
            <a:endParaRPr lang="en-GB"/>
          </a:p>
        </p:txBody>
      </p:sp>
      <p:sp>
        <p:nvSpPr>
          <p:cNvPr id="60" name="Shape: Button 3"/>
          <p:cNvSpPr/>
          <p:nvPr/>
        </p:nvSpPr>
        <p:spPr>
          <a:xfrm>
            <a:off x="145351" y="1400003"/>
            <a:ext cx="275897" cy="248306"/>
          </a:xfrm>
          <a:prstGeom prst="ellipse">
            <a:avLst/>
          </a:prstGeom>
          <a:solidFill>
            <a:srgbClr val="008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mtClean="0"/>
              <a:t>3</a:t>
            </a:r>
            <a:endParaRPr lang="en-GB"/>
          </a:p>
        </p:txBody>
      </p:sp>
      <p:sp>
        <p:nvSpPr>
          <p:cNvPr id="61" name="Shape: Button 2"/>
          <p:cNvSpPr/>
          <p:nvPr/>
        </p:nvSpPr>
        <p:spPr>
          <a:xfrm>
            <a:off x="145351" y="1077628"/>
            <a:ext cx="275897" cy="248306"/>
          </a:xfrm>
          <a:prstGeom prst="ellipse">
            <a:avLst/>
          </a:prstGeom>
          <a:solidFill>
            <a:srgbClr val="008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mtClean="0"/>
              <a:t>2</a:t>
            </a:r>
            <a:endParaRPr lang="en-GB"/>
          </a:p>
        </p:txBody>
      </p:sp>
      <p:sp>
        <p:nvSpPr>
          <p:cNvPr id="62" name="Shape: Button 1"/>
          <p:cNvSpPr/>
          <p:nvPr/>
        </p:nvSpPr>
        <p:spPr>
          <a:xfrm>
            <a:off x="145351" y="755254"/>
            <a:ext cx="275897" cy="248306"/>
          </a:xfrm>
          <a:prstGeom prst="ellipse">
            <a:avLst/>
          </a:prstGeom>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a:t>
            </a:r>
            <a:endParaRPr lang="en-GB" dirty="0"/>
          </a:p>
        </p:txBody>
      </p:sp>
      <p:pic>
        <p:nvPicPr>
          <p:cNvPr id="41" name="Picture: large"/>
          <p:cNvPicPr>
            <a:picLocks noChangeAspect="1"/>
          </p:cNvPicPr>
          <p:nvPr/>
        </p:nvPicPr>
        <p:blipFill rotWithShape="1">
          <a:blip r:embed="rId3" cstate="print">
            <a:extLst>
              <a:ext uri="{28A0092B-C50C-407E-A947-70E740481C1C}">
                <a14:useLocalDpi xmlns:a14="http://schemas.microsoft.com/office/drawing/2010/main" val="0"/>
              </a:ext>
            </a:extLst>
          </a:blip>
          <a:srcRect l="6612" t="9185" r="7529" b="10963"/>
          <a:stretch/>
        </p:blipFill>
        <p:spPr>
          <a:xfrm>
            <a:off x="5004164" y="608628"/>
            <a:ext cx="3995836" cy="2871673"/>
          </a:xfrm>
          <a:prstGeom prst="rect">
            <a:avLst/>
          </a:prstGeom>
        </p:spPr>
      </p:pic>
      <p:pic>
        <p:nvPicPr>
          <p:cNvPr id="66" name="Picture: small"/>
          <p:cNvPicPr>
            <a:picLocks noChangeAspect="1"/>
          </p:cNvPicPr>
          <p:nvPr/>
        </p:nvPicPr>
        <p:blipFill rotWithShape="1">
          <a:blip r:embed="rId4" cstate="print">
            <a:extLst>
              <a:ext uri="{28A0092B-C50C-407E-A947-70E740481C1C}">
                <a14:useLocalDpi xmlns:a14="http://schemas.microsoft.com/office/drawing/2010/main" val="0"/>
              </a:ext>
            </a:extLst>
          </a:blip>
          <a:srcRect l="6612" t="9185" r="7529" b="10963"/>
          <a:stretch/>
        </p:blipFill>
        <p:spPr>
          <a:xfrm>
            <a:off x="5942163" y="2706656"/>
            <a:ext cx="2580339" cy="1854403"/>
          </a:xfrm>
          <a:prstGeom prst="rect">
            <a:avLst/>
          </a:prstGeom>
        </p:spPr>
      </p:pic>
      <p:sp>
        <p:nvSpPr>
          <p:cNvPr id="2" name="Title"/>
          <p:cNvSpPr>
            <a:spLocks noGrp="1"/>
          </p:cNvSpPr>
          <p:nvPr>
            <p:ph type="ctrTitle"/>
          </p:nvPr>
        </p:nvSpPr>
        <p:spPr>
          <a:xfrm>
            <a:off x="0" y="11390"/>
            <a:ext cx="9144000" cy="600164"/>
          </a:xfrm>
        </p:spPr>
        <p:txBody>
          <a:bodyPr wrap="square" lIns="0" tIns="0" rIns="0">
            <a:spAutoFit/>
          </a:bodyPr>
          <a:lstStyle/>
          <a:p>
            <a:r>
              <a:rPr lang="en-NZ" sz="3600" dirty="0">
                <a:ln w="0"/>
                <a:solidFill>
                  <a:srgbClr val="FFFF00"/>
                </a:solidFill>
                <a:effectLst>
                  <a:outerShdw blurRad="50800" dist="38100" dir="2700000" algn="tl" rotWithShape="0">
                    <a:prstClr val="black">
                      <a:alpha val="40000"/>
                    </a:prstClr>
                  </a:outerShdw>
                </a:effectLst>
                <a:latin typeface="+mj-lt"/>
                <a:cs typeface="Arial" panose="020B0604020202020204" pitchFamily="34" charset="0"/>
              </a:rPr>
              <a:t>Ordinary Time in the Liturgical Year</a:t>
            </a:r>
            <a:endParaRPr lang="en-GB" sz="3600" dirty="0">
              <a:ln w="0"/>
              <a:solidFill>
                <a:srgbClr val="FFFF00"/>
              </a:solidFill>
              <a:effectLst>
                <a:outerShdw blurRad="50800" dist="38100" dir="2700000" algn="tl" rotWithShape="0">
                  <a:prstClr val="black">
                    <a:alpha val="40000"/>
                  </a:prstClr>
                </a:outerShdw>
              </a:effectLst>
              <a:latin typeface="+mj-lt"/>
              <a:cs typeface="Arial" panose="020B0604020202020204" pitchFamily="34" charset="0"/>
            </a:endParaRPr>
          </a:p>
        </p:txBody>
      </p:sp>
      <p:sp>
        <p:nvSpPr>
          <p:cNvPr id="63"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Textbox: Tool instructions"/>
          <p:cNvSpPr txBox="1"/>
          <p:nvPr/>
        </p:nvSpPr>
        <p:spPr>
          <a:xfrm>
            <a:off x="2772475" y="4912668"/>
            <a:ext cx="3599062" cy="230832"/>
          </a:xfrm>
          <a:prstGeom prst="rect">
            <a:avLst/>
          </a:prstGeom>
          <a:noFill/>
        </p:spPr>
        <p:txBody>
          <a:bodyPr wrap="none" rtlCol="0">
            <a:spAutoFit/>
          </a:bodyPr>
          <a:lstStyle/>
          <a:p>
            <a:pPr algn="ctr"/>
            <a:r>
              <a:rPr lang="en-GB" sz="900" dirty="0" smtClean="0">
                <a:solidFill>
                  <a:srgbClr val="FFFF00"/>
                </a:solidFill>
                <a:ea typeface="Segoe UI" pitchFamily="34" charset="0"/>
                <a:cs typeface="Arial" pitchFamily="34" charset="0"/>
              </a:rPr>
              <a:t>Click the green buttons on the left to reveal the correct statement match</a:t>
            </a:r>
            <a:endParaRPr lang="en-GB" sz="900" dirty="0">
              <a:solidFill>
                <a:srgbClr val="FFFF00"/>
              </a:solidFill>
              <a:ea typeface="Segoe UI" pitchFamily="34" charset="0"/>
              <a:cs typeface="Arial" pitchFamily="34" charset="0"/>
            </a:endParaRPr>
          </a:p>
        </p:txBody>
      </p:sp>
    </p:spTree>
    <p:extLst>
      <p:ext uri="{BB962C8B-B14F-4D97-AF65-F5344CB8AC3E}">
        <p14:creationId xmlns:p14="http://schemas.microsoft.com/office/powerpoint/2010/main" val="2110289680"/>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41"/>
                                        </p:tgtEl>
                                      </p:cBhvr>
                                    </p:animEffect>
                                    <p:set>
                                      <p:cBhvr>
                                        <p:cTn id="7" dur="1" fill="hold">
                                          <p:stCondLst>
                                            <p:cond delay="499"/>
                                          </p:stCondLst>
                                        </p:cTn>
                                        <p:tgtEl>
                                          <p:spTgt spid="41"/>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66"/>
                                        </p:tgtEl>
                                        <p:attrNameLst>
                                          <p:attrName>style.visibility</p:attrName>
                                        </p:attrNameLst>
                                      </p:cBhvr>
                                      <p:to>
                                        <p:strVal val="visible"/>
                                      </p:to>
                                    </p:set>
                                  </p:childTnLst>
                                </p:cTn>
                              </p:par>
                              <p:par>
                                <p:cTn id="10" presetID="10" presetClass="exit" presetSubtype="0" fill="hold" grpId="0" nodeType="withEffect">
                                  <p:stCondLst>
                                    <p:cond delay="0"/>
                                  </p:stCondLst>
                                  <p:childTnLst>
                                    <p:animEffect transition="out" filter="fade">
                                      <p:cBhvr>
                                        <p:cTn id="11" dur="500"/>
                                        <p:tgtEl>
                                          <p:spTgt spid="48"/>
                                        </p:tgtEl>
                                      </p:cBhvr>
                                    </p:animEffect>
                                    <p:set>
                                      <p:cBhvr>
                                        <p:cTn id="12" dur="1" fill="hold">
                                          <p:stCondLst>
                                            <p:cond delay="499"/>
                                          </p:stCondLst>
                                        </p:cTn>
                                        <p:tgtEl>
                                          <p:spTgt spid="48"/>
                                        </p:tgtEl>
                                        <p:attrNameLst>
                                          <p:attrName>style.visibility</p:attrName>
                                        </p:attrNameLst>
                                      </p:cBhvr>
                                      <p:to>
                                        <p:strVal val="hidden"/>
                                      </p:to>
                                    </p:set>
                                  </p:childTnLst>
                                </p:cTn>
                              </p:par>
                              <p:par>
                                <p:cTn id="13" presetID="42" presetClass="path" presetSubtype="0" accel="50000" decel="50000" fill="hold" grpId="0" nodeType="withEffect">
                                  <p:stCondLst>
                                    <p:cond delay="0"/>
                                  </p:stCondLst>
                                  <p:childTnLst>
                                    <p:animMotion origin="layout" path="M -0.01545 -0.00123 L 0.31962 -0.70185 " pathEditMode="relative" rAng="0" ptsTypes="AA">
                                      <p:cBhvr>
                                        <p:cTn id="14" dur="2000" fill="hold"/>
                                        <p:tgtEl>
                                          <p:spTgt spid="42"/>
                                        </p:tgtEl>
                                        <p:attrNameLst>
                                          <p:attrName>ppt_x</p:attrName>
                                          <p:attrName>ppt_y</p:attrName>
                                        </p:attrNameLst>
                                      </p:cBhvr>
                                      <p:rCtr x="16753" y="-35031"/>
                                    </p:animMotion>
                                  </p:childTnLst>
                                </p:cTn>
                              </p:par>
                            </p:childTnLst>
                          </p:cTn>
                        </p:par>
                      </p:childTnLst>
                    </p:cTn>
                  </p:par>
                </p:childTnLst>
              </p:cTn>
              <p:nextCondLst>
                <p:cond evt="onClick" delay="0">
                  <p:tgtEl>
                    <p:spTgt spid="62"/>
                  </p:tgtEl>
                </p:cond>
              </p:nextCondLst>
            </p:seq>
            <p:seq concurrent="1" nextAc="seek">
              <p:cTn id="15" restart="whenNotActive" fill="hold" evtFilter="cancelBubble" nodeType="interactiveSeq">
                <p:stCondLst>
                  <p:cond evt="onClick" delay="0">
                    <p:tgtEl>
                      <p:spTgt spid="61"/>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nodeType="withEffect">
                                  <p:stCondLst>
                                    <p:cond delay="0"/>
                                  </p:stCondLst>
                                  <p:childTnLst>
                                    <p:animEffect transition="out" filter="fade">
                                      <p:cBhvr>
                                        <p:cTn id="19" dur="500"/>
                                        <p:tgtEl>
                                          <p:spTgt spid="41"/>
                                        </p:tgtEl>
                                      </p:cBhvr>
                                    </p:animEffect>
                                    <p:set>
                                      <p:cBhvr>
                                        <p:cTn id="20" dur="1" fill="hold">
                                          <p:stCondLst>
                                            <p:cond delay="499"/>
                                          </p:stCondLst>
                                        </p:cTn>
                                        <p:tgtEl>
                                          <p:spTgt spid="41"/>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par>
                                <p:cTn id="23" presetID="10" presetClass="exit" presetSubtype="0" fill="hold" grpId="0" nodeType="withEffect">
                                  <p:stCondLst>
                                    <p:cond delay="0"/>
                                  </p:stCondLst>
                                  <p:childTnLst>
                                    <p:animEffect transition="out" filter="fade">
                                      <p:cBhvr>
                                        <p:cTn id="24" dur="500"/>
                                        <p:tgtEl>
                                          <p:spTgt spid="51"/>
                                        </p:tgtEl>
                                      </p:cBhvr>
                                    </p:animEffect>
                                    <p:set>
                                      <p:cBhvr>
                                        <p:cTn id="25" dur="1" fill="hold">
                                          <p:stCondLst>
                                            <p:cond delay="499"/>
                                          </p:stCondLst>
                                        </p:cTn>
                                        <p:tgtEl>
                                          <p:spTgt spid="51"/>
                                        </p:tgtEl>
                                        <p:attrNameLst>
                                          <p:attrName>style.visibility</p:attrName>
                                        </p:attrNameLst>
                                      </p:cBhvr>
                                      <p:to>
                                        <p:strVal val="hidden"/>
                                      </p:to>
                                    </p:set>
                                  </p:childTnLst>
                                </p:cTn>
                              </p:par>
                              <p:par>
                                <p:cTn id="26" presetID="42" presetClass="path" presetSubtype="0" accel="50000" decel="50000" fill="hold" grpId="0" nodeType="withEffect">
                                  <p:stCondLst>
                                    <p:cond delay="0"/>
                                  </p:stCondLst>
                                  <p:childTnLst>
                                    <p:animMotion origin="layout" path="M 0.00035 -0.00093 L 0.3441 -0.47315 " pathEditMode="relative" rAng="0" ptsTypes="AA">
                                      <p:cBhvr>
                                        <p:cTn id="27" dur="2000" fill="hold"/>
                                        <p:tgtEl>
                                          <p:spTgt spid="45"/>
                                        </p:tgtEl>
                                        <p:attrNameLst>
                                          <p:attrName>ppt_x</p:attrName>
                                          <p:attrName>ppt_y</p:attrName>
                                        </p:attrNameLst>
                                      </p:cBhvr>
                                      <p:rCtr x="17188" y="-23611"/>
                                    </p:animMotion>
                                  </p:childTnLst>
                                </p:cTn>
                              </p:par>
                            </p:childTnLst>
                          </p:cTn>
                        </p:par>
                      </p:childTnLst>
                    </p:cTn>
                  </p:par>
                </p:childTnLst>
              </p:cTn>
              <p:nextCondLst>
                <p:cond evt="onClick" delay="0">
                  <p:tgtEl>
                    <p:spTgt spid="61"/>
                  </p:tgtEl>
                </p:cond>
              </p:nextCondLst>
            </p:seq>
            <p:seq concurrent="1" nextAc="seek">
              <p:cTn id="28" restart="whenNotActive" fill="hold" evtFilter="cancelBubble" nodeType="interactiveSeq">
                <p:stCondLst>
                  <p:cond evt="onClick" delay="0">
                    <p:tgtEl>
                      <p:spTgt spid="60"/>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withEffect">
                                  <p:stCondLst>
                                    <p:cond delay="0"/>
                                  </p:stCondLst>
                                  <p:childTnLst>
                                    <p:animEffect transition="out" filter="fade">
                                      <p:cBhvr>
                                        <p:cTn id="32" dur="500"/>
                                        <p:tgtEl>
                                          <p:spTgt spid="41"/>
                                        </p:tgtEl>
                                      </p:cBhvr>
                                    </p:animEffect>
                                    <p:set>
                                      <p:cBhvr>
                                        <p:cTn id="33" dur="1" fill="hold">
                                          <p:stCondLst>
                                            <p:cond delay="499"/>
                                          </p:stCondLst>
                                        </p:cTn>
                                        <p:tgtEl>
                                          <p:spTgt spid="41"/>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66"/>
                                        </p:tgtEl>
                                        <p:attrNameLst>
                                          <p:attrName>style.visibility</p:attrName>
                                        </p:attrNameLst>
                                      </p:cBhvr>
                                      <p:to>
                                        <p:strVal val="visible"/>
                                      </p:to>
                                    </p:set>
                                  </p:childTnLst>
                                </p:cTn>
                              </p:par>
                              <p:par>
                                <p:cTn id="36" presetID="10" presetClass="exit" presetSubtype="0" fill="hold" grpId="0" nodeType="withEffect">
                                  <p:stCondLst>
                                    <p:cond delay="0"/>
                                  </p:stCondLst>
                                  <p:childTnLst>
                                    <p:animEffect transition="out" filter="fade">
                                      <p:cBhvr>
                                        <p:cTn id="37" dur="500"/>
                                        <p:tgtEl>
                                          <p:spTgt spid="49"/>
                                        </p:tgtEl>
                                      </p:cBhvr>
                                    </p:animEffect>
                                    <p:set>
                                      <p:cBhvr>
                                        <p:cTn id="38" dur="1" fill="hold">
                                          <p:stCondLst>
                                            <p:cond delay="499"/>
                                          </p:stCondLst>
                                        </p:cTn>
                                        <p:tgtEl>
                                          <p:spTgt spid="49"/>
                                        </p:tgtEl>
                                        <p:attrNameLst>
                                          <p:attrName>style.visibility</p:attrName>
                                        </p:attrNameLst>
                                      </p:cBhvr>
                                      <p:to>
                                        <p:strVal val="hidden"/>
                                      </p:to>
                                    </p:set>
                                  </p:childTnLst>
                                </p:cTn>
                              </p:par>
                              <p:par>
                                <p:cTn id="39" presetID="42" presetClass="path" presetSubtype="0" accel="50000" decel="50000" fill="hold" grpId="0" nodeType="withEffect">
                                  <p:stCondLst>
                                    <p:cond delay="0"/>
                                  </p:stCondLst>
                                  <p:childTnLst>
                                    <p:animMotion origin="layout" path="M -0.00052 0.00031 L 0.38733 -0.52284 " pathEditMode="relative" rAng="0" ptsTypes="AA">
                                      <p:cBhvr>
                                        <p:cTn id="40" dur="2000" fill="hold"/>
                                        <p:tgtEl>
                                          <p:spTgt spid="43"/>
                                        </p:tgtEl>
                                        <p:attrNameLst>
                                          <p:attrName>ppt_x</p:attrName>
                                          <p:attrName>ppt_y</p:attrName>
                                        </p:attrNameLst>
                                      </p:cBhvr>
                                      <p:rCtr x="19392" y="-26173"/>
                                    </p:animMotion>
                                  </p:childTnLst>
                                </p:cTn>
                              </p:par>
                            </p:childTnLst>
                          </p:cTn>
                        </p:par>
                      </p:childTnLst>
                    </p:cTn>
                  </p:par>
                </p:childTnLst>
              </p:cTn>
              <p:nextCondLst>
                <p:cond evt="onClick" delay="0">
                  <p:tgtEl>
                    <p:spTgt spid="60"/>
                  </p:tgtEl>
                </p:cond>
              </p:nextCondLst>
            </p:seq>
            <p:seq concurrent="1" nextAc="seek">
              <p:cTn id="41" restart="whenNotActive" fill="hold" evtFilter="cancelBubble" nodeType="interactiveSeq">
                <p:stCondLst>
                  <p:cond evt="onClick" delay="0">
                    <p:tgtEl>
                      <p:spTgt spid="59"/>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withEffect">
                                  <p:stCondLst>
                                    <p:cond delay="0"/>
                                  </p:stCondLst>
                                  <p:childTnLst>
                                    <p:animEffect transition="out" filter="fade">
                                      <p:cBhvr>
                                        <p:cTn id="45" dur="500"/>
                                        <p:tgtEl>
                                          <p:spTgt spid="41"/>
                                        </p:tgtEl>
                                      </p:cBhvr>
                                    </p:animEffect>
                                    <p:set>
                                      <p:cBhvr>
                                        <p:cTn id="46" dur="1" fill="hold">
                                          <p:stCondLst>
                                            <p:cond delay="499"/>
                                          </p:stCondLst>
                                        </p:cTn>
                                        <p:tgtEl>
                                          <p:spTgt spid="41"/>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66"/>
                                        </p:tgtEl>
                                        <p:attrNameLst>
                                          <p:attrName>style.visibility</p:attrName>
                                        </p:attrNameLst>
                                      </p:cBhvr>
                                      <p:to>
                                        <p:strVal val="visible"/>
                                      </p:to>
                                    </p:set>
                                  </p:childTnLst>
                                </p:cTn>
                              </p:par>
                              <p:par>
                                <p:cTn id="49" presetID="10" presetClass="exit" presetSubtype="0" fill="hold" grpId="0" nodeType="withEffect">
                                  <p:stCondLst>
                                    <p:cond delay="0"/>
                                  </p:stCondLst>
                                  <p:childTnLst>
                                    <p:animEffect transition="out" filter="fade">
                                      <p:cBhvr>
                                        <p:cTn id="50" dur="500"/>
                                        <p:tgtEl>
                                          <p:spTgt spid="53"/>
                                        </p:tgtEl>
                                      </p:cBhvr>
                                    </p:animEffect>
                                    <p:set>
                                      <p:cBhvr>
                                        <p:cTn id="51" dur="1" fill="hold">
                                          <p:stCondLst>
                                            <p:cond delay="499"/>
                                          </p:stCondLst>
                                        </p:cTn>
                                        <p:tgtEl>
                                          <p:spTgt spid="53"/>
                                        </p:tgtEl>
                                        <p:attrNameLst>
                                          <p:attrName>style.visibility</p:attrName>
                                        </p:attrNameLst>
                                      </p:cBhvr>
                                      <p:to>
                                        <p:strVal val="hidden"/>
                                      </p:to>
                                    </p:set>
                                  </p:childTnLst>
                                </p:cTn>
                              </p:par>
                              <p:par>
                                <p:cTn id="52" presetID="42" presetClass="path" presetSubtype="0" accel="50000" decel="50000" fill="hold" grpId="0" nodeType="withEffect">
                                  <p:stCondLst>
                                    <p:cond delay="0"/>
                                  </p:stCondLst>
                                  <p:childTnLst>
                                    <p:animMotion origin="layout" path="M -0.00104 -0.00339 L 0.42709 -0.23765 " pathEditMode="relative" rAng="0" ptsTypes="AA">
                                      <p:cBhvr>
                                        <p:cTn id="53" dur="2000" fill="hold"/>
                                        <p:tgtEl>
                                          <p:spTgt spid="47"/>
                                        </p:tgtEl>
                                        <p:attrNameLst>
                                          <p:attrName>ppt_x</p:attrName>
                                          <p:attrName>ppt_y</p:attrName>
                                        </p:attrNameLst>
                                      </p:cBhvr>
                                      <p:rCtr x="21406" y="-11728"/>
                                    </p:animMotion>
                                  </p:childTnLst>
                                </p:cTn>
                              </p:par>
                            </p:childTnLst>
                          </p:cTn>
                        </p:par>
                      </p:childTnLst>
                    </p:cTn>
                  </p:par>
                </p:childTnLst>
              </p:cTn>
              <p:nextCondLst>
                <p:cond evt="onClick" delay="0">
                  <p:tgtEl>
                    <p:spTgt spid="59"/>
                  </p:tgtEl>
                </p:cond>
              </p:nextCondLst>
            </p:seq>
            <p:seq concurrent="1" nextAc="seek">
              <p:cTn id="54" restart="whenNotActive" fill="hold" evtFilter="cancelBubble" nodeType="interactiveSeq">
                <p:stCondLst>
                  <p:cond evt="onClick" delay="0">
                    <p:tgtEl>
                      <p:spTgt spid="58"/>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withEffect">
                                  <p:stCondLst>
                                    <p:cond delay="0"/>
                                  </p:stCondLst>
                                  <p:childTnLst>
                                    <p:animEffect transition="out" filter="fade">
                                      <p:cBhvr>
                                        <p:cTn id="58" dur="500"/>
                                        <p:tgtEl>
                                          <p:spTgt spid="41"/>
                                        </p:tgtEl>
                                      </p:cBhvr>
                                    </p:animEffect>
                                    <p:set>
                                      <p:cBhvr>
                                        <p:cTn id="59" dur="1" fill="hold">
                                          <p:stCondLst>
                                            <p:cond delay="499"/>
                                          </p:stCondLst>
                                        </p:cTn>
                                        <p:tgtEl>
                                          <p:spTgt spid="41"/>
                                        </p:tgtEl>
                                        <p:attrNameLst>
                                          <p:attrName>style.visibility</p:attrName>
                                        </p:attrNameLst>
                                      </p:cBhvr>
                                      <p:to>
                                        <p:strVal val="hidden"/>
                                      </p:to>
                                    </p:set>
                                  </p:childTnLst>
                                </p:cTn>
                              </p:par>
                              <p:par>
                                <p:cTn id="60" presetID="1" presetClass="entr" presetSubtype="0" fill="hold" nodeType="withEffect">
                                  <p:stCondLst>
                                    <p:cond delay="0"/>
                                  </p:stCondLst>
                                  <p:childTnLst>
                                    <p:set>
                                      <p:cBhvr>
                                        <p:cTn id="61" dur="1" fill="hold">
                                          <p:stCondLst>
                                            <p:cond delay="0"/>
                                          </p:stCondLst>
                                        </p:cTn>
                                        <p:tgtEl>
                                          <p:spTgt spid="66"/>
                                        </p:tgtEl>
                                        <p:attrNameLst>
                                          <p:attrName>style.visibility</p:attrName>
                                        </p:attrNameLst>
                                      </p:cBhvr>
                                      <p:to>
                                        <p:strVal val="visible"/>
                                      </p:to>
                                    </p:set>
                                  </p:childTnLst>
                                </p:cTn>
                              </p:par>
                              <p:par>
                                <p:cTn id="62" presetID="10" presetClass="exit" presetSubtype="0" fill="hold" grpId="0" nodeType="withEffect">
                                  <p:stCondLst>
                                    <p:cond delay="0"/>
                                  </p:stCondLst>
                                  <p:childTnLst>
                                    <p:animEffect transition="out" filter="fade">
                                      <p:cBhvr>
                                        <p:cTn id="63" dur="500"/>
                                        <p:tgtEl>
                                          <p:spTgt spid="52"/>
                                        </p:tgtEl>
                                      </p:cBhvr>
                                    </p:animEffect>
                                    <p:set>
                                      <p:cBhvr>
                                        <p:cTn id="64" dur="1" fill="hold">
                                          <p:stCondLst>
                                            <p:cond delay="499"/>
                                          </p:stCondLst>
                                        </p:cTn>
                                        <p:tgtEl>
                                          <p:spTgt spid="52"/>
                                        </p:tgtEl>
                                        <p:attrNameLst>
                                          <p:attrName>style.visibility</p:attrName>
                                        </p:attrNameLst>
                                      </p:cBhvr>
                                      <p:to>
                                        <p:strVal val="hidden"/>
                                      </p:to>
                                    </p:set>
                                  </p:childTnLst>
                                </p:cTn>
                              </p:par>
                              <p:par>
                                <p:cTn id="65" presetID="42" presetClass="path" presetSubtype="0" accel="50000" decel="50000" fill="hold" grpId="0" nodeType="withEffect">
                                  <p:stCondLst>
                                    <p:cond delay="0"/>
                                  </p:stCondLst>
                                  <p:childTnLst>
                                    <p:animMotion origin="layout" path="M -0.00069 -0.00031 L 0.45365 -0.23334 " pathEditMode="relative" rAng="0" ptsTypes="AA">
                                      <p:cBhvr>
                                        <p:cTn id="66" dur="2000" fill="hold"/>
                                        <p:tgtEl>
                                          <p:spTgt spid="46"/>
                                        </p:tgtEl>
                                        <p:attrNameLst>
                                          <p:attrName>ppt_x</p:attrName>
                                          <p:attrName>ppt_y</p:attrName>
                                        </p:attrNameLst>
                                      </p:cBhvr>
                                      <p:rCtr x="22708" y="-11667"/>
                                    </p:animMotion>
                                  </p:childTnLst>
                                </p:cTn>
                              </p:par>
                            </p:childTnLst>
                          </p:cTn>
                        </p:par>
                      </p:childTnLst>
                    </p:cTn>
                  </p:par>
                </p:childTnLst>
              </p:cTn>
              <p:nextCondLst>
                <p:cond evt="onClick" delay="0">
                  <p:tgtEl>
                    <p:spTgt spid="58"/>
                  </p:tgtEl>
                </p:cond>
              </p:nextCondLst>
            </p:seq>
            <p:seq concurrent="1" nextAc="seek">
              <p:cTn id="67" restart="whenNotActive" fill="hold" evtFilter="cancelBubble" nodeType="interactiveSeq">
                <p:stCondLst>
                  <p:cond evt="onClick" delay="0">
                    <p:tgtEl>
                      <p:spTgt spid="57"/>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withEffect">
                                  <p:stCondLst>
                                    <p:cond delay="0"/>
                                  </p:stCondLst>
                                  <p:childTnLst>
                                    <p:animEffect transition="out" filter="fade">
                                      <p:cBhvr>
                                        <p:cTn id="71" dur="500"/>
                                        <p:tgtEl>
                                          <p:spTgt spid="41"/>
                                        </p:tgtEl>
                                      </p:cBhvr>
                                    </p:animEffect>
                                    <p:set>
                                      <p:cBhvr>
                                        <p:cTn id="72" dur="1" fill="hold">
                                          <p:stCondLst>
                                            <p:cond delay="499"/>
                                          </p:stCondLst>
                                        </p:cTn>
                                        <p:tgtEl>
                                          <p:spTgt spid="41"/>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66"/>
                                        </p:tgtEl>
                                        <p:attrNameLst>
                                          <p:attrName>style.visibility</p:attrName>
                                        </p:attrNameLst>
                                      </p:cBhvr>
                                      <p:to>
                                        <p:strVal val="visible"/>
                                      </p:to>
                                    </p:set>
                                  </p:childTnLst>
                                </p:cTn>
                              </p:par>
                              <p:par>
                                <p:cTn id="75" presetID="10" presetClass="exit" presetSubtype="0" fill="hold" grpId="0" nodeType="withEffect">
                                  <p:stCondLst>
                                    <p:cond delay="0"/>
                                  </p:stCondLst>
                                  <p:childTnLst>
                                    <p:animEffect transition="out" filter="fade">
                                      <p:cBhvr>
                                        <p:cTn id="76" dur="500"/>
                                        <p:tgtEl>
                                          <p:spTgt spid="50"/>
                                        </p:tgtEl>
                                      </p:cBhvr>
                                    </p:animEffect>
                                    <p:set>
                                      <p:cBhvr>
                                        <p:cTn id="77" dur="1" fill="hold">
                                          <p:stCondLst>
                                            <p:cond delay="499"/>
                                          </p:stCondLst>
                                        </p:cTn>
                                        <p:tgtEl>
                                          <p:spTgt spid="50"/>
                                        </p:tgtEl>
                                        <p:attrNameLst>
                                          <p:attrName>style.visibility</p:attrName>
                                        </p:attrNameLst>
                                      </p:cBhvr>
                                      <p:to>
                                        <p:strVal val="hidden"/>
                                      </p:to>
                                    </p:set>
                                  </p:childTnLst>
                                </p:cTn>
                              </p:par>
                              <p:par>
                                <p:cTn id="78" presetID="42" presetClass="path" presetSubtype="0" accel="50000" decel="50000" fill="hold" grpId="0" nodeType="withEffect">
                                  <p:stCondLst>
                                    <p:cond delay="0"/>
                                  </p:stCondLst>
                                  <p:childTnLst>
                                    <p:animMotion origin="layout" path="M 0.00035 -0.00092 L 0.40313 -0.28209 " pathEditMode="relative" rAng="0" ptsTypes="AA">
                                      <p:cBhvr>
                                        <p:cTn id="79" dur="2000" fill="hold"/>
                                        <p:tgtEl>
                                          <p:spTgt spid="44"/>
                                        </p:tgtEl>
                                        <p:attrNameLst>
                                          <p:attrName>ppt_x</p:attrName>
                                          <p:attrName>ppt_y</p:attrName>
                                        </p:attrNameLst>
                                      </p:cBhvr>
                                      <p:rCtr x="20139" y="-14074"/>
                                    </p:animMotion>
                                  </p:childTnLst>
                                </p:cTn>
                              </p:par>
                            </p:childTnLst>
                          </p:cTn>
                        </p:par>
                      </p:childTnLst>
                    </p:cTn>
                  </p:par>
                </p:childTnLst>
              </p:cTn>
              <p:nextCondLst>
                <p:cond evt="onClick" delay="0">
                  <p:tgtEl>
                    <p:spTgt spid="57"/>
                  </p:tgtEl>
                </p:cond>
              </p:nextCondLst>
            </p:seq>
            <p:seq concurrent="1" nextAc="seek">
              <p:cTn id="80" restart="whenNotActive" fill="hold" evtFilter="cancelBubble" nodeType="interactiveSeq">
                <p:stCondLst>
                  <p:cond evt="onClick" delay="0">
                    <p:tgtEl>
                      <p:spTgt spid="63"/>
                    </p:tgtEl>
                  </p:cond>
                </p:stCondLst>
                <p:endSync evt="end" delay="0">
                  <p:rtn val="all"/>
                </p:endSync>
                <p:childTnLst>
                  <p:par>
                    <p:cTn id="81" fill="hold">
                      <p:stCondLst>
                        <p:cond delay="0"/>
                      </p:stCondLst>
                      <p:childTnLst>
                        <p:par>
                          <p:cTn id="82" fill="hold">
                            <p:stCondLst>
                              <p:cond delay="0"/>
                            </p:stCondLst>
                            <p:childTnLst>
                              <p:par>
                                <p:cTn id="83" presetID="1" presetClass="exit" presetSubtype="0" fill="hold" nodeType="withEffect">
                                  <p:stCondLst>
                                    <p:cond delay="0"/>
                                  </p:stCondLst>
                                  <p:childTnLst>
                                    <p:set>
                                      <p:cBhvr>
                                        <p:cTn id="84" dur="1" fill="hold">
                                          <p:stCondLst>
                                            <p:cond delay="0"/>
                                          </p:stCondLst>
                                        </p:cTn>
                                        <p:tgtEl>
                                          <p:spTgt spid="66"/>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ntr" presetSubtype="0" fill="hold" grpId="1" nodeType="withEffect">
                                  <p:stCondLst>
                                    <p:cond delay="0"/>
                                  </p:stCondLst>
                                  <p:childTnLst>
                                    <p:set>
                                      <p:cBhvr>
                                        <p:cTn id="88" dur="1" fill="hold">
                                          <p:stCondLst>
                                            <p:cond delay="0"/>
                                          </p:stCondLst>
                                        </p:cTn>
                                        <p:tgtEl>
                                          <p:spTgt spid="51"/>
                                        </p:tgtEl>
                                        <p:attrNameLst>
                                          <p:attrName>style.visibility</p:attrName>
                                        </p:attrNameLst>
                                      </p:cBhvr>
                                      <p:to>
                                        <p:strVal val="visible"/>
                                      </p:to>
                                    </p:set>
                                  </p:childTnLst>
                                </p:cTn>
                              </p:par>
                              <p:par>
                                <p:cTn id="89" presetID="1" presetClass="entr" presetSubtype="0" fill="hold" grpId="1" nodeType="withEffect">
                                  <p:stCondLst>
                                    <p:cond delay="0"/>
                                  </p:stCondLst>
                                  <p:childTnLst>
                                    <p:set>
                                      <p:cBhvr>
                                        <p:cTn id="90" dur="1" fill="hold">
                                          <p:stCondLst>
                                            <p:cond delay="0"/>
                                          </p:stCondLst>
                                        </p:cTn>
                                        <p:tgtEl>
                                          <p:spTgt spid="49"/>
                                        </p:tgtEl>
                                        <p:attrNameLst>
                                          <p:attrName>style.visibility</p:attrName>
                                        </p:attrNameLst>
                                      </p:cBhvr>
                                      <p:to>
                                        <p:strVal val="visible"/>
                                      </p:to>
                                    </p:set>
                                  </p:childTnLst>
                                </p:cTn>
                              </p:par>
                              <p:par>
                                <p:cTn id="91" presetID="1" presetClass="entr" presetSubtype="0" fill="hold" grpId="1" nodeType="withEffect">
                                  <p:stCondLst>
                                    <p:cond delay="0"/>
                                  </p:stCondLst>
                                  <p:childTnLst>
                                    <p:set>
                                      <p:cBhvr>
                                        <p:cTn id="92" dur="1" fill="hold">
                                          <p:stCondLst>
                                            <p:cond delay="0"/>
                                          </p:stCondLst>
                                        </p:cTn>
                                        <p:tgtEl>
                                          <p:spTgt spid="48"/>
                                        </p:tgtEl>
                                        <p:attrNameLst>
                                          <p:attrName>style.visibility</p:attrName>
                                        </p:attrNameLst>
                                      </p:cBhvr>
                                      <p:to>
                                        <p:strVal val="visible"/>
                                      </p:to>
                                    </p:set>
                                  </p:childTnLst>
                                </p:cTn>
                              </p:par>
                              <p:par>
                                <p:cTn id="93" presetID="1" presetClass="entr" presetSubtype="0" fill="hold" grpId="1" nodeType="withEffect">
                                  <p:stCondLst>
                                    <p:cond delay="0"/>
                                  </p:stCondLst>
                                  <p:childTnLst>
                                    <p:set>
                                      <p:cBhvr>
                                        <p:cTn id="94" dur="1" fill="hold">
                                          <p:stCondLst>
                                            <p:cond delay="0"/>
                                          </p:stCondLst>
                                        </p:cTn>
                                        <p:tgtEl>
                                          <p:spTgt spid="53"/>
                                        </p:tgtEl>
                                        <p:attrNameLst>
                                          <p:attrName>style.visibility</p:attrName>
                                        </p:attrNameLst>
                                      </p:cBhvr>
                                      <p:to>
                                        <p:strVal val="visible"/>
                                      </p:to>
                                    </p:set>
                                  </p:childTnLst>
                                </p:cTn>
                              </p:par>
                              <p:par>
                                <p:cTn id="95" presetID="1" presetClass="entr" presetSubtype="0" fill="hold" grpId="1" nodeType="withEffect">
                                  <p:stCondLst>
                                    <p:cond delay="0"/>
                                  </p:stCondLst>
                                  <p:childTnLst>
                                    <p:set>
                                      <p:cBhvr>
                                        <p:cTn id="96" dur="1" fill="hold">
                                          <p:stCondLst>
                                            <p:cond delay="0"/>
                                          </p:stCondLst>
                                        </p:cTn>
                                        <p:tgtEl>
                                          <p:spTgt spid="52"/>
                                        </p:tgtEl>
                                        <p:attrNameLst>
                                          <p:attrName>style.visibility</p:attrName>
                                        </p:attrNameLst>
                                      </p:cBhvr>
                                      <p:to>
                                        <p:strVal val="visible"/>
                                      </p:to>
                                    </p:set>
                                  </p:childTnLst>
                                </p:cTn>
                              </p:par>
                              <p:par>
                                <p:cTn id="97" presetID="1" presetClass="entr" presetSubtype="0" fill="hold" grpId="1" nodeType="withEffect">
                                  <p:stCondLst>
                                    <p:cond delay="0"/>
                                  </p:stCondLst>
                                  <p:childTnLst>
                                    <p:set>
                                      <p:cBhvr>
                                        <p:cTn id="98" dur="1" fill="hold">
                                          <p:stCondLst>
                                            <p:cond delay="0"/>
                                          </p:stCondLst>
                                        </p:cTn>
                                        <p:tgtEl>
                                          <p:spTgt spid="50"/>
                                        </p:tgtEl>
                                        <p:attrNameLst>
                                          <p:attrName>style.visibility</p:attrName>
                                        </p:attrNameLst>
                                      </p:cBhvr>
                                      <p:to>
                                        <p:strVal val="visible"/>
                                      </p:to>
                                    </p:set>
                                  </p:childTnLst>
                                </p:cTn>
                              </p:par>
                              <p:par>
                                <p:cTn id="99" presetID="42" presetClass="path" presetSubtype="0" accel="50000" decel="50000" fill="hold" grpId="1" nodeType="withEffect">
                                  <p:stCondLst>
                                    <p:cond delay="0"/>
                                  </p:stCondLst>
                                  <p:childTnLst>
                                    <p:animMotion origin="layout" path="M 0.3441 -0.47315 L 0.00035 -0.00062 " pathEditMode="relative" rAng="0" ptsTypes="AA">
                                      <p:cBhvr>
                                        <p:cTn id="100" dur="100" fill="hold"/>
                                        <p:tgtEl>
                                          <p:spTgt spid="45"/>
                                        </p:tgtEl>
                                        <p:attrNameLst>
                                          <p:attrName>ppt_x</p:attrName>
                                          <p:attrName>ppt_y</p:attrName>
                                        </p:attrNameLst>
                                      </p:cBhvr>
                                      <p:rCtr x="-17188" y="23580"/>
                                    </p:animMotion>
                                  </p:childTnLst>
                                </p:cTn>
                              </p:par>
                              <p:par>
                                <p:cTn id="101" presetID="42" presetClass="path" presetSubtype="0" accel="50000" decel="50000" fill="hold" grpId="1" nodeType="withEffect">
                                  <p:stCondLst>
                                    <p:cond delay="0"/>
                                  </p:stCondLst>
                                  <p:childTnLst>
                                    <p:animMotion origin="layout" path="M 0.45364 -0.23333 L -0.00087 -0.00062 " pathEditMode="relative" rAng="0" ptsTypes="AA">
                                      <p:cBhvr>
                                        <p:cTn id="102" dur="100" fill="hold"/>
                                        <p:tgtEl>
                                          <p:spTgt spid="46"/>
                                        </p:tgtEl>
                                        <p:attrNameLst>
                                          <p:attrName>ppt_x</p:attrName>
                                          <p:attrName>ppt_y</p:attrName>
                                        </p:attrNameLst>
                                      </p:cBhvr>
                                      <p:rCtr x="-22743" y="11605"/>
                                    </p:animMotion>
                                  </p:childTnLst>
                                </p:cTn>
                              </p:par>
                              <p:par>
                                <p:cTn id="103" presetID="42" presetClass="path" presetSubtype="0" accel="50000" decel="50000" fill="hold" grpId="1" nodeType="withEffect">
                                  <p:stCondLst>
                                    <p:cond delay="100"/>
                                  </p:stCondLst>
                                  <p:childTnLst>
                                    <p:animMotion origin="layout" path="M 0.42708 -0.23766 L -0.00139 -0.00309 " pathEditMode="relative" rAng="0" ptsTypes="AA">
                                      <p:cBhvr>
                                        <p:cTn id="104" dur="100" fill="hold"/>
                                        <p:tgtEl>
                                          <p:spTgt spid="47"/>
                                        </p:tgtEl>
                                        <p:attrNameLst>
                                          <p:attrName>ppt_x</p:attrName>
                                          <p:attrName>ppt_y</p:attrName>
                                        </p:attrNameLst>
                                      </p:cBhvr>
                                      <p:rCtr x="-21441" y="11667"/>
                                    </p:animMotion>
                                  </p:childTnLst>
                                </p:cTn>
                              </p:par>
                              <p:par>
                                <p:cTn id="105" presetID="42" presetClass="path" presetSubtype="0" accel="50000" decel="50000" fill="hold" grpId="1" nodeType="withEffect">
                                  <p:stCondLst>
                                    <p:cond delay="0"/>
                                  </p:stCondLst>
                                  <p:childTnLst>
                                    <p:animMotion origin="layout" path="M 0.38733 -0.52284 L -0.00052 0.00092 " pathEditMode="relative" rAng="0" ptsTypes="AA">
                                      <p:cBhvr>
                                        <p:cTn id="106" dur="100" fill="hold"/>
                                        <p:tgtEl>
                                          <p:spTgt spid="43"/>
                                        </p:tgtEl>
                                        <p:attrNameLst>
                                          <p:attrName>ppt_x</p:attrName>
                                          <p:attrName>ppt_y</p:attrName>
                                        </p:attrNameLst>
                                      </p:cBhvr>
                                      <p:rCtr x="-19410" y="26173"/>
                                    </p:animMotion>
                                  </p:childTnLst>
                                </p:cTn>
                              </p:par>
                              <p:par>
                                <p:cTn id="107" presetID="42" presetClass="path" presetSubtype="0" accel="50000" decel="50000" fill="hold" grpId="1" nodeType="withEffect">
                                  <p:stCondLst>
                                    <p:cond delay="0"/>
                                  </p:stCondLst>
                                  <p:childTnLst>
                                    <p:animMotion origin="layout" path="M 0.31962 -0.70185 L -0.01545 -0.00123 " pathEditMode="relative" rAng="0" ptsTypes="AA">
                                      <p:cBhvr>
                                        <p:cTn id="108" dur="100" fill="hold"/>
                                        <p:tgtEl>
                                          <p:spTgt spid="42"/>
                                        </p:tgtEl>
                                        <p:attrNameLst>
                                          <p:attrName>ppt_x</p:attrName>
                                          <p:attrName>ppt_y</p:attrName>
                                        </p:attrNameLst>
                                      </p:cBhvr>
                                      <p:rCtr x="-16771" y="35000"/>
                                    </p:animMotion>
                                  </p:childTnLst>
                                </p:cTn>
                              </p:par>
                              <p:par>
                                <p:cTn id="109" presetID="42" presetClass="path" presetSubtype="0" accel="50000" decel="50000" fill="hold" grpId="1" nodeType="withEffect">
                                  <p:stCondLst>
                                    <p:cond delay="0"/>
                                  </p:stCondLst>
                                  <p:childTnLst>
                                    <p:animMotion origin="layout" path="M 0.40313 -0.2821 L 0.00104 -0.00061 " pathEditMode="relative" rAng="0" ptsTypes="AA">
                                      <p:cBhvr>
                                        <p:cTn id="110" dur="100" fill="hold"/>
                                        <p:tgtEl>
                                          <p:spTgt spid="44"/>
                                        </p:tgtEl>
                                        <p:attrNameLst>
                                          <p:attrName>ppt_x</p:attrName>
                                          <p:attrName>ppt_y</p:attrName>
                                        </p:attrNameLst>
                                      </p:cBhvr>
                                      <p:rCtr x="-20122" y="14043"/>
                                    </p:animMotion>
                                  </p:childTnLst>
                                </p:cTn>
                              </p:par>
                            </p:childTnLst>
                          </p:cTn>
                        </p:par>
                      </p:childTnLst>
                    </p:cTn>
                  </p:par>
                </p:childTnLst>
              </p:cTn>
              <p:nextCondLst>
                <p:cond evt="onClick" delay="0">
                  <p:tgtEl>
                    <p:spTgt spid="63"/>
                  </p:tgtEl>
                </p:cond>
              </p:nextCondLst>
            </p:seq>
            <p:seq concurrent="1" nextAc="seek">
              <p:cTn id="111" restart="whenNotActive" fill="hold" evtFilter="cancelBubble" nodeType="interactiveSeq">
                <p:stCondLst>
                  <p:cond evt="onClick" delay="0">
                    <p:tgtEl>
                      <p:spTgt spid="64"/>
                    </p:tgtEl>
                  </p:cond>
                </p:stCondLst>
                <p:endSync evt="end" delay="0">
                  <p:rtn val="all"/>
                </p:endSync>
                <p:childTnLst>
                  <p:par>
                    <p:cTn id="112" fill="hold">
                      <p:stCondLst>
                        <p:cond delay="0"/>
                      </p:stCondLst>
                      <p:childTnLst>
                        <p:par>
                          <p:cTn id="113" fill="hold">
                            <p:stCondLst>
                              <p:cond delay="0"/>
                            </p:stCondLst>
                            <p:childTnLst>
                              <p:par>
                                <p:cTn id="114" presetID="1" presetClass="exit" presetSubtype="0" fill="hold" nodeType="withEffect">
                                  <p:stCondLst>
                                    <p:cond delay="0"/>
                                  </p:stCondLst>
                                  <p:childTnLst>
                                    <p:set>
                                      <p:cBhvr>
                                        <p:cTn id="115" dur="1" fill="hold">
                                          <p:stCondLst>
                                            <p:cond delay="0"/>
                                          </p:stCondLst>
                                        </p:cTn>
                                        <p:tgtEl>
                                          <p:spTgt spid="66"/>
                                        </p:tgtEl>
                                        <p:attrNameLst>
                                          <p:attrName>style.visibility</p:attrName>
                                        </p:attrNameLst>
                                      </p:cBhvr>
                                      <p:to>
                                        <p:strVal val="hidden"/>
                                      </p:to>
                                    </p:set>
                                  </p:childTnLst>
                                </p:cTn>
                              </p:par>
                              <p:par>
                                <p:cTn id="116" presetID="1" presetClass="entr" presetSubtype="0" fill="hold" nodeType="withEffect">
                                  <p:stCondLst>
                                    <p:cond delay="0"/>
                                  </p:stCondLst>
                                  <p:childTnLst>
                                    <p:set>
                                      <p:cBhvr>
                                        <p:cTn id="117" dur="1" fill="hold">
                                          <p:stCondLst>
                                            <p:cond delay="0"/>
                                          </p:stCondLst>
                                        </p:cTn>
                                        <p:tgtEl>
                                          <p:spTgt spid="41"/>
                                        </p:tgtEl>
                                        <p:attrNameLst>
                                          <p:attrName>style.visibility</p:attrName>
                                        </p:attrNameLst>
                                      </p:cBhvr>
                                      <p:to>
                                        <p:strVal val="visible"/>
                                      </p:to>
                                    </p:set>
                                  </p:childTnLst>
                                </p:cTn>
                              </p:par>
                              <p:par>
                                <p:cTn id="118" presetID="1" presetClass="entr" presetSubtype="0" fill="hold" grpId="2" nodeType="withEffect">
                                  <p:stCondLst>
                                    <p:cond delay="0"/>
                                  </p:stCondLst>
                                  <p:childTnLst>
                                    <p:set>
                                      <p:cBhvr>
                                        <p:cTn id="119" dur="1" fill="hold">
                                          <p:stCondLst>
                                            <p:cond delay="0"/>
                                          </p:stCondLst>
                                        </p:cTn>
                                        <p:tgtEl>
                                          <p:spTgt spid="51"/>
                                        </p:tgtEl>
                                        <p:attrNameLst>
                                          <p:attrName>style.visibility</p:attrName>
                                        </p:attrNameLst>
                                      </p:cBhvr>
                                      <p:to>
                                        <p:strVal val="visible"/>
                                      </p:to>
                                    </p:set>
                                  </p:childTnLst>
                                </p:cTn>
                              </p:par>
                              <p:par>
                                <p:cTn id="120" presetID="1" presetClass="entr" presetSubtype="0" fill="hold" grpId="2" nodeType="withEffect">
                                  <p:stCondLst>
                                    <p:cond delay="0"/>
                                  </p:stCondLst>
                                  <p:childTnLst>
                                    <p:set>
                                      <p:cBhvr>
                                        <p:cTn id="121" dur="1" fill="hold">
                                          <p:stCondLst>
                                            <p:cond delay="0"/>
                                          </p:stCondLst>
                                        </p:cTn>
                                        <p:tgtEl>
                                          <p:spTgt spid="49"/>
                                        </p:tgtEl>
                                        <p:attrNameLst>
                                          <p:attrName>style.visibility</p:attrName>
                                        </p:attrNameLst>
                                      </p:cBhvr>
                                      <p:to>
                                        <p:strVal val="visible"/>
                                      </p:to>
                                    </p:set>
                                  </p:childTnLst>
                                </p:cTn>
                              </p:par>
                              <p:par>
                                <p:cTn id="122" presetID="1" presetClass="entr" presetSubtype="0" fill="hold" grpId="2" nodeType="withEffect">
                                  <p:stCondLst>
                                    <p:cond delay="0"/>
                                  </p:stCondLst>
                                  <p:childTnLst>
                                    <p:set>
                                      <p:cBhvr>
                                        <p:cTn id="123" dur="1" fill="hold">
                                          <p:stCondLst>
                                            <p:cond delay="0"/>
                                          </p:stCondLst>
                                        </p:cTn>
                                        <p:tgtEl>
                                          <p:spTgt spid="48"/>
                                        </p:tgtEl>
                                        <p:attrNameLst>
                                          <p:attrName>style.visibility</p:attrName>
                                        </p:attrNameLst>
                                      </p:cBhvr>
                                      <p:to>
                                        <p:strVal val="visible"/>
                                      </p:to>
                                    </p:set>
                                  </p:childTnLst>
                                </p:cTn>
                              </p:par>
                              <p:par>
                                <p:cTn id="124" presetID="1" presetClass="entr" presetSubtype="0" fill="hold" grpId="2" nodeType="withEffect">
                                  <p:stCondLst>
                                    <p:cond delay="0"/>
                                  </p:stCondLst>
                                  <p:childTnLst>
                                    <p:set>
                                      <p:cBhvr>
                                        <p:cTn id="125" dur="1" fill="hold">
                                          <p:stCondLst>
                                            <p:cond delay="0"/>
                                          </p:stCondLst>
                                        </p:cTn>
                                        <p:tgtEl>
                                          <p:spTgt spid="53"/>
                                        </p:tgtEl>
                                        <p:attrNameLst>
                                          <p:attrName>style.visibility</p:attrName>
                                        </p:attrNameLst>
                                      </p:cBhvr>
                                      <p:to>
                                        <p:strVal val="visible"/>
                                      </p:to>
                                    </p:set>
                                  </p:childTnLst>
                                </p:cTn>
                              </p:par>
                              <p:par>
                                <p:cTn id="126" presetID="1" presetClass="entr" presetSubtype="0" fill="hold" grpId="2" nodeType="withEffect">
                                  <p:stCondLst>
                                    <p:cond delay="0"/>
                                  </p:stCondLst>
                                  <p:childTnLst>
                                    <p:set>
                                      <p:cBhvr>
                                        <p:cTn id="127" dur="1" fill="hold">
                                          <p:stCondLst>
                                            <p:cond delay="0"/>
                                          </p:stCondLst>
                                        </p:cTn>
                                        <p:tgtEl>
                                          <p:spTgt spid="52"/>
                                        </p:tgtEl>
                                        <p:attrNameLst>
                                          <p:attrName>style.visibility</p:attrName>
                                        </p:attrNameLst>
                                      </p:cBhvr>
                                      <p:to>
                                        <p:strVal val="visible"/>
                                      </p:to>
                                    </p:set>
                                  </p:childTnLst>
                                </p:cTn>
                              </p:par>
                              <p:par>
                                <p:cTn id="128" presetID="1" presetClass="entr" presetSubtype="0" fill="hold" grpId="2" nodeType="withEffect">
                                  <p:stCondLst>
                                    <p:cond delay="0"/>
                                  </p:stCondLst>
                                  <p:childTnLst>
                                    <p:set>
                                      <p:cBhvr>
                                        <p:cTn id="129" dur="1" fill="hold">
                                          <p:stCondLst>
                                            <p:cond delay="0"/>
                                          </p:stCondLst>
                                        </p:cTn>
                                        <p:tgtEl>
                                          <p:spTgt spid="50"/>
                                        </p:tgtEl>
                                        <p:attrNameLst>
                                          <p:attrName>style.visibility</p:attrName>
                                        </p:attrNameLst>
                                      </p:cBhvr>
                                      <p:to>
                                        <p:strVal val="visible"/>
                                      </p:to>
                                    </p:set>
                                  </p:childTnLst>
                                </p:cTn>
                              </p:par>
                              <p:par>
                                <p:cTn id="130" presetID="42" presetClass="path" presetSubtype="0" accel="50000" decel="50000" fill="hold" grpId="2" nodeType="withEffect">
                                  <p:stCondLst>
                                    <p:cond delay="0"/>
                                  </p:stCondLst>
                                  <p:childTnLst>
                                    <p:animMotion origin="layout" path="M 0.42709 -0.23766 L -0.00139 -0.00309 " pathEditMode="relative" rAng="0" ptsTypes="AA">
                                      <p:cBhvr>
                                        <p:cTn id="131" dur="100" fill="hold"/>
                                        <p:tgtEl>
                                          <p:spTgt spid="47"/>
                                        </p:tgtEl>
                                        <p:attrNameLst>
                                          <p:attrName>ppt_x</p:attrName>
                                          <p:attrName>ppt_y</p:attrName>
                                        </p:attrNameLst>
                                      </p:cBhvr>
                                      <p:rCtr x="-21424" y="11667"/>
                                    </p:animMotion>
                                  </p:childTnLst>
                                </p:cTn>
                              </p:par>
                              <p:par>
                                <p:cTn id="132" presetID="42" presetClass="path" presetSubtype="0" accel="50000" decel="50000" fill="hold" grpId="2" nodeType="withEffect">
                                  <p:stCondLst>
                                    <p:cond delay="0"/>
                                  </p:stCondLst>
                                  <p:childTnLst>
                                    <p:animMotion origin="layout" path="M 0.45364 -0.23333 L -0.00104 -0.00031 " pathEditMode="relative" rAng="0" ptsTypes="AA">
                                      <p:cBhvr>
                                        <p:cTn id="133" dur="100" fill="hold"/>
                                        <p:tgtEl>
                                          <p:spTgt spid="46"/>
                                        </p:tgtEl>
                                        <p:attrNameLst>
                                          <p:attrName>ppt_x</p:attrName>
                                          <p:attrName>ppt_y</p:attrName>
                                        </p:attrNameLst>
                                      </p:cBhvr>
                                      <p:rCtr x="-22726" y="11605"/>
                                    </p:animMotion>
                                  </p:childTnLst>
                                </p:cTn>
                              </p:par>
                              <p:par>
                                <p:cTn id="134" presetID="42" presetClass="path" presetSubtype="0" accel="50000" decel="50000" fill="hold" grpId="2" nodeType="withEffect">
                                  <p:stCondLst>
                                    <p:cond delay="0"/>
                                  </p:stCondLst>
                                  <p:childTnLst>
                                    <p:animMotion origin="layout" path="M 0.3441 -0.47315 L 0.00052 0.00062 " pathEditMode="relative" rAng="0" ptsTypes="AA">
                                      <p:cBhvr>
                                        <p:cTn id="135" dur="100" fill="hold"/>
                                        <p:tgtEl>
                                          <p:spTgt spid="45"/>
                                        </p:tgtEl>
                                        <p:attrNameLst>
                                          <p:attrName>ppt_x</p:attrName>
                                          <p:attrName>ppt_y</p:attrName>
                                        </p:attrNameLst>
                                      </p:cBhvr>
                                      <p:rCtr x="-17188" y="23642"/>
                                    </p:animMotion>
                                  </p:childTnLst>
                                </p:cTn>
                              </p:par>
                              <p:par>
                                <p:cTn id="136" presetID="42" presetClass="path" presetSubtype="0" accel="50000" decel="50000" fill="hold" grpId="2" nodeType="withEffect">
                                  <p:stCondLst>
                                    <p:cond delay="0"/>
                                  </p:stCondLst>
                                  <p:childTnLst>
                                    <p:animMotion origin="layout" path="M 0.38733 -0.52284 L -0.00104 1.85185E-6 " pathEditMode="relative" rAng="0" ptsTypes="AA">
                                      <p:cBhvr>
                                        <p:cTn id="137" dur="100" fill="hold"/>
                                        <p:tgtEl>
                                          <p:spTgt spid="43"/>
                                        </p:tgtEl>
                                        <p:attrNameLst>
                                          <p:attrName>ppt_x</p:attrName>
                                          <p:attrName>ppt_y</p:attrName>
                                        </p:attrNameLst>
                                      </p:cBhvr>
                                      <p:rCtr x="-19427" y="26142"/>
                                    </p:animMotion>
                                  </p:childTnLst>
                                </p:cTn>
                              </p:par>
                              <p:par>
                                <p:cTn id="138" presetID="42" presetClass="path" presetSubtype="0" accel="50000" decel="50000" fill="hold" grpId="2" nodeType="withEffect">
                                  <p:stCondLst>
                                    <p:cond delay="0"/>
                                  </p:stCondLst>
                                  <p:childTnLst>
                                    <p:animMotion origin="layout" path="M 0.31961 -0.70185 L -0.00104 -0.00123 " pathEditMode="relative" rAng="0" ptsTypes="AA">
                                      <p:cBhvr>
                                        <p:cTn id="139" dur="100" fill="hold"/>
                                        <p:tgtEl>
                                          <p:spTgt spid="42"/>
                                        </p:tgtEl>
                                        <p:attrNameLst>
                                          <p:attrName>ppt_x</p:attrName>
                                          <p:attrName>ppt_y</p:attrName>
                                        </p:attrNameLst>
                                      </p:cBhvr>
                                      <p:rCtr x="-16042" y="34969"/>
                                    </p:animMotion>
                                  </p:childTnLst>
                                </p:cTn>
                              </p:par>
                              <p:par>
                                <p:cTn id="140" presetID="42" presetClass="path" presetSubtype="0" accel="50000" decel="50000" fill="hold" grpId="2" nodeType="withEffect">
                                  <p:stCondLst>
                                    <p:cond delay="0"/>
                                  </p:stCondLst>
                                  <p:childTnLst>
                                    <p:animMotion origin="layout" path="M 0.40313 -0.2821 L 0.00104 -0.00123 " pathEditMode="relative" rAng="0" ptsTypes="AA">
                                      <p:cBhvr>
                                        <p:cTn id="141" dur="100" fill="hold"/>
                                        <p:tgtEl>
                                          <p:spTgt spid="44"/>
                                        </p:tgtEl>
                                        <p:attrNameLst>
                                          <p:attrName>ppt_x</p:attrName>
                                          <p:attrName>ppt_y</p:attrName>
                                        </p:attrNameLst>
                                      </p:cBhvr>
                                      <p:rCtr x="-20122" y="13981"/>
                                    </p:animMotion>
                                  </p:childTnLst>
                                </p:cTn>
                              </p:par>
                            </p:childTnLst>
                          </p:cTn>
                        </p:par>
                      </p:childTnLst>
                    </p:cTn>
                  </p:par>
                </p:childTnLst>
              </p:cTn>
              <p:nextCondLst>
                <p:cond evt="onClick" delay="0">
                  <p:tgtEl>
                    <p:spTgt spid="64"/>
                  </p:tgtEl>
                </p:cond>
              </p:nextCondLst>
            </p:seq>
          </p:childTnLst>
        </p:cTn>
      </p:par>
    </p:tnLst>
    <p:bldLst>
      <p:bldP spid="42" grpId="0"/>
      <p:bldP spid="42" grpId="1"/>
      <p:bldP spid="42" grpId="2"/>
      <p:bldP spid="43" grpId="0"/>
      <p:bldP spid="43" grpId="1"/>
      <p:bldP spid="43" grpId="2"/>
      <p:bldP spid="44" grpId="0"/>
      <p:bldP spid="44" grpId="1"/>
      <p:bldP spid="44" grpId="2"/>
      <p:bldP spid="45" grpId="0"/>
      <p:bldP spid="45" grpId="1"/>
      <p:bldP spid="45" grpId="2"/>
      <p:bldP spid="46" grpId="0"/>
      <p:bldP spid="46" grpId="1"/>
      <p:bldP spid="46" grpId="2"/>
      <p:bldP spid="47" grpId="0"/>
      <p:bldP spid="47" grpId="1"/>
      <p:bldP spid="47" grpId="2"/>
      <p:bldP spid="48" grpId="0"/>
      <p:bldP spid="48" grpId="1"/>
      <p:bldP spid="48" grpId="2"/>
      <p:bldP spid="49" grpId="0"/>
      <p:bldP spid="49" grpId="1"/>
      <p:bldP spid="49" grpId="2"/>
      <p:bldP spid="50" grpId="0"/>
      <p:bldP spid="50" grpId="1"/>
      <p:bldP spid="50" grpId="2"/>
      <p:bldP spid="51" grpId="0"/>
      <p:bldP spid="51" grpId="1"/>
      <p:bldP spid="51" grpId="2"/>
      <p:bldP spid="52" grpId="0"/>
      <p:bldP spid="52" grpId="1"/>
      <p:bldP spid="52" grpId="2"/>
      <p:bldP spid="53" grpId="0"/>
      <p:bldP spid="53" grpId="1"/>
      <p:bldP spid="53"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descr="Image result for ordinary time in the liturgical year">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75365" y="772959"/>
            <a:ext cx="4659808" cy="3497411"/>
          </a:xfrm>
          <a:prstGeom prst="rect">
            <a:avLst/>
          </a:prstGeom>
          <a:noFill/>
          <a:ln>
            <a:noFill/>
          </a:ln>
        </p:spPr>
      </p:pic>
      <p:pic>
        <p:nvPicPr>
          <p:cNvPr id="32" name="Shape: Post-it 4"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5180161" y="3039457"/>
            <a:ext cx="2850391" cy="2100291"/>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Line 4"/>
          <p:cNvSpPr txBox="1"/>
          <p:nvPr/>
        </p:nvSpPr>
        <p:spPr>
          <a:xfrm rot="20948926">
            <a:off x="5454630" y="3381892"/>
            <a:ext cx="2148406" cy="1569660"/>
          </a:xfrm>
          <a:prstGeom prst="rect">
            <a:avLst/>
          </a:prstGeom>
          <a:noFill/>
        </p:spPr>
        <p:txBody>
          <a:bodyPr wrap="square" rtlCol="0">
            <a:spAutoFit/>
          </a:bodyPr>
          <a:lstStyle/>
          <a:p>
            <a:r>
              <a:rPr lang="en-NZ" sz="1600" dirty="0"/>
              <a:t>What can Christians of your age do in Ordinary Time to help yourself grow in understanding and appreciation of your faith.</a:t>
            </a:r>
            <a:endParaRPr lang="en-NZ" sz="1100" dirty="0">
              <a:latin typeface="Arial" panose="020B0604020202020204" pitchFamily="34" charset="0"/>
              <a:cs typeface="Arial" panose="020B0604020202020204" pitchFamily="34" charset="0"/>
            </a:endParaRPr>
          </a:p>
        </p:txBody>
      </p:sp>
      <p:pic>
        <p:nvPicPr>
          <p:cNvPr id="34" name="Shape: Post-it 3"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6272989" y="486439"/>
            <a:ext cx="2452157" cy="204374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Line 3"/>
          <p:cNvSpPr txBox="1"/>
          <p:nvPr/>
        </p:nvSpPr>
        <p:spPr>
          <a:xfrm rot="20948926">
            <a:off x="6510437" y="874034"/>
            <a:ext cx="1891016" cy="1323439"/>
          </a:xfrm>
          <a:prstGeom prst="rect">
            <a:avLst/>
          </a:prstGeom>
          <a:noFill/>
        </p:spPr>
        <p:txBody>
          <a:bodyPr wrap="square" rtlCol="0">
            <a:spAutoFit/>
          </a:bodyPr>
          <a:lstStyle/>
          <a:p>
            <a:r>
              <a:rPr lang="en-NZ" sz="1600" dirty="0"/>
              <a:t>How is Ordinary Time in the Church’s Calendar and ordinary time in your life similar?</a:t>
            </a:r>
            <a:endParaRPr lang="en-NZ" sz="1100" dirty="0">
              <a:latin typeface="Arial" panose="020B0604020202020204" pitchFamily="34" charset="0"/>
              <a:cs typeface="Arial" panose="020B0604020202020204" pitchFamily="34" charset="0"/>
            </a:endParaRPr>
          </a:p>
        </p:txBody>
      </p:sp>
      <p:pic>
        <p:nvPicPr>
          <p:cNvPr id="36" name="Shape: Post-it 2"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342589" y="3213548"/>
            <a:ext cx="2575943" cy="1925076"/>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Line 2"/>
          <p:cNvSpPr txBox="1"/>
          <p:nvPr/>
        </p:nvSpPr>
        <p:spPr>
          <a:xfrm rot="20948926">
            <a:off x="545578" y="3539160"/>
            <a:ext cx="1982815" cy="1384995"/>
          </a:xfrm>
          <a:prstGeom prst="rect">
            <a:avLst/>
          </a:prstGeom>
          <a:noFill/>
        </p:spPr>
        <p:txBody>
          <a:bodyPr wrap="square" rtlCol="0">
            <a:spAutoFit/>
          </a:bodyPr>
          <a:lstStyle/>
          <a:p>
            <a:r>
              <a:rPr lang="en-NZ" sz="1400" dirty="0"/>
              <a:t>If you went into a church how would you know it was Ordinary </a:t>
            </a:r>
            <a:r>
              <a:rPr lang="en-NZ" sz="1400" dirty="0" smtClean="0"/>
              <a:t>Time?</a:t>
            </a:r>
            <a:br>
              <a:rPr lang="en-NZ" sz="1400" dirty="0" smtClean="0"/>
            </a:br>
            <a:r>
              <a:rPr lang="en-NZ" sz="1400" dirty="0" smtClean="0"/>
              <a:t>If </a:t>
            </a:r>
            <a:r>
              <a:rPr lang="en-NZ" sz="1400" dirty="0"/>
              <a:t>you went to Mass how would you know it was Ordinary Time?</a:t>
            </a:r>
          </a:p>
        </p:txBody>
      </p:sp>
      <p:pic>
        <p:nvPicPr>
          <p:cNvPr id="38" name="Shape: Post-it 1"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159476" y="886214"/>
            <a:ext cx="2783130" cy="2434891"/>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Line 1"/>
          <p:cNvSpPr txBox="1"/>
          <p:nvPr/>
        </p:nvSpPr>
        <p:spPr>
          <a:xfrm rot="20948926">
            <a:off x="78123" y="1271855"/>
            <a:ext cx="2241106" cy="1815882"/>
          </a:xfrm>
          <a:prstGeom prst="rect">
            <a:avLst/>
          </a:prstGeom>
          <a:noFill/>
        </p:spPr>
        <p:txBody>
          <a:bodyPr wrap="square" rtlCol="0">
            <a:spAutoFit/>
          </a:bodyPr>
          <a:lstStyle/>
          <a:p>
            <a:r>
              <a:rPr lang="en-NZ" sz="1600" dirty="0"/>
              <a:t>Ordinary Time is the period in the Church calendar outside of other major </a:t>
            </a:r>
            <a:r>
              <a:rPr lang="en-NZ" sz="1600" dirty="0" smtClean="0"/>
              <a:t>seasons. It </a:t>
            </a:r>
            <a:r>
              <a:rPr lang="en-NZ" sz="1600" dirty="0"/>
              <a:t>is the longest season in the year - 33 or 34 weeks.</a:t>
            </a:r>
          </a:p>
        </p:txBody>
      </p:sp>
      <p:pic>
        <p:nvPicPr>
          <p:cNvPr id="41" name="Shape: Pin 4"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10155" y="321544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42" name="Shape: Pin 3"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10155" y="2583655"/>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43" name="Shape: Pin 2"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10155" y="1951869"/>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44" name="Shape: Pin 1"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10155" y="1320083"/>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cNvSpPr>
            <a:spLocks noGrp="1"/>
          </p:cNvSpPr>
          <p:nvPr>
            <p:ph type="ctrTitle"/>
          </p:nvPr>
        </p:nvSpPr>
        <p:spPr>
          <a:xfrm>
            <a:off x="0" y="3330"/>
            <a:ext cx="9144000" cy="646331"/>
          </a:xfrm>
        </p:spPr>
        <p:txBody>
          <a:bodyPr>
            <a:spAutoFit/>
          </a:bodyPr>
          <a:lstStyle/>
          <a:p>
            <a:r>
              <a:rPr lang="en-NZ" sz="3600" dirty="0">
                <a:ln w="0"/>
                <a:solidFill>
                  <a:srgbClr val="FFFF00"/>
                </a:solidFill>
                <a:effectLst>
                  <a:outerShdw blurRad="50800" dist="38100" dir="2700000" algn="tl" rotWithShape="0">
                    <a:prstClr val="black">
                      <a:alpha val="40000"/>
                    </a:prstClr>
                  </a:outerShdw>
                </a:effectLst>
                <a:latin typeface="+mj-lt"/>
                <a:cs typeface="Arial" panose="020B0604020202020204" pitchFamily="34" charset="0"/>
              </a:rPr>
              <a:t>Ordinary Time in a nutshell</a:t>
            </a:r>
            <a:endParaRPr lang="en-GB" sz="3600" dirty="0">
              <a:ln w="0"/>
              <a:solidFill>
                <a:srgbClr val="FFFF00"/>
              </a:solidFill>
              <a:effectLst>
                <a:outerShdw blurRad="50800" dist="38100" dir="2700000" algn="tl" rotWithShape="0">
                  <a:prstClr val="black">
                    <a:alpha val="40000"/>
                  </a:prstClr>
                </a:outerShdw>
              </a:effectLst>
              <a:latin typeface="+mj-lt"/>
              <a:cs typeface="Arial" panose="020B0604020202020204" pitchFamily="34" charset="0"/>
            </a:endParaRPr>
          </a:p>
        </p:txBody>
      </p:sp>
      <p:sp>
        <p:nvSpPr>
          <p:cNvPr id="45" name="Action Button: Forward">
            <a:hlinkClick r:id="" action="ppaction://hlinkshowjump?jump=nextslide" highlightClick="1"/>
          </p:cNvPr>
          <p:cNvSpPr/>
          <p:nvPr/>
        </p:nvSpPr>
        <p:spPr>
          <a:xfrm>
            <a:off x="8100000"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S-05</a:t>
            </a:r>
            <a:endParaRPr lang="en-GB" sz="900" b="1" dirty="0">
              <a:solidFill>
                <a:srgbClr val="002060"/>
              </a:solidFill>
              <a:latin typeface="Arial" pitchFamily="34" charset="0"/>
              <a:cs typeface="Arial" pitchFamily="34" charset="0"/>
            </a:endParaRPr>
          </a:p>
        </p:txBody>
      </p:sp>
      <p:sp>
        <p:nvSpPr>
          <p:cNvPr id="19" name="Textbox: Tool instructions"/>
          <p:cNvSpPr txBox="1"/>
          <p:nvPr/>
        </p:nvSpPr>
        <p:spPr>
          <a:xfrm>
            <a:off x="2930329" y="4912668"/>
            <a:ext cx="2470548" cy="230832"/>
          </a:xfrm>
          <a:prstGeom prst="rect">
            <a:avLst/>
          </a:prstGeom>
          <a:noFill/>
        </p:spPr>
        <p:txBody>
          <a:bodyPr wrap="none" rtlCol="0">
            <a:spAutoFit/>
          </a:bodyPr>
          <a:lstStyle/>
          <a:p>
            <a:pPr algn="ctr"/>
            <a:r>
              <a:rPr lang="en-GB" sz="900" dirty="0">
                <a:solidFill>
                  <a:srgbClr val="FFFF00"/>
                </a:solidFill>
                <a:ea typeface="Segoe UI" pitchFamily="34" charset="0"/>
                <a:cs typeface="Arial" pitchFamily="34" charset="0"/>
              </a:rPr>
              <a:t>Click the pins on the right to reveal post-it </a:t>
            </a:r>
            <a:r>
              <a:rPr lang="en-GB" sz="900" dirty="0" smtClean="0">
                <a:solidFill>
                  <a:srgbClr val="FFFF00"/>
                </a:solidFill>
                <a:ea typeface="Segoe UI" pitchFamily="34" charset="0"/>
                <a:cs typeface="Arial" pitchFamily="34" charset="0"/>
              </a:rPr>
              <a:t>notes.</a:t>
            </a:r>
          </a:p>
        </p:txBody>
      </p:sp>
    </p:spTree>
    <p:extLst>
      <p:ext uri="{BB962C8B-B14F-4D97-AF65-F5344CB8AC3E}">
        <p14:creationId xmlns:p14="http://schemas.microsoft.com/office/powerpoint/2010/main" val="896261202"/>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900" decel="100000" fill="hold"/>
                                        <p:tgtEl>
                                          <p:spTgt spid="3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wipe(up)">
                                      <p:cBhvr>
                                        <p:cTn id="14" dur="500"/>
                                        <p:tgtEl>
                                          <p:spTgt spid="39"/>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44"/>
                                        </p:tgtEl>
                                      </p:cBhvr>
                                    </p:animEffect>
                                    <p:set>
                                      <p:cBhvr>
                                        <p:cTn id="18"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9" restart="whenNotActive" fill="hold" evtFilter="cancelBubble" nodeType="interactiveSeq">
                <p:stCondLst>
                  <p:cond evt="onClick" delay="0">
                    <p:tgtEl>
                      <p:spTgt spid="43"/>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900" decel="100000" fill="hold"/>
                                        <p:tgtEl>
                                          <p:spTgt spid="36"/>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up)">
                                      <p:cBhvr>
                                        <p:cTn id="31" dur="500"/>
                                        <p:tgtEl>
                                          <p:spTgt spid="37"/>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43"/>
                                        </p:tgtEl>
                                      </p:cBhvr>
                                    </p:animEffect>
                                    <p:set>
                                      <p:cBhvr>
                                        <p:cTn id="35"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6" restart="whenNotActive" fill="hold" evtFilter="cancelBubble" nodeType="interactiveSeq">
                <p:stCondLst>
                  <p:cond evt="onClick" delay="0">
                    <p:tgtEl>
                      <p:spTgt spid="42"/>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1000"/>
                                        <p:tgtEl>
                                          <p:spTgt spid="34"/>
                                        </p:tgtEl>
                                      </p:cBhvr>
                                    </p:animEffect>
                                    <p:anim calcmode="lin" valueType="num">
                                      <p:cBhvr>
                                        <p:cTn id="42" dur="1000" fill="hold"/>
                                        <p:tgtEl>
                                          <p:spTgt spid="34"/>
                                        </p:tgtEl>
                                        <p:attrNameLst>
                                          <p:attrName>ppt_x</p:attrName>
                                        </p:attrNameLst>
                                      </p:cBhvr>
                                      <p:tavLst>
                                        <p:tav tm="0">
                                          <p:val>
                                            <p:strVal val="#ppt_x"/>
                                          </p:val>
                                        </p:tav>
                                        <p:tav tm="100000">
                                          <p:val>
                                            <p:strVal val="#ppt_x"/>
                                          </p:val>
                                        </p:tav>
                                      </p:tavLst>
                                    </p:anim>
                                    <p:anim calcmode="lin" valueType="num">
                                      <p:cBhvr>
                                        <p:cTn id="43" dur="900" decel="100000" fill="hold"/>
                                        <p:tgtEl>
                                          <p:spTgt spid="34"/>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wipe(up)">
                                      <p:cBhvr>
                                        <p:cTn id="48" dur="500"/>
                                        <p:tgtEl>
                                          <p:spTgt spid="35"/>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42"/>
                                        </p:tgtEl>
                                      </p:cBhvr>
                                    </p:animEffect>
                                    <p:set>
                                      <p:cBhvr>
                                        <p:cTn id="52"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53" restart="whenNotActive" fill="hold" evtFilter="cancelBubble" nodeType="interactiveSeq">
                <p:stCondLst>
                  <p:cond evt="onClick" delay="0">
                    <p:tgtEl>
                      <p:spTgt spid="41"/>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1000"/>
                                        <p:tgtEl>
                                          <p:spTgt spid="32"/>
                                        </p:tgtEl>
                                      </p:cBhvr>
                                    </p:animEffect>
                                    <p:anim calcmode="lin" valueType="num">
                                      <p:cBhvr>
                                        <p:cTn id="59" dur="1000" fill="hold"/>
                                        <p:tgtEl>
                                          <p:spTgt spid="32"/>
                                        </p:tgtEl>
                                        <p:attrNameLst>
                                          <p:attrName>ppt_x</p:attrName>
                                        </p:attrNameLst>
                                      </p:cBhvr>
                                      <p:tavLst>
                                        <p:tav tm="0">
                                          <p:val>
                                            <p:strVal val="#ppt_x"/>
                                          </p:val>
                                        </p:tav>
                                        <p:tav tm="100000">
                                          <p:val>
                                            <p:strVal val="#ppt_x"/>
                                          </p:val>
                                        </p:tav>
                                      </p:tavLst>
                                    </p:anim>
                                    <p:anim calcmode="lin" valueType="num">
                                      <p:cBhvr>
                                        <p:cTn id="60" dur="900" decel="100000" fill="hold"/>
                                        <p:tgtEl>
                                          <p:spTgt spid="32"/>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up)">
                                      <p:cBhvr>
                                        <p:cTn id="65" dur="500"/>
                                        <p:tgtEl>
                                          <p:spTgt spid="33"/>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41"/>
                                        </p:tgtEl>
                                      </p:cBhvr>
                                    </p:animEffect>
                                    <p:set>
                                      <p:cBhvr>
                                        <p:cTn id="6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70" restart="whenNotActive" fill="hold" evtFilter="cancelBubble" nodeType="interactiveSeq">
                <p:stCondLst>
                  <p:cond evt="onClick" delay="0">
                    <p:tgtEl>
                      <p:spTgt spid="45"/>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par>
                                <p:cTn id="81" presetID="1" presetClass="exit" presetSubtype="0" fill="hold" nodeType="withEffect">
                                  <p:stCondLst>
                                    <p:cond delay="0"/>
                                  </p:stCondLst>
                                  <p:childTnLst>
                                    <p:set>
                                      <p:cBhvr>
                                        <p:cTn id="82" dur="1" fill="hold">
                                          <p:stCondLst>
                                            <p:cond delay="0"/>
                                          </p:stCondLst>
                                        </p:cTn>
                                        <p:tgtEl>
                                          <p:spTgt spid="38"/>
                                        </p:tgtEl>
                                        <p:attrNameLst>
                                          <p:attrName>style.visibility</p:attrName>
                                        </p:attrNameLst>
                                      </p:cBhvr>
                                      <p:to>
                                        <p:strVal val="hidden"/>
                                      </p:to>
                                    </p:set>
                                  </p:childTnLst>
                                </p:cTn>
                              </p:par>
                              <p:par>
                                <p:cTn id="83" presetID="1" presetClass="exit" presetSubtype="0" fill="hold" grpId="2" nodeType="withEffect">
                                  <p:stCondLst>
                                    <p:cond delay="0"/>
                                  </p:stCondLst>
                                  <p:childTnLst>
                                    <p:set>
                                      <p:cBhvr>
                                        <p:cTn id="84" dur="1" fill="hold">
                                          <p:stCondLst>
                                            <p:cond delay="0"/>
                                          </p:stCondLst>
                                        </p:cTn>
                                        <p:tgtEl>
                                          <p:spTgt spid="39"/>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36"/>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37"/>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34"/>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35"/>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32"/>
                                        </p:tgtEl>
                                        <p:attrNameLst>
                                          <p:attrName>style.visibility</p:attrName>
                                        </p:attrNameLst>
                                      </p:cBhvr>
                                      <p:to>
                                        <p:strVal val="hidden"/>
                                      </p:to>
                                    </p:set>
                                  </p:childTnLst>
                                </p:cTn>
                              </p:par>
                              <p:par>
                                <p:cTn id="95" presetID="1" presetClass="exit" presetSubtype="0" fill="hold" grpId="2" nodeType="withEffect">
                                  <p:stCondLst>
                                    <p:cond delay="0"/>
                                  </p:stCondLst>
                                  <p:childTnLst>
                                    <p:set>
                                      <p:cBhvr>
                                        <p:cTn id="96"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97" restart="whenNotActive" fill="hold" evtFilter="cancelBubble" nodeType="interactiveSeq">
                <p:stCondLst>
                  <p:cond evt="onClick" delay="0">
                    <p:tgtEl>
                      <p:spTgt spid="46"/>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44"/>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43"/>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42"/>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41"/>
                                        </p:tgtEl>
                                        <p:attrNameLst>
                                          <p:attrName>style.visibility</p:attrName>
                                        </p:attrNameLst>
                                      </p:cBhvr>
                                      <p:to>
                                        <p:strVal val="visible"/>
                                      </p:to>
                                    </p:set>
                                  </p:childTnLst>
                                </p:cTn>
                              </p:par>
                              <p:par>
                                <p:cTn id="108" presetID="1" presetClass="exit" presetSubtype="0" fill="hold" nodeType="withEffect">
                                  <p:stCondLst>
                                    <p:cond delay="0"/>
                                  </p:stCondLst>
                                  <p:childTnLst>
                                    <p:set>
                                      <p:cBhvr>
                                        <p:cTn id="109" dur="1" fill="hold">
                                          <p:stCondLst>
                                            <p:cond delay="0"/>
                                          </p:stCondLst>
                                        </p:cTn>
                                        <p:tgtEl>
                                          <p:spTgt spid="38"/>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39"/>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36"/>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37"/>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34"/>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35"/>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32"/>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bldLst>
      <p:bldP spid="33" grpId="0"/>
      <p:bldP spid="33" grpId="1"/>
      <p:bldP spid="33" grpId="2"/>
      <p:bldP spid="35" grpId="0"/>
      <p:bldP spid="35" grpId="1"/>
      <p:bldP spid="35" grpId="2"/>
      <p:bldP spid="37" grpId="0"/>
      <p:bldP spid="37" grpId="1"/>
      <p:bldP spid="37" grpId="2"/>
      <p:bldP spid="39" grpId="0"/>
      <p:bldP spid="39" grpId="1"/>
      <p:bldP spid="39"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cNvPicPr>
            <a:picLocks noChangeAspect="1"/>
          </p:cNvPicPr>
          <p:nvPr/>
        </p:nvPicPr>
        <p:blipFill>
          <a:blip r:embed="rId3"/>
          <a:stretch>
            <a:fillRect/>
          </a:stretch>
        </p:blipFill>
        <p:spPr>
          <a:xfrm>
            <a:off x="4612132" y="1570152"/>
            <a:ext cx="4249985" cy="2399185"/>
          </a:xfrm>
          <a:prstGeom prst="rect">
            <a:avLst/>
          </a:prstGeom>
        </p:spPr>
      </p:pic>
      <p:sp>
        <p:nvSpPr>
          <p:cNvPr id="22" name="Rectangle: Picture cover 7 (07%)"/>
          <p:cNvSpPr/>
          <p:nvPr/>
        </p:nvSpPr>
        <p:spPr>
          <a:xfrm>
            <a:off x="4612132" y="1570152"/>
            <a:ext cx="4249985" cy="2399185"/>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Rectangle: Picture cover 6 (10%)"/>
          <p:cNvSpPr/>
          <p:nvPr/>
        </p:nvSpPr>
        <p:spPr>
          <a:xfrm>
            <a:off x="4612132" y="1570152"/>
            <a:ext cx="4249985" cy="239918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Rectangle: Picture cover 5 (15%)"/>
          <p:cNvSpPr/>
          <p:nvPr/>
        </p:nvSpPr>
        <p:spPr>
          <a:xfrm>
            <a:off x="4612132" y="1570152"/>
            <a:ext cx="4249985" cy="239918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Rectangle: Picture cover 4 (25%)"/>
          <p:cNvSpPr/>
          <p:nvPr/>
        </p:nvSpPr>
        <p:spPr>
          <a:xfrm>
            <a:off x="4612132" y="1570152"/>
            <a:ext cx="4249985" cy="23991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Rectangle: Picture cover 3 (35%)"/>
          <p:cNvSpPr/>
          <p:nvPr/>
        </p:nvSpPr>
        <p:spPr>
          <a:xfrm>
            <a:off x="4612132" y="1570152"/>
            <a:ext cx="4249985" cy="2399185"/>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Rectangle: Picture cover 2 (45%)"/>
          <p:cNvSpPr/>
          <p:nvPr/>
        </p:nvSpPr>
        <p:spPr>
          <a:xfrm>
            <a:off x="4612132" y="1570152"/>
            <a:ext cx="4249985" cy="2399185"/>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Rectangle: Picture cover 1 (65%)"/>
          <p:cNvSpPr/>
          <p:nvPr/>
        </p:nvSpPr>
        <p:spPr>
          <a:xfrm>
            <a:off x="4612132" y="1570152"/>
            <a:ext cx="4249985" cy="2399185"/>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Rectangle: Picture cover 0 (0%)"/>
          <p:cNvSpPr/>
          <p:nvPr/>
        </p:nvSpPr>
        <p:spPr>
          <a:xfrm>
            <a:off x="4612132" y="1570152"/>
            <a:ext cx="4249985" cy="2399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Shape: Card 8 (bottom)"/>
          <p:cNvSpPr/>
          <p:nvPr/>
        </p:nvSpPr>
        <p:spPr>
          <a:xfrm>
            <a:off x="465466" y="1077139"/>
            <a:ext cx="3600000" cy="2628000"/>
          </a:xfrm>
          <a:prstGeom prst="roundRect">
            <a:avLst/>
          </a:prstGeom>
          <a:blipFill>
            <a:blip r:embed="rId4">
              <a:duotone>
                <a:schemeClr val="accent1">
                  <a:shade val="45000"/>
                  <a:satMod val="135000"/>
                </a:schemeClr>
                <a:prstClr val="white"/>
              </a:duotone>
            </a:blip>
            <a:stretch>
              <a:fillRect/>
            </a:stretch>
          </a:blipFill>
          <a:ln w="82550" cmpd="thickThin">
            <a:solidFill>
              <a:srgbClr val="F4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700" dirty="0">
                <a:solidFill>
                  <a:srgbClr val="FFFF00"/>
                </a:solidFill>
              </a:rPr>
              <a:t>The last Sunday in Ordinary Time each year is the Feast of Christ the King. This feast reminds us that in time Christ will be the King of his kingdom of justice, peace and love on earth and we have helped to build this by living as he lived, by being of service to others as part of our ordinary lives.</a:t>
            </a:r>
          </a:p>
        </p:txBody>
      </p:sp>
      <p:sp>
        <p:nvSpPr>
          <p:cNvPr id="14" name="Shape: Card 7"/>
          <p:cNvSpPr/>
          <p:nvPr/>
        </p:nvSpPr>
        <p:spPr>
          <a:xfrm>
            <a:off x="617866" y="1229539"/>
            <a:ext cx="3600000" cy="2628000"/>
          </a:xfrm>
          <a:prstGeom prst="roundRect">
            <a:avLst/>
          </a:prstGeom>
          <a:blipFill>
            <a:blip r:embed="rId4">
              <a:duotone>
                <a:schemeClr val="accent1">
                  <a:shade val="45000"/>
                  <a:satMod val="135000"/>
                </a:schemeClr>
                <a:prstClr val="white"/>
              </a:duotone>
            </a:blip>
            <a:stretch>
              <a:fillRect/>
            </a:stretch>
          </a:blipFill>
          <a:ln w="82550" cmpd="thickThin">
            <a:solidFill>
              <a:srgbClr val="F4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700" dirty="0">
                <a:solidFill>
                  <a:srgbClr val="FFFF00"/>
                </a:solidFill>
              </a:rPr>
              <a:t>When we use Ordinary Time to pay attention to the Sunday Scripture readings and the messages they can teach us, we can bring them to prayer and ask Jesus to show us what he wants us to do because we are his hands here on earth.  This is how we can do our part to build the Kingdom of God on earth.</a:t>
            </a:r>
          </a:p>
        </p:txBody>
      </p:sp>
      <p:sp>
        <p:nvSpPr>
          <p:cNvPr id="13" name="Shape: Card 6"/>
          <p:cNvSpPr/>
          <p:nvPr/>
        </p:nvSpPr>
        <p:spPr>
          <a:xfrm>
            <a:off x="770266" y="1381939"/>
            <a:ext cx="3600000" cy="2628000"/>
          </a:xfrm>
          <a:prstGeom prst="roundRect">
            <a:avLst/>
          </a:prstGeom>
          <a:blipFill>
            <a:blip r:embed="rId4">
              <a:duotone>
                <a:schemeClr val="accent1">
                  <a:shade val="45000"/>
                  <a:satMod val="135000"/>
                </a:schemeClr>
                <a:prstClr val="white"/>
              </a:duotone>
            </a:blip>
            <a:stretch>
              <a:fillRect/>
            </a:stretch>
          </a:blipFill>
          <a:ln w="82550" cmpd="thickThin">
            <a:solidFill>
              <a:srgbClr val="F4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700" dirty="0">
                <a:solidFill>
                  <a:srgbClr val="FFFF00"/>
                </a:solidFill>
              </a:rPr>
              <a:t>The Second Reading is taken from the letters of the Apostles Paul and James. These readings are arranged so that we can get a good sense of important messages from them. These readings are not linked to the Gospel but they do have useful messages for us today.</a:t>
            </a:r>
          </a:p>
        </p:txBody>
      </p:sp>
      <p:sp>
        <p:nvSpPr>
          <p:cNvPr id="52" name="Shape: Card 5"/>
          <p:cNvSpPr/>
          <p:nvPr/>
        </p:nvSpPr>
        <p:spPr>
          <a:xfrm>
            <a:off x="922666" y="1534339"/>
            <a:ext cx="3600000" cy="2628000"/>
          </a:xfrm>
          <a:prstGeom prst="roundRect">
            <a:avLst/>
          </a:prstGeom>
          <a:blipFill>
            <a:blip r:embed="rId4">
              <a:duotone>
                <a:schemeClr val="accent1">
                  <a:shade val="45000"/>
                  <a:satMod val="135000"/>
                </a:schemeClr>
                <a:prstClr val="white"/>
              </a:duotone>
            </a:blip>
            <a:stretch>
              <a:fillRect/>
            </a:stretch>
          </a:blipFill>
          <a:ln w="82550" cmpd="thickThin">
            <a:solidFill>
              <a:srgbClr val="F4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rgbClr val="FFFF00"/>
                </a:solidFill>
              </a:rPr>
              <a:t>The First Reading at Mass is carefully chosen from the Hebrew Scriptures (the Old Testament) so that important passages are selected to bring out a connection with the Sunday gospels. </a:t>
            </a:r>
          </a:p>
        </p:txBody>
      </p:sp>
      <p:sp>
        <p:nvSpPr>
          <p:cNvPr id="53" name="Shape: Card 4"/>
          <p:cNvSpPr/>
          <p:nvPr/>
        </p:nvSpPr>
        <p:spPr>
          <a:xfrm>
            <a:off x="1075066" y="1686739"/>
            <a:ext cx="3600000" cy="2628000"/>
          </a:xfrm>
          <a:prstGeom prst="roundRect">
            <a:avLst/>
          </a:prstGeom>
          <a:blipFill>
            <a:blip r:embed="rId4">
              <a:duotone>
                <a:schemeClr val="accent1">
                  <a:shade val="45000"/>
                  <a:satMod val="135000"/>
                </a:schemeClr>
                <a:prstClr val="white"/>
              </a:duotone>
            </a:blip>
            <a:stretch>
              <a:fillRect/>
            </a:stretch>
          </a:blipFill>
          <a:ln w="82550" cmpd="thickThin">
            <a:solidFill>
              <a:srgbClr val="F4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rgbClr val="FFFF00"/>
                </a:solidFill>
              </a:rPr>
              <a:t>On the Sundays in Ordinary Time the gospels are laid out so that we can read through, in a 3 year </a:t>
            </a:r>
            <a:r>
              <a:rPr lang="en-NZ" dirty="0" smtClean="0">
                <a:solidFill>
                  <a:srgbClr val="FFFF00"/>
                </a:solidFill>
              </a:rPr>
              <a:t>cycle,  Mark’s, Matthew’s </a:t>
            </a:r>
            <a:r>
              <a:rPr lang="en-NZ" dirty="0">
                <a:solidFill>
                  <a:srgbClr val="FFFF00"/>
                </a:solidFill>
              </a:rPr>
              <a:t>and Luke's gospels, one after another, taking us through the life of Jesus, as presented </a:t>
            </a:r>
            <a:r>
              <a:rPr lang="en-NZ" dirty="0" smtClean="0">
                <a:solidFill>
                  <a:srgbClr val="FFFF00"/>
                </a:solidFill>
              </a:rPr>
              <a:t>in</a:t>
            </a:r>
            <a:br>
              <a:rPr lang="en-NZ" dirty="0" smtClean="0">
                <a:solidFill>
                  <a:srgbClr val="FFFF00"/>
                </a:solidFill>
              </a:rPr>
            </a:br>
            <a:r>
              <a:rPr lang="en-NZ" dirty="0" smtClean="0">
                <a:solidFill>
                  <a:srgbClr val="FFFF00"/>
                </a:solidFill>
              </a:rPr>
              <a:t>the </a:t>
            </a:r>
            <a:r>
              <a:rPr lang="en-NZ" dirty="0">
                <a:solidFill>
                  <a:srgbClr val="FFFF00"/>
                </a:solidFill>
              </a:rPr>
              <a:t>three gospels.</a:t>
            </a:r>
          </a:p>
        </p:txBody>
      </p:sp>
      <p:sp>
        <p:nvSpPr>
          <p:cNvPr id="54" name="Shape: Card 3"/>
          <p:cNvSpPr/>
          <p:nvPr/>
        </p:nvSpPr>
        <p:spPr>
          <a:xfrm>
            <a:off x="1227466" y="1839139"/>
            <a:ext cx="3600000" cy="2628000"/>
          </a:xfrm>
          <a:prstGeom prst="roundRect">
            <a:avLst/>
          </a:prstGeom>
          <a:blipFill>
            <a:blip r:embed="rId4">
              <a:duotone>
                <a:schemeClr val="accent1">
                  <a:shade val="45000"/>
                  <a:satMod val="135000"/>
                </a:schemeClr>
                <a:prstClr val="white"/>
              </a:duotone>
            </a:blip>
            <a:stretch>
              <a:fillRect/>
            </a:stretch>
          </a:blipFill>
          <a:ln w="82550" cmpd="thickThin">
            <a:solidFill>
              <a:srgbClr val="F4E8B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NZ" sz="1700" dirty="0">
                <a:solidFill>
                  <a:srgbClr val="FFFF00"/>
                </a:solidFill>
              </a:rPr>
              <a:t>We get to know our friends as we listen to stories about their lives and this helps us to feel closer to them and we grow to love them more. It is the same with Jesus. Ordinary Time is a good opportunity to read the stories in the gospels about Jesus’ ordinary life and grow closer to him.</a:t>
            </a:r>
            <a:endParaRPr lang="en-NZ" sz="1700" dirty="0">
              <a:solidFill>
                <a:srgbClr val="FFFF00"/>
              </a:solidFill>
              <a:latin typeface="Arial" panose="020B0604020202020204" pitchFamily="34" charset="0"/>
              <a:cs typeface="Arial" panose="020B0604020202020204" pitchFamily="34" charset="0"/>
            </a:endParaRPr>
          </a:p>
        </p:txBody>
      </p:sp>
      <p:sp>
        <p:nvSpPr>
          <p:cNvPr id="55" name="Shape: Card 2"/>
          <p:cNvSpPr/>
          <p:nvPr/>
        </p:nvSpPr>
        <p:spPr>
          <a:xfrm>
            <a:off x="1379866" y="1991539"/>
            <a:ext cx="3600000" cy="2628000"/>
          </a:xfrm>
          <a:prstGeom prst="roundRect">
            <a:avLst/>
          </a:prstGeom>
          <a:blipFill>
            <a:blip r:embed="rId4">
              <a:duotone>
                <a:schemeClr val="accent1">
                  <a:shade val="45000"/>
                  <a:satMod val="135000"/>
                </a:schemeClr>
                <a:prstClr val="white"/>
              </a:duotone>
            </a:blip>
            <a:stretch>
              <a:fillRect/>
            </a:stretch>
          </a:blipFill>
          <a:ln w="82550" cmpd="thickThin">
            <a:solidFill>
              <a:srgbClr val="F4E8B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NZ" dirty="0">
                <a:solidFill>
                  <a:srgbClr val="FFFF00"/>
                </a:solidFill>
              </a:rPr>
              <a:t>During Ordinary Time we try to focus more on developing our relationship with Jesus through prayer. We try to set aside a regular time to spend with him each day and talk to him just as we talk to a good friend.</a:t>
            </a:r>
          </a:p>
        </p:txBody>
      </p:sp>
      <p:sp>
        <p:nvSpPr>
          <p:cNvPr id="56" name="Shape: Card 1 (top)"/>
          <p:cNvSpPr/>
          <p:nvPr/>
        </p:nvSpPr>
        <p:spPr>
          <a:xfrm>
            <a:off x="1532266" y="2143939"/>
            <a:ext cx="3600000" cy="2628000"/>
          </a:xfrm>
          <a:prstGeom prst="roundRect">
            <a:avLst/>
          </a:prstGeom>
          <a:blipFill>
            <a:blip r:embed="rId4">
              <a:duotone>
                <a:schemeClr val="accent1">
                  <a:shade val="45000"/>
                  <a:satMod val="135000"/>
                </a:schemeClr>
                <a:prstClr val="white"/>
              </a:duotone>
            </a:blip>
            <a:stretch>
              <a:fillRect/>
            </a:stretch>
          </a:blipFill>
          <a:ln w="82550" cmpd="thickThin">
            <a:solidFill>
              <a:srgbClr val="F4E8B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NZ" dirty="0">
                <a:solidFill>
                  <a:srgbClr val="FFFF00"/>
                </a:solidFill>
              </a:rPr>
              <a:t>The Feasts during Ordinary Time highlight people and events that help us to grow in understanding of holy people and special events that highlight their holiness. As we celebrate these we are drawn closer to Jesus. </a:t>
            </a:r>
          </a:p>
        </p:txBody>
      </p:sp>
      <p:sp>
        <p:nvSpPr>
          <p:cNvPr id="33" name="Title"/>
          <p:cNvSpPr txBox="1">
            <a:spLocks/>
          </p:cNvSpPr>
          <p:nvPr/>
        </p:nvSpPr>
        <p:spPr>
          <a:xfrm>
            <a:off x="0" y="59271"/>
            <a:ext cx="9144000" cy="90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Adobe Heiti Std R" pitchFamily="34" charset="-128"/>
                <a:ea typeface="Adobe Heiti Std R" pitchFamily="34" charset="-128"/>
                <a:cs typeface="+mj-cs"/>
              </a:defRPr>
            </a:lvl1pPr>
          </a:lstStyle>
          <a:p>
            <a:r>
              <a:rPr lang="en-NZ" sz="3600" dirty="0">
                <a:ln w="0"/>
                <a:solidFill>
                  <a:srgbClr val="FFFF00"/>
                </a:solidFill>
                <a:effectLst>
                  <a:outerShdw blurRad="50800" dist="38100" dir="2700000" algn="tl" rotWithShape="0">
                    <a:prstClr val="black">
                      <a:alpha val="40000"/>
                    </a:prstClr>
                  </a:outerShdw>
                </a:effectLst>
                <a:latin typeface="+mj-lt"/>
                <a:cs typeface="Arial" panose="020B0604020202020204" pitchFamily="34" charset="0"/>
              </a:rPr>
              <a:t>Ordinary Time is a time to grow closer </a:t>
            </a:r>
            <a:r>
              <a:rPr lang="en-NZ" sz="3600" dirty="0" smtClean="0">
                <a:ln w="0"/>
                <a:solidFill>
                  <a:srgbClr val="FFFF00"/>
                </a:solidFill>
                <a:effectLst>
                  <a:outerShdw blurRad="50800" dist="38100" dir="2700000" algn="tl" rotWithShape="0">
                    <a:prstClr val="black">
                      <a:alpha val="40000"/>
                    </a:prstClr>
                  </a:outerShdw>
                </a:effectLst>
                <a:latin typeface="+mj-lt"/>
                <a:cs typeface="Arial" panose="020B0604020202020204" pitchFamily="34" charset="0"/>
              </a:rPr>
              <a:t>to</a:t>
            </a:r>
            <a:br>
              <a:rPr lang="en-NZ" sz="3600" dirty="0" smtClean="0">
                <a:ln w="0"/>
                <a:solidFill>
                  <a:srgbClr val="FFFF00"/>
                </a:solidFill>
                <a:effectLst>
                  <a:outerShdw blurRad="50800" dist="38100" dir="2700000" algn="tl" rotWithShape="0">
                    <a:prstClr val="black">
                      <a:alpha val="40000"/>
                    </a:prstClr>
                  </a:outerShdw>
                </a:effectLst>
                <a:latin typeface="+mj-lt"/>
                <a:cs typeface="Arial" panose="020B0604020202020204" pitchFamily="34" charset="0"/>
              </a:rPr>
            </a:br>
            <a:r>
              <a:rPr lang="en-NZ" sz="3600" dirty="0" smtClean="0">
                <a:ln w="0"/>
                <a:solidFill>
                  <a:srgbClr val="FFFF00"/>
                </a:solidFill>
                <a:effectLst>
                  <a:outerShdw blurRad="50800" dist="38100" dir="2700000" algn="tl" rotWithShape="0">
                    <a:prstClr val="black">
                      <a:alpha val="40000"/>
                    </a:prstClr>
                  </a:outerShdw>
                </a:effectLst>
                <a:latin typeface="+mj-lt"/>
                <a:cs typeface="Arial" panose="020B0604020202020204" pitchFamily="34" charset="0"/>
              </a:rPr>
              <a:t>Jesus </a:t>
            </a:r>
            <a:r>
              <a:rPr lang="en-NZ" sz="3600" dirty="0">
                <a:ln w="0"/>
                <a:solidFill>
                  <a:srgbClr val="FFFF00"/>
                </a:solidFill>
                <a:effectLst>
                  <a:outerShdw blurRad="50800" dist="38100" dir="2700000" algn="tl" rotWithShape="0">
                    <a:prstClr val="black">
                      <a:alpha val="40000"/>
                    </a:prstClr>
                  </a:outerShdw>
                </a:effectLst>
                <a:latin typeface="+mj-lt"/>
                <a:cs typeface="Arial" panose="020B0604020202020204" pitchFamily="34" charset="0"/>
              </a:rPr>
              <a:t>and his friends </a:t>
            </a:r>
            <a:endParaRPr lang="en-GB" sz="3600" dirty="0">
              <a:ln w="0"/>
              <a:solidFill>
                <a:srgbClr val="FFFF00"/>
              </a:solidFill>
              <a:effectLst>
                <a:outerShdw blurRad="50800" dist="38100" dir="2700000" algn="tl" rotWithShape="0">
                  <a:prstClr val="black">
                    <a:alpha val="40000"/>
                  </a:prstClr>
                </a:outerShdw>
              </a:effectLst>
              <a:latin typeface="+mj-lt"/>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S-06</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Tool instructions"/>
          <p:cNvSpPr txBox="1"/>
          <p:nvPr/>
        </p:nvSpPr>
        <p:spPr>
          <a:xfrm>
            <a:off x="3276618" y="4912668"/>
            <a:ext cx="2590774" cy="230832"/>
          </a:xfrm>
          <a:prstGeom prst="rect">
            <a:avLst/>
          </a:prstGeom>
          <a:noFill/>
        </p:spPr>
        <p:txBody>
          <a:bodyPr wrap="none" rtlCol="0">
            <a:spAutoFit/>
          </a:bodyPr>
          <a:lstStyle/>
          <a:p>
            <a:pPr algn="ctr"/>
            <a:r>
              <a:rPr lang="en-GB" sz="900" dirty="0" smtClean="0">
                <a:solidFill>
                  <a:srgbClr val="FFFF00"/>
                </a:solidFill>
                <a:ea typeface="Segoe UI" pitchFamily="34" charset="0"/>
                <a:cs typeface="Arial" pitchFamily="34" charset="0"/>
              </a:rPr>
              <a:t>Click the top card to discard it and reveal the image</a:t>
            </a:r>
            <a:endParaRPr lang="en-GB" sz="900" dirty="0">
              <a:solidFill>
                <a:srgbClr val="FFFF00"/>
              </a:solidFill>
              <a:ea typeface="Segoe UI" pitchFamily="34" charset="0"/>
              <a:cs typeface="Arial" pitchFamily="34" charset="0"/>
            </a:endParaRPr>
          </a:p>
        </p:txBody>
      </p:sp>
    </p:spTree>
    <p:extLst>
      <p:ext uri="{BB962C8B-B14F-4D97-AF65-F5344CB8AC3E}">
        <p14:creationId xmlns:p14="http://schemas.microsoft.com/office/powerpoint/2010/main" val="1174340695"/>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56"/>
                    </p:tgtEl>
                  </p:cond>
                </p:stCondLst>
                <p:endSync evt="end" delay="0">
                  <p:rtn val="all"/>
                </p:endSync>
                <p:childTnLst>
                  <p:par>
                    <p:cTn id="3" fill="hold">
                      <p:stCondLst>
                        <p:cond delay="0"/>
                      </p:stCondLst>
                      <p:childTnLst>
                        <p:par>
                          <p:cTn id="4" fill="hold">
                            <p:stCondLst>
                              <p:cond delay="0"/>
                            </p:stCondLst>
                            <p:childTnLst>
                              <p:par>
                                <p:cTn id="5" presetID="2" presetClass="exit" presetSubtype="3" fill="hold" grpId="0" nodeType="withEffect">
                                  <p:stCondLst>
                                    <p:cond delay="0"/>
                                  </p:stCondLst>
                                  <p:childTnLst>
                                    <p:anim calcmode="lin" valueType="num">
                                      <p:cBhvr additive="base">
                                        <p:cTn id="6" dur="500"/>
                                        <p:tgtEl>
                                          <p:spTgt spid="56"/>
                                        </p:tgtEl>
                                        <p:attrNameLst>
                                          <p:attrName>ppt_x</p:attrName>
                                        </p:attrNameLst>
                                      </p:cBhvr>
                                      <p:tavLst>
                                        <p:tav tm="0">
                                          <p:val>
                                            <p:strVal val="ppt_x"/>
                                          </p:val>
                                        </p:tav>
                                        <p:tav tm="100000">
                                          <p:val>
                                            <p:strVal val="1+ppt_w/2"/>
                                          </p:val>
                                        </p:tav>
                                      </p:tavLst>
                                    </p:anim>
                                    <p:anim calcmode="lin" valueType="num">
                                      <p:cBhvr additive="base">
                                        <p:cTn id="7" dur="500"/>
                                        <p:tgtEl>
                                          <p:spTgt spid="56"/>
                                        </p:tgtEl>
                                        <p:attrNameLst>
                                          <p:attrName>ppt_y</p:attrName>
                                        </p:attrNameLst>
                                      </p:cBhvr>
                                      <p:tavLst>
                                        <p:tav tm="0">
                                          <p:val>
                                            <p:strVal val="ppt_y"/>
                                          </p:val>
                                        </p:tav>
                                        <p:tav tm="100000">
                                          <p:val>
                                            <p:strVal val="0-ppt_h/2"/>
                                          </p:val>
                                        </p:tav>
                                      </p:tavLst>
                                    </p:anim>
                                    <p:set>
                                      <p:cBhvr>
                                        <p:cTn id="8" dur="1" fill="hold">
                                          <p:stCondLst>
                                            <p:cond delay="499"/>
                                          </p:stCondLst>
                                        </p:cTn>
                                        <p:tgtEl>
                                          <p:spTgt spid="56"/>
                                        </p:tgtEl>
                                        <p:attrNameLst>
                                          <p:attrName>style.visibility</p:attrName>
                                        </p:attrNameLst>
                                      </p:cBhvr>
                                      <p:to>
                                        <p:strVal val="hidden"/>
                                      </p:to>
                                    </p:set>
                                  </p:childTnLst>
                                </p:cTn>
                              </p:par>
                              <p:par>
                                <p:cTn id="9" presetID="10" presetClass="entr" presetSubtype="0" fill="hold" grpId="1"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
                                        <p:tgtEl>
                                          <p:spTgt spid="22"/>
                                        </p:tgtEl>
                                      </p:cBhvr>
                                    </p:animEffect>
                                  </p:childTnLst>
                                </p:cTn>
                              </p:par>
                              <p:par>
                                <p:cTn id="12" presetID="10" presetClass="exit" presetSubtype="0" fill="hold" grpId="0" nodeType="withEffect">
                                  <p:stCondLst>
                                    <p:cond delay="0"/>
                                  </p:stCondLst>
                                  <p:childTnLst>
                                    <p:animEffect transition="out" filter="fade">
                                      <p:cBhvr>
                                        <p:cTn id="13" dur="500"/>
                                        <p:tgtEl>
                                          <p:spTgt spid="24"/>
                                        </p:tgtEl>
                                      </p:cBhvr>
                                    </p:animEffect>
                                    <p:set>
                                      <p:cBhvr>
                                        <p:cTn id="14"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5" restart="whenNotActive" fill="hold" evtFilter="cancelBubble" nodeType="interactiveSeq">
                <p:stCondLst>
                  <p:cond evt="onClick" delay="0">
                    <p:tgtEl>
                      <p:spTgt spid="55"/>
                    </p:tgtEl>
                  </p:cond>
                </p:stCondLst>
                <p:endSync evt="end" delay="0">
                  <p:rtn val="all"/>
                </p:endSync>
                <p:childTnLst>
                  <p:par>
                    <p:cTn id="16" fill="hold">
                      <p:stCondLst>
                        <p:cond delay="0"/>
                      </p:stCondLst>
                      <p:childTnLst>
                        <p:par>
                          <p:cTn id="17" fill="hold">
                            <p:stCondLst>
                              <p:cond delay="0"/>
                            </p:stCondLst>
                            <p:childTnLst>
                              <p:par>
                                <p:cTn id="18" presetID="2" presetClass="exit" presetSubtype="3" fill="hold" grpId="0" nodeType="withEffect">
                                  <p:stCondLst>
                                    <p:cond delay="0"/>
                                  </p:stCondLst>
                                  <p:childTnLst>
                                    <p:anim calcmode="lin" valueType="num">
                                      <p:cBhvr additive="base">
                                        <p:cTn id="19" dur="500"/>
                                        <p:tgtEl>
                                          <p:spTgt spid="55"/>
                                        </p:tgtEl>
                                        <p:attrNameLst>
                                          <p:attrName>ppt_x</p:attrName>
                                        </p:attrNameLst>
                                      </p:cBhvr>
                                      <p:tavLst>
                                        <p:tav tm="0">
                                          <p:val>
                                            <p:strVal val="ppt_x"/>
                                          </p:val>
                                        </p:tav>
                                        <p:tav tm="100000">
                                          <p:val>
                                            <p:strVal val="1+ppt_w/2"/>
                                          </p:val>
                                        </p:tav>
                                      </p:tavLst>
                                    </p:anim>
                                    <p:anim calcmode="lin" valueType="num">
                                      <p:cBhvr additive="base">
                                        <p:cTn id="20" dur="500"/>
                                        <p:tgtEl>
                                          <p:spTgt spid="55"/>
                                        </p:tgtEl>
                                        <p:attrNameLst>
                                          <p:attrName>ppt_y</p:attrName>
                                        </p:attrNameLst>
                                      </p:cBhvr>
                                      <p:tavLst>
                                        <p:tav tm="0">
                                          <p:val>
                                            <p:strVal val="ppt_y"/>
                                          </p:val>
                                        </p:tav>
                                        <p:tav tm="100000">
                                          <p:val>
                                            <p:strVal val="0-ppt_h/2"/>
                                          </p:val>
                                        </p:tav>
                                      </p:tavLst>
                                    </p:anim>
                                    <p:set>
                                      <p:cBhvr>
                                        <p:cTn id="21" dur="1" fill="hold">
                                          <p:stCondLst>
                                            <p:cond delay="499"/>
                                          </p:stCondLst>
                                        </p:cTn>
                                        <p:tgtEl>
                                          <p:spTgt spid="55"/>
                                        </p:tgtEl>
                                        <p:attrNameLst>
                                          <p:attrName>style.visibility</p:attrName>
                                        </p:attrNameLst>
                                      </p:cBhvr>
                                      <p:to>
                                        <p:strVal val="hidden"/>
                                      </p:to>
                                    </p:set>
                                  </p:childTnLst>
                                </p:cTn>
                              </p:par>
                              <p:par>
                                <p:cTn id="22" presetID="10" presetClass="entr" presetSubtype="0" fill="hold" grpId="1"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
                                        <p:tgtEl>
                                          <p:spTgt spid="21"/>
                                        </p:tgtEl>
                                      </p:cBhvr>
                                    </p:animEffect>
                                  </p:childTnLst>
                                </p:cTn>
                              </p:par>
                              <p:par>
                                <p:cTn id="25" presetID="10" presetClass="exit" presetSubtype="0" fill="hold" grpId="2" nodeType="withEffect">
                                  <p:stCondLst>
                                    <p:cond delay="0"/>
                                  </p:stCondLst>
                                  <p:childTnLst>
                                    <p:animEffect transition="out" filter="fade">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8" restart="whenNotActive" fill="hold" evtFilter="cancelBubble" nodeType="interactiveSeq">
                <p:stCondLst>
                  <p:cond evt="onClick" delay="0">
                    <p:tgtEl>
                      <p:spTgt spid="54"/>
                    </p:tgtEl>
                  </p:cond>
                </p:stCondLst>
                <p:endSync evt="end" delay="0">
                  <p:rtn val="all"/>
                </p:endSync>
                <p:childTnLst>
                  <p:par>
                    <p:cTn id="29" fill="hold">
                      <p:stCondLst>
                        <p:cond delay="0"/>
                      </p:stCondLst>
                      <p:childTnLst>
                        <p:par>
                          <p:cTn id="30" fill="hold">
                            <p:stCondLst>
                              <p:cond delay="0"/>
                            </p:stCondLst>
                            <p:childTnLst>
                              <p:par>
                                <p:cTn id="31" presetID="2" presetClass="exit" presetSubtype="3" fill="hold" grpId="0" nodeType="withEffect">
                                  <p:stCondLst>
                                    <p:cond delay="0"/>
                                  </p:stCondLst>
                                  <p:childTnLst>
                                    <p:anim calcmode="lin" valueType="num">
                                      <p:cBhvr additive="base">
                                        <p:cTn id="32" dur="500"/>
                                        <p:tgtEl>
                                          <p:spTgt spid="54"/>
                                        </p:tgtEl>
                                        <p:attrNameLst>
                                          <p:attrName>ppt_x</p:attrName>
                                        </p:attrNameLst>
                                      </p:cBhvr>
                                      <p:tavLst>
                                        <p:tav tm="0">
                                          <p:val>
                                            <p:strVal val="ppt_x"/>
                                          </p:val>
                                        </p:tav>
                                        <p:tav tm="100000">
                                          <p:val>
                                            <p:strVal val="1+ppt_w/2"/>
                                          </p:val>
                                        </p:tav>
                                      </p:tavLst>
                                    </p:anim>
                                    <p:anim calcmode="lin" valueType="num">
                                      <p:cBhvr additive="base">
                                        <p:cTn id="33" dur="500"/>
                                        <p:tgtEl>
                                          <p:spTgt spid="54"/>
                                        </p:tgtEl>
                                        <p:attrNameLst>
                                          <p:attrName>ppt_y</p:attrName>
                                        </p:attrNameLst>
                                      </p:cBhvr>
                                      <p:tavLst>
                                        <p:tav tm="0">
                                          <p:val>
                                            <p:strVal val="ppt_y"/>
                                          </p:val>
                                        </p:tav>
                                        <p:tav tm="100000">
                                          <p:val>
                                            <p:strVal val="0-ppt_h/2"/>
                                          </p:val>
                                        </p:tav>
                                      </p:tavLst>
                                    </p:anim>
                                    <p:set>
                                      <p:cBhvr>
                                        <p:cTn id="34" dur="1" fill="hold">
                                          <p:stCondLst>
                                            <p:cond delay="499"/>
                                          </p:stCondLst>
                                        </p:cTn>
                                        <p:tgtEl>
                                          <p:spTgt spid="54"/>
                                        </p:tgtEl>
                                        <p:attrNameLst>
                                          <p:attrName>style.visibility</p:attrName>
                                        </p:attrNameLst>
                                      </p:cBhvr>
                                      <p:to>
                                        <p:strVal val="hidden"/>
                                      </p:to>
                                    </p:set>
                                  </p:childTnLst>
                                </p:cTn>
                              </p:par>
                              <p:par>
                                <p:cTn id="35" presetID="10" presetClass="entr" presetSubtype="0" fill="hold" grpId="1"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
                                        <p:tgtEl>
                                          <p:spTgt spid="20"/>
                                        </p:tgtEl>
                                      </p:cBhvr>
                                    </p:animEffect>
                                  </p:childTnLst>
                                </p:cTn>
                              </p:par>
                              <p:par>
                                <p:cTn id="38" presetID="10" presetClass="exit" presetSubtype="0" fill="hold" grpId="2" nodeType="withEffect">
                                  <p:stCondLst>
                                    <p:cond delay="0"/>
                                  </p:stCondLst>
                                  <p:childTnLst>
                                    <p:animEffect transition="out" filter="fade">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41" restart="whenNotActive" fill="hold" evtFilter="cancelBubble" nodeType="interactiveSeq">
                <p:stCondLst>
                  <p:cond evt="onClick" delay="0">
                    <p:tgtEl>
                      <p:spTgt spid="53"/>
                    </p:tgtEl>
                  </p:cond>
                </p:stCondLst>
                <p:endSync evt="end" delay="0">
                  <p:rtn val="all"/>
                </p:endSync>
                <p:childTnLst>
                  <p:par>
                    <p:cTn id="42" fill="hold">
                      <p:stCondLst>
                        <p:cond delay="0"/>
                      </p:stCondLst>
                      <p:childTnLst>
                        <p:par>
                          <p:cTn id="43" fill="hold">
                            <p:stCondLst>
                              <p:cond delay="0"/>
                            </p:stCondLst>
                            <p:childTnLst>
                              <p:par>
                                <p:cTn id="44" presetID="2" presetClass="exit" presetSubtype="3" fill="hold" grpId="0" nodeType="withEffect">
                                  <p:stCondLst>
                                    <p:cond delay="0"/>
                                  </p:stCondLst>
                                  <p:childTnLst>
                                    <p:anim calcmode="lin" valueType="num">
                                      <p:cBhvr additive="base">
                                        <p:cTn id="45" dur="500"/>
                                        <p:tgtEl>
                                          <p:spTgt spid="53"/>
                                        </p:tgtEl>
                                        <p:attrNameLst>
                                          <p:attrName>ppt_x</p:attrName>
                                        </p:attrNameLst>
                                      </p:cBhvr>
                                      <p:tavLst>
                                        <p:tav tm="0">
                                          <p:val>
                                            <p:strVal val="ppt_x"/>
                                          </p:val>
                                        </p:tav>
                                        <p:tav tm="100000">
                                          <p:val>
                                            <p:strVal val="1+ppt_w/2"/>
                                          </p:val>
                                        </p:tav>
                                      </p:tavLst>
                                    </p:anim>
                                    <p:anim calcmode="lin" valueType="num">
                                      <p:cBhvr additive="base">
                                        <p:cTn id="46" dur="500"/>
                                        <p:tgtEl>
                                          <p:spTgt spid="53"/>
                                        </p:tgtEl>
                                        <p:attrNameLst>
                                          <p:attrName>ppt_y</p:attrName>
                                        </p:attrNameLst>
                                      </p:cBhvr>
                                      <p:tavLst>
                                        <p:tav tm="0">
                                          <p:val>
                                            <p:strVal val="ppt_y"/>
                                          </p:val>
                                        </p:tav>
                                        <p:tav tm="100000">
                                          <p:val>
                                            <p:strVal val="0-ppt_h/2"/>
                                          </p:val>
                                        </p:tav>
                                      </p:tavLst>
                                    </p:anim>
                                    <p:set>
                                      <p:cBhvr>
                                        <p:cTn id="47" dur="1" fill="hold">
                                          <p:stCondLst>
                                            <p:cond delay="499"/>
                                          </p:stCondLst>
                                        </p:cTn>
                                        <p:tgtEl>
                                          <p:spTgt spid="53"/>
                                        </p:tgtEl>
                                        <p:attrNameLst>
                                          <p:attrName>style.visibility</p:attrName>
                                        </p:attrNameLst>
                                      </p:cBhvr>
                                      <p:to>
                                        <p:strVal val="hidden"/>
                                      </p:to>
                                    </p:set>
                                  </p:childTnLst>
                                </p:cTn>
                              </p:par>
                              <p:par>
                                <p:cTn id="48" presetID="10" presetClass="entr" presetSubtype="0" fill="hold" grpId="1"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100"/>
                                        <p:tgtEl>
                                          <p:spTgt spid="19"/>
                                        </p:tgtEl>
                                      </p:cBhvr>
                                    </p:animEffect>
                                  </p:childTnLst>
                                </p:cTn>
                              </p:par>
                              <p:par>
                                <p:cTn id="51" presetID="10" presetClass="exit" presetSubtype="0" fill="hold" grpId="2" nodeType="withEffect">
                                  <p:stCondLst>
                                    <p:cond delay="0"/>
                                  </p:stCondLst>
                                  <p:childTnLst>
                                    <p:animEffect transition="out" filter="fade">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4" restart="whenNotActive" fill="hold" evtFilter="cancelBubble" nodeType="interactiveSeq">
                <p:stCondLst>
                  <p:cond evt="onClick" delay="0">
                    <p:tgtEl>
                      <p:spTgt spid="52"/>
                    </p:tgtEl>
                  </p:cond>
                </p:stCondLst>
                <p:endSync evt="end" delay="0">
                  <p:rtn val="all"/>
                </p:endSync>
                <p:childTnLst>
                  <p:par>
                    <p:cTn id="55" fill="hold">
                      <p:stCondLst>
                        <p:cond delay="0"/>
                      </p:stCondLst>
                      <p:childTnLst>
                        <p:par>
                          <p:cTn id="56" fill="hold">
                            <p:stCondLst>
                              <p:cond delay="0"/>
                            </p:stCondLst>
                            <p:childTnLst>
                              <p:par>
                                <p:cTn id="57" presetID="2" presetClass="exit" presetSubtype="3" fill="hold" grpId="0" nodeType="withEffect">
                                  <p:stCondLst>
                                    <p:cond delay="0"/>
                                  </p:stCondLst>
                                  <p:childTnLst>
                                    <p:anim calcmode="lin" valueType="num">
                                      <p:cBhvr additive="base">
                                        <p:cTn id="58" dur="500"/>
                                        <p:tgtEl>
                                          <p:spTgt spid="52"/>
                                        </p:tgtEl>
                                        <p:attrNameLst>
                                          <p:attrName>ppt_x</p:attrName>
                                        </p:attrNameLst>
                                      </p:cBhvr>
                                      <p:tavLst>
                                        <p:tav tm="0">
                                          <p:val>
                                            <p:strVal val="ppt_x"/>
                                          </p:val>
                                        </p:tav>
                                        <p:tav tm="100000">
                                          <p:val>
                                            <p:strVal val="1+ppt_w/2"/>
                                          </p:val>
                                        </p:tav>
                                      </p:tavLst>
                                    </p:anim>
                                    <p:anim calcmode="lin" valueType="num">
                                      <p:cBhvr additive="base">
                                        <p:cTn id="59" dur="500"/>
                                        <p:tgtEl>
                                          <p:spTgt spid="52"/>
                                        </p:tgtEl>
                                        <p:attrNameLst>
                                          <p:attrName>ppt_y</p:attrName>
                                        </p:attrNameLst>
                                      </p:cBhvr>
                                      <p:tavLst>
                                        <p:tav tm="0">
                                          <p:val>
                                            <p:strVal val="ppt_y"/>
                                          </p:val>
                                        </p:tav>
                                        <p:tav tm="100000">
                                          <p:val>
                                            <p:strVal val="0-ppt_h/2"/>
                                          </p:val>
                                        </p:tav>
                                      </p:tavLst>
                                    </p:anim>
                                    <p:set>
                                      <p:cBhvr>
                                        <p:cTn id="60" dur="1" fill="hold">
                                          <p:stCondLst>
                                            <p:cond delay="499"/>
                                          </p:stCondLst>
                                        </p:cTn>
                                        <p:tgtEl>
                                          <p:spTgt spid="52"/>
                                        </p:tgtEl>
                                        <p:attrNameLst>
                                          <p:attrName>style.visibility</p:attrName>
                                        </p:attrNameLst>
                                      </p:cBhvr>
                                      <p:to>
                                        <p:strVal val="hidden"/>
                                      </p:to>
                                    </p:set>
                                  </p:childTnLst>
                                </p:cTn>
                              </p:par>
                              <p:par>
                                <p:cTn id="61" presetID="10" presetClass="entr" presetSubtype="0" fill="hold" grpId="1"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100"/>
                                        <p:tgtEl>
                                          <p:spTgt spid="18"/>
                                        </p:tgtEl>
                                      </p:cBhvr>
                                    </p:animEffect>
                                  </p:childTnLst>
                                </p:cTn>
                              </p:par>
                              <p:par>
                                <p:cTn id="64" presetID="10" presetClass="exit" presetSubtype="0" fill="hold" grpId="2" nodeType="withEffect">
                                  <p:stCondLst>
                                    <p:cond delay="0"/>
                                  </p:stCondLst>
                                  <p:childTnLst>
                                    <p:animEffect transition="out" filter="fade">
                                      <p:cBhvr>
                                        <p:cTn id="65" dur="500"/>
                                        <p:tgtEl>
                                          <p:spTgt spid="19"/>
                                        </p:tgtEl>
                                      </p:cBhvr>
                                    </p:animEffect>
                                    <p:set>
                                      <p:cBhvr>
                                        <p:cTn id="66"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67" restart="whenNotActive" fill="hold" evtFilter="cancelBubble" nodeType="interactiveSeq">
                <p:stCondLst>
                  <p:cond evt="onClick" delay="0">
                    <p:tgtEl>
                      <p:spTgt spid="13"/>
                    </p:tgtEl>
                  </p:cond>
                </p:stCondLst>
                <p:endSync evt="end" delay="0">
                  <p:rtn val="all"/>
                </p:endSync>
                <p:childTnLst>
                  <p:par>
                    <p:cTn id="68" fill="hold">
                      <p:stCondLst>
                        <p:cond delay="0"/>
                      </p:stCondLst>
                      <p:childTnLst>
                        <p:par>
                          <p:cTn id="69" fill="hold">
                            <p:stCondLst>
                              <p:cond delay="0"/>
                            </p:stCondLst>
                            <p:childTnLst>
                              <p:par>
                                <p:cTn id="70" presetID="2" presetClass="exit" presetSubtype="3" fill="hold" grpId="0" nodeType="withEffect">
                                  <p:stCondLst>
                                    <p:cond delay="0"/>
                                  </p:stCondLst>
                                  <p:childTnLst>
                                    <p:anim calcmode="lin" valueType="num">
                                      <p:cBhvr additive="base">
                                        <p:cTn id="71" dur="500"/>
                                        <p:tgtEl>
                                          <p:spTgt spid="13"/>
                                        </p:tgtEl>
                                        <p:attrNameLst>
                                          <p:attrName>ppt_x</p:attrName>
                                        </p:attrNameLst>
                                      </p:cBhvr>
                                      <p:tavLst>
                                        <p:tav tm="0">
                                          <p:val>
                                            <p:strVal val="ppt_x"/>
                                          </p:val>
                                        </p:tav>
                                        <p:tav tm="100000">
                                          <p:val>
                                            <p:strVal val="1+ppt_w/2"/>
                                          </p:val>
                                        </p:tav>
                                      </p:tavLst>
                                    </p:anim>
                                    <p:anim calcmode="lin" valueType="num">
                                      <p:cBhvr additive="base">
                                        <p:cTn id="72" dur="500"/>
                                        <p:tgtEl>
                                          <p:spTgt spid="13"/>
                                        </p:tgtEl>
                                        <p:attrNameLst>
                                          <p:attrName>ppt_y</p:attrName>
                                        </p:attrNameLst>
                                      </p:cBhvr>
                                      <p:tavLst>
                                        <p:tav tm="0">
                                          <p:val>
                                            <p:strVal val="ppt_y"/>
                                          </p:val>
                                        </p:tav>
                                        <p:tav tm="100000">
                                          <p:val>
                                            <p:strVal val="0-ppt_h/2"/>
                                          </p:val>
                                        </p:tav>
                                      </p:tavLst>
                                    </p:anim>
                                    <p:set>
                                      <p:cBhvr>
                                        <p:cTn id="73" dur="1" fill="hold">
                                          <p:stCondLst>
                                            <p:cond delay="499"/>
                                          </p:stCondLst>
                                        </p:cTn>
                                        <p:tgtEl>
                                          <p:spTgt spid="13"/>
                                        </p:tgtEl>
                                        <p:attrNameLst>
                                          <p:attrName>style.visibility</p:attrName>
                                        </p:attrNameLst>
                                      </p:cBhvr>
                                      <p:to>
                                        <p:strVal val="hidden"/>
                                      </p:to>
                                    </p:set>
                                  </p:childTnLst>
                                </p:cTn>
                              </p:par>
                              <p:par>
                                <p:cTn id="74" presetID="10" presetClass="entr" presetSubtype="0" fill="hold" grpId="1" nodeType="with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100"/>
                                        <p:tgtEl>
                                          <p:spTgt spid="17"/>
                                        </p:tgtEl>
                                      </p:cBhvr>
                                    </p:animEffect>
                                  </p:childTnLst>
                                </p:cTn>
                              </p:par>
                              <p:par>
                                <p:cTn id="77" presetID="10" presetClass="exit" presetSubtype="0" fill="hold" grpId="2" nodeType="withEffect">
                                  <p:stCondLst>
                                    <p:cond delay="0"/>
                                  </p:stCondLst>
                                  <p:childTnLst>
                                    <p:animEffect transition="out" filter="fade">
                                      <p:cBhvr>
                                        <p:cTn id="78" dur="500"/>
                                        <p:tgtEl>
                                          <p:spTgt spid="18"/>
                                        </p:tgtEl>
                                      </p:cBhvr>
                                    </p:animEffect>
                                    <p:set>
                                      <p:cBhvr>
                                        <p:cTn id="7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0" restart="whenNotActive" fill="hold" evtFilter="cancelBubble" nodeType="interactiveSeq">
                <p:stCondLst>
                  <p:cond evt="onClick" delay="0">
                    <p:tgtEl>
                      <p:spTgt spid="14"/>
                    </p:tgtEl>
                  </p:cond>
                </p:stCondLst>
                <p:endSync evt="end" delay="0">
                  <p:rtn val="all"/>
                </p:endSync>
                <p:childTnLst>
                  <p:par>
                    <p:cTn id="81" fill="hold">
                      <p:stCondLst>
                        <p:cond delay="0"/>
                      </p:stCondLst>
                      <p:childTnLst>
                        <p:par>
                          <p:cTn id="82" fill="hold">
                            <p:stCondLst>
                              <p:cond delay="0"/>
                            </p:stCondLst>
                            <p:childTnLst>
                              <p:par>
                                <p:cTn id="83" presetID="2" presetClass="exit" presetSubtype="3" fill="hold" grpId="1" nodeType="withEffect">
                                  <p:stCondLst>
                                    <p:cond delay="0"/>
                                  </p:stCondLst>
                                  <p:childTnLst>
                                    <p:anim calcmode="lin" valueType="num">
                                      <p:cBhvr additive="base">
                                        <p:cTn id="84" dur="500"/>
                                        <p:tgtEl>
                                          <p:spTgt spid="14"/>
                                        </p:tgtEl>
                                        <p:attrNameLst>
                                          <p:attrName>ppt_x</p:attrName>
                                        </p:attrNameLst>
                                      </p:cBhvr>
                                      <p:tavLst>
                                        <p:tav tm="0">
                                          <p:val>
                                            <p:strVal val="ppt_x"/>
                                          </p:val>
                                        </p:tav>
                                        <p:tav tm="100000">
                                          <p:val>
                                            <p:strVal val="1+ppt_w/2"/>
                                          </p:val>
                                        </p:tav>
                                      </p:tavLst>
                                    </p:anim>
                                    <p:anim calcmode="lin" valueType="num">
                                      <p:cBhvr additive="base">
                                        <p:cTn id="85" dur="500"/>
                                        <p:tgtEl>
                                          <p:spTgt spid="14"/>
                                        </p:tgtEl>
                                        <p:attrNameLst>
                                          <p:attrName>ppt_y</p:attrName>
                                        </p:attrNameLst>
                                      </p:cBhvr>
                                      <p:tavLst>
                                        <p:tav tm="0">
                                          <p:val>
                                            <p:strVal val="ppt_y"/>
                                          </p:val>
                                        </p:tav>
                                        <p:tav tm="100000">
                                          <p:val>
                                            <p:strVal val="0-ppt_h/2"/>
                                          </p:val>
                                        </p:tav>
                                      </p:tavLst>
                                    </p:anim>
                                    <p:set>
                                      <p:cBhvr>
                                        <p:cTn id="86" dur="1" fill="hold">
                                          <p:stCondLst>
                                            <p:cond delay="499"/>
                                          </p:stCondLst>
                                        </p:cTn>
                                        <p:tgtEl>
                                          <p:spTgt spid="14"/>
                                        </p:tgtEl>
                                        <p:attrNameLst>
                                          <p:attrName>style.visibility</p:attrName>
                                        </p:attrNameLst>
                                      </p:cBhvr>
                                      <p:to>
                                        <p:strVal val="hidden"/>
                                      </p:to>
                                    </p:set>
                                  </p:childTnLst>
                                </p:cTn>
                              </p:par>
                              <p:par>
                                <p:cTn id="87" presetID="10" presetClass="entr" presetSubtype="0" fill="hold" grpId="12" nodeType="with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fade">
                                      <p:cBhvr>
                                        <p:cTn id="89" dur="100"/>
                                        <p:tgtEl>
                                          <p:spTgt spid="11"/>
                                        </p:tgtEl>
                                      </p:cBhvr>
                                    </p:animEffect>
                                  </p:childTnLst>
                                </p:cTn>
                              </p:par>
                              <p:par>
                                <p:cTn id="90" presetID="10" presetClass="exit" presetSubtype="0" fill="hold" grpId="2" nodeType="withEffect">
                                  <p:stCondLst>
                                    <p:cond delay="0"/>
                                  </p:stCondLst>
                                  <p:childTnLst>
                                    <p:animEffect transition="out" filter="fade">
                                      <p:cBhvr>
                                        <p:cTn id="91" dur="500"/>
                                        <p:tgtEl>
                                          <p:spTgt spid="17"/>
                                        </p:tgtEl>
                                      </p:cBhvr>
                                    </p:animEffect>
                                    <p:set>
                                      <p:cBhvr>
                                        <p:cTn id="9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93" restart="whenNotActive" fill="hold" evtFilter="cancelBubble" nodeType="interactiveSeq">
                <p:stCondLst>
                  <p:cond evt="onClick" delay="0">
                    <p:tgtEl>
                      <p:spTgt spid="15"/>
                    </p:tgtEl>
                  </p:cond>
                </p:stCondLst>
                <p:endSync evt="end" delay="0">
                  <p:rtn val="all"/>
                </p:endSync>
                <p:childTnLst>
                  <p:par>
                    <p:cTn id="94" fill="hold">
                      <p:stCondLst>
                        <p:cond delay="0"/>
                      </p:stCondLst>
                      <p:childTnLst>
                        <p:par>
                          <p:cTn id="95" fill="hold">
                            <p:stCondLst>
                              <p:cond delay="0"/>
                            </p:stCondLst>
                            <p:childTnLst>
                              <p:par>
                                <p:cTn id="96" presetID="2" presetClass="exit" presetSubtype="3" fill="hold" grpId="0" nodeType="withEffect">
                                  <p:stCondLst>
                                    <p:cond delay="0"/>
                                  </p:stCondLst>
                                  <p:childTnLst>
                                    <p:anim calcmode="lin" valueType="num">
                                      <p:cBhvr additive="base">
                                        <p:cTn id="97" dur="500"/>
                                        <p:tgtEl>
                                          <p:spTgt spid="15"/>
                                        </p:tgtEl>
                                        <p:attrNameLst>
                                          <p:attrName>ppt_x</p:attrName>
                                        </p:attrNameLst>
                                      </p:cBhvr>
                                      <p:tavLst>
                                        <p:tav tm="0">
                                          <p:val>
                                            <p:strVal val="ppt_x"/>
                                          </p:val>
                                        </p:tav>
                                        <p:tav tm="100000">
                                          <p:val>
                                            <p:strVal val="1+ppt_w/2"/>
                                          </p:val>
                                        </p:tav>
                                      </p:tavLst>
                                    </p:anim>
                                    <p:anim calcmode="lin" valueType="num">
                                      <p:cBhvr additive="base">
                                        <p:cTn id="98" dur="500"/>
                                        <p:tgtEl>
                                          <p:spTgt spid="15"/>
                                        </p:tgtEl>
                                        <p:attrNameLst>
                                          <p:attrName>ppt_y</p:attrName>
                                        </p:attrNameLst>
                                      </p:cBhvr>
                                      <p:tavLst>
                                        <p:tav tm="0">
                                          <p:val>
                                            <p:strVal val="ppt_y"/>
                                          </p:val>
                                        </p:tav>
                                        <p:tav tm="100000">
                                          <p:val>
                                            <p:strVal val="0-ppt_h/2"/>
                                          </p:val>
                                        </p:tav>
                                      </p:tavLst>
                                    </p:anim>
                                    <p:set>
                                      <p:cBhvr>
                                        <p:cTn id="99" dur="1" fill="hold">
                                          <p:stCondLst>
                                            <p:cond delay="499"/>
                                          </p:stCondLst>
                                        </p:cTn>
                                        <p:tgtEl>
                                          <p:spTgt spid="15"/>
                                        </p:tgtEl>
                                        <p:attrNameLst>
                                          <p:attrName>style.visibility</p:attrName>
                                        </p:attrNameLst>
                                      </p:cBhvr>
                                      <p:to>
                                        <p:strVal val="hidden"/>
                                      </p:to>
                                    </p:set>
                                  </p:childTnLst>
                                </p:cTn>
                              </p:par>
                              <p:par>
                                <p:cTn id="100" presetID="10" presetClass="exit" presetSubtype="0" fill="hold" grpId="13" nodeType="withEffect">
                                  <p:stCondLst>
                                    <p:cond delay="0"/>
                                  </p:stCondLst>
                                  <p:childTnLst>
                                    <p:animEffect transition="out" filter="fade">
                                      <p:cBhvr>
                                        <p:cTn id="101" dur="500"/>
                                        <p:tgtEl>
                                          <p:spTgt spid="11"/>
                                        </p:tgtEl>
                                      </p:cBhvr>
                                    </p:animEffect>
                                    <p:set>
                                      <p:cBhvr>
                                        <p:cTn id="102"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03" restart="whenNotActive" fill="hold" evtFilter="cancelBubble" nodeType="interactiveSeq">
                <p:stCondLst>
                  <p:cond evt="onClick" delay="0">
                    <p:tgtEl>
                      <p:spTgt spid="5"/>
                    </p:tgtEl>
                  </p:cond>
                </p:stCondLst>
                <p:endSync evt="end" delay="0">
                  <p:rtn val="all"/>
                </p:endSync>
                <p:childTnLst>
                  <p:par>
                    <p:cTn id="104" fill="hold">
                      <p:stCondLst>
                        <p:cond delay="0"/>
                      </p:stCondLst>
                      <p:childTnLst>
                        <p:par>
                          <p:cTn id="105" fill="hold">
                            <p:stCondLst>
                              <p:cond delay="0"/>
                            </p:stCondLst>
                            <p:childTnLst>
                              <p:par>
                                <p:cTn id="106" presetID="1" presetClass="entr" presetSubtype="0" fill="hold" grpId="2" nodeType="withEffect">
                                  <p:stCondLst>
                                    <p:cond delay="0"/>
                                  </p:stCondLst>
                                  <p:childTnLst>
                                    <p:set>
                                      <p:cBhvr>
                                        <p:cTn id="107" dur="1" fill="hold">
                                          <p:stCondLst>
                                            <p:cond delay="0"/>
                                          </p:stCondLst>
                                        </p:cTn>
                                        <p:tgtEl>
                                          <p:spTgt spid="24"/>
                                        </p:tgtEl>
                                        <p:attrNameLst>
                                          <p:attrName>style.visibility</p:attrName>
                                        </p:attrNameLst>
                                      </p:cBhvr>
                                      <p:to>
                                        <p:strVal val="visible"/>
                                      </p:to>
                                    </p:set>
                                  </p:childTnLst>
                                </p:cTn>
                              </p:par>
                              <p:par>
                                <p:cTn id="108" presetID="1" presetClass="entr" presetSubtype="0" fill="hold" grpId="2" nodeType="withEffect">
                                  <p:stCondLst>
                                    <p:cond delay="0"/>
                                  </p:stCondLst>
                                  <p:childTnLst>
                                    <p:set>
                                      <p:cBhvr>
                                        <p:cTn id="109" dur="1" fill="hold">
                                          <p:stCondLst>
                                            <p:cond delay="0"/>
                                          </p:stCondLst>
                                        </p:cTn>
                                        <p:tgtEl>
                                          <p:spTgt spid="56"/>
                                        </p:tgtEl>
                                        <p:attrNameLst>
                                          <p:attrName>style.visibility</p:attrName>
                                        </p:attrNameLst>
                                      </p:cBhvr>
                                      <p:to>
                                        <p:strVal val="visible"/>
                                      </p:to>
                                    </p:set>
                                  </p:childTnLst>
                                </p:cTn>
                              </p:par>
                              <p:par>
                                <p:cTn id="110" presetID="1" presetClass="entr" presetSubtype="0" fill="hold" grpId="11" nodeType="withEffect">
                                  <p:stCondLst>
                                    <p:cond delay="0"/>
                                  </p:stCondLst>
                                  <p:childTnLst>
                                    <p:set>
                                      <p:cBhvr>
                                        <p:cTn id="111" dur="1" fill="hold">
                                          <p:stCondLst>
                                            <p:cond delay="0"/>
                                          </p:stCondLst>
                                        </p:cTn>
                                        <p:tgtEl>
                                          <p:spTgt spid="11"/>
                                        </p:tgtEl>
                                        <p:attrNameLst>
                                          <p:attrName>style.visibility</p:attrName>
                                        </p:attrNameLst>
                                      </p:cBhvr>
                                      <p:to>
                                        <p:strVal val="visible"/>
                                      </p:to>
                                    </p:set>
                                  </p:childTnLst>
                                </p:cTn>
                              </p:par>
                              <p:par>
                                <p:cTn id="112" presetID="1" presetClass="entr" presetSubtype="0" fill="hold" grpId="2" nodeType="withEffect">
                                  <p:stCondLst>
                                    <p:cond delay="0"/>
                                  </p:stCondLst>
                                  <p:childTnLst>
                                    <p:set>
                                      <p:cBhvr>
                                        <p:cTn id="113" dur="1" fill="hold">
                                          <p:stCondLst>
                                            <p:cond delay="0"/>
                                          </p:stCondLst>
                                        </p:cTn>
                                        <p:tgtEl>
                                          <p:spTgt spid="55"/>
                                        </p:tgtEl>
                                        <p:attrNameLst>
                                          <p:attrName>style.visibility</p:attrName>
                                        </p:attrNameLst>
                                      </p:cBhvr>
                                      <p:to>
                                        <p:strVal val="visible"/>
                                      </p:to>
                                    </p:set>
                                  </p:childTnLst>
                                </p:cTn>
                              </p:par>
                              <p:par>
                                <p:cTn id="114" presetID="1" presetClass="entr" presetSubtype="0" fill="hold" grpId="2" nodeType="withEffect">
                                  <p:stCondLst>
                                    <p:cond delay="0"/>
                                  </p:stCondLst>
                                  <p:childTnLst>
                                    <p:set>
                                      <p:cBhvr>
                                        <p:cTn id="115" dur="1" fill="hold">
                                          <p:stCondLst>
                                            <p:cond delay="0"/>
                                          </p:stCondLst>
                                        </p:cTn>
                                        <p:tgtEl>
                                          <p:spTgt spid="54"/>
                                        </p:tgtEl>
                                        <p:attrNameLst>
                                          <p:attrName>style.visibility</p:attrName>
                                        </p:attrNameLst>
                                      </p:cBhvr>
                                      <p:to>
                                        <p:strVal val="visible"/>
                                      </p:to>
                                    </p:set>
                                  </p:childTnLst>
                                </p:cTn>
                              </p:par>
                              <p:par>
                                <p:cTn id="116" presetID="1" presetClass="entr" presetSubtype="0" fill="hold" grpId="2" nodeType="withEffect">
                                  <p:stCondLst>
                                    <p:cond delay="0"/>
                                  </p:stCondLst>
                                  <p:childTnLst>
                                    <p:set>
                                      <p:cBhvr>
                                        <p:cTn id="117" dur="1" fill="hold">
                                          <p:stCondLst>
                                            <p:cond delay="0"/>
                                          </p:stCondLst>
                                        </p:cTn>
                                        <p:tgtEl>
                                          <p:spTgt spid="53"/>
                                        </p:tgtEl>
                                        <p:attrNameLst>
                                          <p:attrName>style.visibility</p:attrName>
                                        </p:attrNameLst>
                                      </p:cBhvr>
                                      <p:to>
                                        <p:strVal val="visible"/>
                                      </p:to>
                                    </p:set>
                                  </p:childTnLst>
                                </p:cTn>
                              </p:par>
                              <p:par>
                                <p:cTn id="118" presetID="1" presetClass="entr" presetSubtype="0" fill="hold" grpId="2" nodeType="withEffect">
                                  <p:stCondLst>
                                    <p:cond delay="0"/>
                                  </p:stCondLst>
                                  <p:childTnLst>
                                    <p:set>
                                      <p:cBhvr>
                                        <p:cTn id="119" dur="1" fill="hold">
                                          <p:stCondLst>
                                            <p:cond delay="0"/>
                                          </p:stCondLst>
                                        </p:cTn>
                                        <p:tgtEl>
                                          <p:spTgt spid="52"/>
                                        </p:tgtEl>
                                        <p:attrNameLst>
                                          <p:attrName>style.visibility</p:attrName>
                                        </p:attrNameLst>
                                      </p:cBhvr>
                                      <p:to>
                                        <p:strVal val="visible"/>
                                      </p:to>
                                    </p:set>
                                  </p:childTnLst>
                                </p:cTn>
                              </p:par>
                              <p:par>
                                <p:cTn id="120" presetID="1" presetClass="entr" presetSubtype="0" fill="hold" grpId="1" nodeType="withEffect">
                                  <p:stCondLst>
                                    <p:cond delay="0"/>
                                  </p:stCondLst>
                                  <p:childTnLst>
                                    <p:set>
                                      <p:cBhvr>
                                        <p:cTn id="121" dur="1" fill="hold">
                                          <p:stCondLst>
                                            <p:cond delay="0"/>
                                          </p:stCondLst>
                                        </p:cTn>
                                        <p:tgtEl>
                                          <p:spTgt spid="13"/>
                                        </p:tgtEl>
                                        <p:attrNameLst>
                                          <p:attrName>style.visibility</p:attrName>
                                        </p:attrNameLst>
                                      </p:cBhvr>
                                      <p:to>
                                        <p:strVal val="visible"/>
                                      </p:to>
                                    </p:set>
                                  </p:childTnLst>
                                </p:cTn>
                              </p:par>
                              <p:par>
                                <p:cTn id="122" presetID="1" presetClass="entr" presetSubtype="0" fill="hold" grpId="3" nodeType="withEffect">
                                  <p:stCondLst>
                                    <p:cond delay="0"/>
                                  </p:stCondLst>
                                  <p:childTnLst>
                                    <p:set>
                                      <p:cBhvr>
                                        <p:cTn id="123" dur="1" fill="hold">
                                          <p:stCondLst>
                                            <p:cond delay="0"/>
                                          </p:stCondLst>
                                        </p:cTn>
                                        <p:tgtEl>
                                          <p:spTgt spid="14"/>
                                        </p:tgtEl>
                                        <p:attrNameLst>
                                          <p:attrName>style.visibility</p:attrName>
                                        </p:attrNameLst>
                                      </p:cBhvr>
                                      <p:to>
                                        <p:strVal val="visible"/>
                                      </p:to>
                                    </p:set>
                                  </p:childTnLst>
                                </p:cTn>
                              </p:par>
                              <p:par>
                                <p:cTn id="124" presetID="1" presetClass="entr" presetSubtype="0" fill="hold" grpId="1" nodeType="withEffect">
                                  <p:stCondLst>
                                    <p:cond delay="0"/>
                                  </p:stCondLst>
                                  <p:childTnLst>
                                    <p:set>
                                      <p:cBhvr>
                                        <p:cTn id="125"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126" restart="whenNotActive" fill="hold" evtFilter="cancelBubble" nodeType="interactiveSeq">
                <p:stCondLst>
                  <p:cond evt="onClick" delay="0">
                    <p:tgtEl>
                      <p:spTgt spid="6"/>
                    </p:tgtEl>
                  </p:cond>
                </p:stCondLst>
                <p:endSync evt="end" delay="0">
                  <p:rtn val="all"/>
                </p:endSync>
                <p:childTnLst>
                  <p:par>
                    <p:cTn id="127" fill="hold">
                      <p:stCondLst>
                        <p:cond delay="0"/>
                      </p:stCondLst>
                      <p:childTnLst>
                        <p:par>
                          <p:cTn id="128" fill="hold">
                            <p:stCondLst>
                              <p:cond delay="0"/>
                            </p:stCondLst>
                            <p:childTnLst>
                              <p:par>
                                <p:cTn id="129" presetID="1" presetClass="entr" presetSubtype="0" fill="hold" grpId="3" nodeType="withEffect">
                                  <p:stCondLst>
                                    <p:cond delay="0"/>
                                  </p:stCondLst>
                                  <p:childTnLst>
                                    <p:set>
                                      <p:cBhvr>
                                        <p:cTn id="130" dur="1" fill="hold">
                                          <p:stCondLst>
                                            <p:cond delay="0"/>
                                          </p:stCondLst>
                                        </p:cTn>
                                        <p:tgtEl>
                                          <p:spTgt spid="24"/>
                                        </p:tgtEl>
                                        <p:attrNameLst>
                                          <p:attrName>style.visibility</p:attrName>
                                        </p:attrNameLst>
                                      </p:cBhvr>
                                      <p:to>
                                        <p:strVal val="visible"/>
                                      </p:to>
                                    </p:set>
                                  </p:childTnLst>
                                </p:cTn>
                              </p:par>
                              <p:par>
                                <p:cTn id="131" presetID="1" presetClass="entr" presetSubtype="0" fill="hold" grpId="3" nodeType="withEffect">
                                  <p:stCondLst>
                                    <p:cond delay="0"/>
                                  </p:stCondLst>
                                  <p:childTnLst>
                                    <p:set>
                                      <p:cBhvr>
                                        <p:cTn id="132" dur="1" fill="hold">
                                          <p:stCondLst>
                                            <p:cond delay="0"/>
                                          </p:stCondLst>
                                        </p:cTn>
                                        <p:tgtEl>
                                          <p:spTgt spid="56"/>
                                        </p:tgtEl>
                                        <p:attrNameLst>
                                          <p:attrName>style.visibility</p:attrName>
                                        </p:attrNameLst>
                                      </p:cBhvr>
                                      <p:to>
                                        <p:strVal val="visible"/>
                                      </p:to>
                                    </p:set>
                                  </p:childTnLst>
                                </p:cTn>
                              </p:par>
                              <p:par>
                                <p:cTn id="133" presetID="1" presetClass="entr" presetSubtype="0" fill="hold" grpId="3" nodeType="withEffect">
                                  <p:stCondLst>
                                    <p:cond delay="0"/>
                                  </p:stCondLst>
                                  <p:childTnLst>
                                    <p:set>
                                      <p:cBhvr>
                                        <p:cTn id="134" dur="1" fill="hold">
                                          <p:stCondLst>
                                            <p:cond delay="0"/>
                                          </p:stCondLst>
                                        </p:cTn>
                                        <p:tgtEl>
                                          <p:spTgt spid="55"/>
                                        </p:tgtEl>
                                        <p:attrNameLst>
                                          <p:attrName>style.visibility</p:attrName>
                                        </p:attrNameLst>
                                      </p:cBhvr>
                                      <p:to>
                                        <p:strVal val="visible"/>
                                      </p:to>
                                    </p:set>
                                  </p:childTnLst>
                                </p:cTn>
                              </p:par>
                              <p:par>
                                <p:cTn id="135" presetID="1" presetClass="entr" presetSubtype="0" fill="hold" grpId="3" nodeType="withEffect">
                                  <p:stCondLst>
                                    <p:cond delay="0"/>
                                  </p:stCondLst>
                                  <p:childTnLst>
                                    <p:set>
                                      <p:cBhvr>
                                        <p:cTn id="136" dur="1" fill="hold">
                                          <p:stCondLst>
                                            <p:cond delay="0"/>
                                          </p:stCondLst>
                                        </p:cTn>
                                        <p:tgtEl>
                                          <p:spTgt spid="54"/>
                                        </p:tgtEl>
                                        <p:attrNameLst>
                                          <p:attrName>style.visibility</p:attrName>
                                        </p:attrNameLst>
                                      </p:cBhvr>
                                      <p:to>
                                        <p:strVal val="visible"/>
                                      </p:to>
                                    </p:set>
                                  </p:childTnLst>
                                </p:cTn>
                              </p:par>
                              <p:par>
                                <p:cTn id="137" presetID="1" presetClass="entr" presetSubtype="0" fill="hold" grpId="3" nodeType="withEffect">
                                  <p:stCondLst>
                                    <p:cond delay="0"/>
                                  </p:stCondLst>
                                  <p:childTnLst>
                                    <p:set>
                                      <p:cBhvr>
                                        <p:cTn id="138" dur="1" fill="hold">
                                          <p:stCondLst>
                                            <p:cond delay="0"/>
                                          </p:stCondLst>
                                        </p:cTn>
                                        <p:tgtEl>
                                          <p:spTgt spid="53"/>
                                        </p:tgtEl>
                                        <p:attrNameLst>
                                          <p:attrName>style.visibility</p:attrName>
                                        </p:attrNameLst>
                                      </p:cBhvr>
                                      <p:to>
                                        <p:strVal val="visible"/>
                                      </p:to>
                                    </p:set>
                                  </p:childTnLst>
                                </p:cTn>
                              </p:par>
                              <p:par>
                                <p:cTn id="139" presetID="1" presetClass="entr" presetSubtype="0" fill="hold" grpId="3" nodeType="withEffect">
                                  <p:stCondLst>
                                    <p:cond delay="0"/>
                                  </p:stCondLst>
                                  <p:childTnLst>
                                    <p:set>
                                      <p:cBhvr>
                                        <p:cTn id="140" dur="1" fill="hold">
                                          <p:stCondLst>
                                            <p:cond delay="0"/>
                                          </p:stCondLst>
                                        </p:cTn>
                                        <p:tgtEl>
                                          <p:spTgt spid="52"/>
                                        </p:tgtEl>
                                        <p:attrNameLst>
                                          <p:attrName>style.visibility</p:attrName>
                                        </p:attrNameLst>
                                      </p:cBhvr>
                                      <p:to>
                                        <p:strVal val="visible"/>
                                      </p:to>
                                    </p:set>
                                  </p:childTnLst>
                                </p:cTn>
                              </p:par>
                              <p:par>
                                <p:cTn id="141" presetID="1" presetClass="entr" presetSubtype="0" fill="hold" grpId="2" nodeType="withEffect">
                                  <p:stCondLst>
                                    <p:cond delay="0"/>
                                  </p:stCondLst>
                                  <p:childTnLst>
                                    <p:set>
                                      <p:cBhvr>
                                        <p:cTn id="142" dur="1" fill="hold">
                                          <p:stCondLst>
                                            <p:cond delay="0"/>
                                          </p:stCondLst>
                                        </p:cTn>
                                        <p:tgtEl>
                                          <p:spTgt spid="13"/>
                                        </p:tgtEl>
                                        <p:attrNameLst>
                                          <p:attrName>style.visibility</p:attrName>
                                        </p:attrNameLst>
                                      </p:cBhvr>
                                      <p:to>
                                        <p:strVal val="visible"/>
                                      </p:to>
                                    </p:set>
                                  </p:childTnLst>
                                </p:cTn>
                              </p:par>
                              <p:par>
                                <p:cTn id="143" presetID="1" presetClass="entr" presetSubtype="0" fill="hold" grpId="2" nodeType="withEffect">
                                  <p:stCondLst>
                                    <p:cond delay="0"/>
                                  </p:stCondLst>
                                  <p:childTnLst>
                                    <p:set>
                                      <p:cBhvr>
                                        <p:cTn id="144" dur="1" fill="hold">
                                          <p:stCondLst>
                                            <p:cond delay="0"/>
                                          </p:stCondLst>
                                        </p:cTn>
                                        <p:tgtEl>
                                          <p:spTgt spid="14"/>
                                        </p:tgtEl>
                                        <p:attrNameLst>
                                          <p:attrName>style.visibility</p:attrName>
                                        </p:attrNameLst>
                                      </p:cBhvr>
                                      <p:to>
                                        <p:strVal val="visible"/>
                                      </p:to>
                                    </p:set>
                                  </p:childTnLst>
                                </p:cTn>
                              </p:par>
                              <p:par>
                                <p:cTn id="145" presetID="1" presetClass="entr" presetSubtype="0" fill="hold" grpId="2" nodeType="withEffect">
                                  <p:stCondLst>
                                    <p:cond delay="0"/>
                                  </p:stCondLst>
                                  <p:childTnLst>
                                    <p:set>
                                      <p:cBhvr>
                                        <p:cTn id="146"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22" grpId="1" animBg="1"/>
      <p:bldP spid="22" grpId="2" animBg="1"/>
      <p:bldP spid="21" grpId="1" animBg="1"/>
      <p:bldP spid="21" grpId="2" animBg="1"/>
      <p:bldP spid="20" grpId="1" animBg="1"/>
      <p:bldP spid="20" grpId="2" animBg="1"/>
      <p:bldP spid="19" grpId="1" animBg="1"/>
      <p:bldP spid="19" grpId="2" animBg="1"/>
      <p:bldP spid="18" grpId="1" animBg="1"/>
      <p:bldP spid="18" grpId="2" animBg="1"/>
      <p:bldP spid="17" grpId="1" animBg="1"/>
      <p:bldP spid="17" grpId="2" animBg="1"/>
      <p:bldP spid="11" grpId="11" animBg="1"/>
      <p:bldP spid="11" grpId="12" animBg="1"/>
      <p:bldP spid="11" grpId="13" animBg="1"/>
      <p:bldP spid="24" grpId="0" animBg="1"/>
      <p:bldP spid="24" grpId="2" animBg="1"/>
      <p:bldP spid="24" grpId="3" animBg="1"/>
      <p:bldP spid="15" grpId="0" animBg="1"/>
      <p:bldP spid="15" grpId="1" animBg="1"/>
      <p:bldP spid="15" grpId="2" animBg="1"/>
      <p:bldP spid="14" grpId="1" animBg="1"/>
      <p:bldP spid="14" grpId="2" animBg="1"/>
      <p:bldP spid="14" grpId="3" animBg="1"/>
      <p:bldP spid="13" grpId="0" animBg="1"/>
      <p:bldP spid="13" grpId="1" animBg="1"/>
      <p:bldP spid="13" grpId="2" animBg="1"/>
      <p:bldP spid="52" grpId="0" animBg="1"/>
      <p:bldP spid="52" grpId="2" animBg="1"/>
      <p:bldP spid="52" grpId="3" animBg="1"/>
      <p:bldP spid="53" grpId="0" animBg="1"/>
      <p:bldP spid="53" grpId="2" animBg="1"/>
      <p:bldP spid="53" grpId="3" animBg="1"/>
      <p:bldP spid="54" grpId="0" animBg="1"/>
      <p:bldP spid="54" grpId="2" animBg="1"/>
      <p:bldP spid="54" grpId="3" animBg="1"/>
      <p:bldP spid="55" grpId="0" animBg="1"/>
      <p:bldP spid="55" grpId="2" animBg="1"/>
      <p:bldP spid="55" grpId="3" animBg="1"/>
      <p:bldP spid="56" grpId="0" animBg="1"/>
      <p:bldP spid="56" grpId="2" animBg="1"/>
      <p:bldP spid="56" grpId="3"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Oval: Wheel"/>
          <p:cNvSpPr/>
          <p:nvPr/>
        </p:nvSpPr>
        <p:spPr>
          <a:xfrm>
            <a:off x="2472743" y="803459"/>
            <a:ext cx="3876541" cy="3876541"/>
          </a:xfrm>
          <a:prstGeom prst="ellipse">
            <a:avLst/>
          </a:prstGeom>
          <a:solidFill>
            <a:srgbClr val="098C2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37" name="Straight Arrow Connector: From 1"/>
          <p:cNvCxnSpPr>
            <a:endCxn id="33" idx="1"/>
          </p:cNvCxnSpPr>
          <p:nvPr/>
        </p:nvCxnSpPr>
        <p:spPr>
          <a:xfrm>
            <a:off x="5072450" y="930495"/>
            <a:ext cx="693949" cy="1"/>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To 1"/>
          <p:cNvCxnSpPr/>
          <p:nvPr/>
        </p:nvCxnSpPr>
        <p:spPr>
          <a:xfrm flipV="1">
            <a:off x="4408417" y="1595915"/>
            <a:ext cx="459860" cy="1145814"/>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From 2"/>
          <p:cNvCxnSpPr/>
          <p:nvPr/>
        </p:nvCxnSpPr>
        <p:spPr>
          <a:xfrm>
            <a:off x="6270492" y="2056886"/>
            <a:ext cx="632306" cy="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To 2"/>
          <p:cNvCxnSpPr/>
          <p:nvPr/>
        </p:nvCxnSpPr>
        <p:spPr>
          <a:xfrm flipV="1">
            <a:off x="4408417" y="2134160"/>
            <a:ext cx="1125762" cy="607569"/>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From 3"/>
          <p:cNvCxnSpPr>
            <a:endCxn id="50" idx="1"/>
          </p:cNvCxnSpPr>
          <p:nvPr/>
        </p:nvCxnSpPr>
        <p:spPr>
          <a:xfrm>
            <a:off x="6270492" y="3403876"/>
            <a:ext cx="640277" cy="329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To 3"/>
          <p:cNvCxnSpPr/>
          <p:nvPr/>
        </p:nvCxnSpPr>
        <p:spPr>
          <a:xfrm>
            <a:off x="4408416" y="2741728"/>
            <a:ext cx="1357983" cy="66214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From 4"/>
          <p:cNvCxnSpPr/>
          <p:nvPr/>
        </p:nvCxnSpPr>
        <p:spPr>
          <a:xfrm flipV="1">
            <a:off x="5357611" y="4433065"/>
            <a:ext cx="1217242" cy="10147"/>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To 4"/>
          <p:cNvCxnSpPr/>
          <p:nvPr/>
        </p:nvCxnSpPr>
        <p:spPr>
          <a:xfrm>
            <a:off x="4408417" y="2741728"/>
            <a:ext cx="664033" cy="1081506"/>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From 5"/>
          <p:cNvCxnSpPr/>
          <p:nvPr/>
        </p:nvCxnSpPr>
        <p:spPr>
          <a:xfrm flipH="1">
            <a:off x="2822078" y="4456089"/>
            <a:ext cx="868492" cy="12879"/>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To 5"/>
          <p:cNvCxnSpPr/>
          <p:nvPr/>
        </p:nvCxnSpPr>
        <p:spPr>
          <a:xfrm flipH="1">
            <a:off x="3825401" y="2741728"/>
            <a:ext cx="583017" cy="1142676"/>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From 6"/>
          <p:cNvCxnSpPr>
            <a:stCxn id="13" idx="1"/>
          </p:cNvCxnSpPr>
          <p:nvPr/>
        </p:nvCxnSpPr>
        <p:spPr>
          <a:xfrm flipH="1">
            <a:off x="1300766" y="3403876"/>
            <a:ext cx="760132" cy="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To 6"/>
          <p:cNvCxnSpPr/>
          <p:nvPr/>
        </p:nvCxnSpPr>
        <p:spPr>
          <a:xfrm flipH="1">
            <a:off x="3108813" y="2741728"/>
            <a:ext cx="1299602" cy="66214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From 7"/>
          <p:cNvCxnSpPr/>
          <p:nvPr/>
        </p:nvCxnSpPr>
        <p:spPr>
          <a:xfrm flipH="1" flipV="1">
            <a:off x="1437040" y="2012593"/>
            <a:ext cx="1250806" cy="3316"/>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To 7"/>
          <p:cNvCxnSpPr/>
          <p:nvPr/>
        </p:nvCxnSpPr>
        <p:spPr>
          <a:xfrm flipH="1" flipV="1">
            <a:off x="3159229" y="1999364"/>
            <a:ext cx="1249186" cy="742364"/>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To 8"/>
          <p:cNvCxnSpPr/>
          <p:nvPr/>
        </p:nvCxnSpPr>
        <p:spPr>
          <a:xfrm flipH="1" flipV="1">
            <a:off x="3690569" y="1628749"/>
            <a:ext cx="735261" cy="1112979"/>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From 8"/>
          <p:cNvCxnSpPr>
            <a:endCxn id="94" idx="3"/>
          </p:cNvCxnSpPr>
          <p:nvPr/>
        </p:nvCxnSpPr>
        <p:spPr>
          <a:xfrm flipH="1" flipV="1">
            <a:off x="2685320" y="1027628"/>
            <a:ext cx="775445" cy="268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Wheel text"/>
          <p:cNvSpPr/>
          <p:nvPr/>
        </p:nvSpPr>
        <p:spPr>
          <a:xfrm>
            <a:off x="3648021" y="2277890"/>
            <a:ext cx="1520792" cy="927677"/>
          </a:xfrm>
          <a:prstGeom prst="roundRect">
            <a:avLst/>
          </a:prstGeom>
          <a:solidFill>
            <a:srgbClr val="098C2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FF00"/>
                </a:solidFill>
              </a:rPr>
              <a:t>Ordinary</a:t>
            </a:r>
          </a:p>
          <a:p>
            <a:pPr algn="ctr"/>
            <a:r>
              <a:rPr lang="en-US" sz="2000" b="1" dirty="0" smtClean="0">
                <a:solidFill>
                  <a:srgbClr val="FFFF00"/>
                </a:solidFill>
              </a:rPr>
              <a:t>Time</a:t>
            </a:r>
            <a:endParaRPr lang="en-NZ" sz="2000" b="1" dirty="0">
              <a:solidFill>
                <a:srgbClr val="FFFF00"/>
              </a:solidFill>
            </a:endParaRPr>
          </a:p>
        </p:txBody>
      </p:sp>
      <p:sp>
        <p:nvSpPr>
          <p:cNvPr id="33" name="TextBox 1"/>
          <p:cNvSpPr txBox="1"/>
          <p:nvPr/>
        </p:nvSpPr>
        <p:spPr>
          <a:xfrm>
            <a:off x="5766399" y="715052"/>
            <a:ext cx="2550017" cy="430887"/>
          </a:xfrm>
          <a:prstGeom prst="rect">
            <a:avLst/>
          </a:prstGeom>
          <a:noFill/>
        </p:spPr>
        <p:txBody>
          <a:bodyPr wrap="square" lIns="0" tIns="0" rIns="0" bIns="0" rtlCol="0">
            <a:spAutoFit/>
          </a:bodyPr>
          <a:lstStyle/>
          <a:p>
            <a:r>
              <a:rPr lang="en-NZ" sz="1400" dirty="0">
                <a:solidFill>
                  <a:srgbClr val="FFFF00"/>
                </a:solidFill>
              </a:rPr>
              <a:t>Feast of the Holy Trinity celebrated on the Sunday after Pentecost</a:t>
            </a:r>
          </a:p>
        </p:txBody>
      </p:sp>
      <p:sp>
        <p:nvSpPr>
          <p:cNvPr id="41" name="TextBox 2"/>
          <p:cNvSpPr txBox="1"/>
          <p:nvPr/>
        </p:nvSpPr>
        <p:spPr>
          <a:xfrm>
            <a:off x="6825524" y="1605590"/>
            <a:ext cx="2276533" cy="954107"/>
          </a:xfrm>
          <a:prstGeom prst="rect">
            <a:avLst/>
          </a:prstGeom>
          <a:noFill/>
        </p:spPr>
        <p:txBody>
          <a:bodyPr wrap="square" rtlCol="0">
            <a:spAutoFit/>
          </a:bodyPr>
          <a:lstStyle/>
          <a:p>
            <a:r>
              <a:rPr lang="en-NZ" sz="1400" dirty="0">
                <a:solidFill>
                  <a:srgbClr val="FFFF00"/>
                </a:solidFill>
              </a:rPr>
              <a:t>Feast of Corpus Christi </a:t>
            </a:r>
            <a:r>
              <a:rPr lang="en-NZ" sz="1400" dirty="0" smtClean="0">
                <a:solidFill>
                  <a:srgbClr val="FFFF00"/>
                </a:solidFill>
              </a:rPr>
              <a:t>- the </a:t>
            </a:r>
            <a:r>
              <a:rPr lang="en-NZ" sz="1400" dirty="0">
                <a:solidFill>
                  <a:srgbClr val="FFFF00"/>
                </a:solidFill>
              </a:rPr>
              <a:t>Body of Christ celebrated on the Sunday after the Holy </a:t>
            </a:r>
            <a:r>
              <a:rPr lang="en-NZ" sz="1400" dirty="0" smtClean="0">
                <a:solidFill>
                  <a:srgbClr val="FFFF00"/>
                </a:solidFill>
              </a:rPr>
              <a:t>Trinity</a:t>
            </a:r>
            <a:endParaRPr lang="en-NZ" sz="1400" dirty="0">
              <a:solidFill>
                <a:srgbClr val="FFFF00"/>
              </a:solidFill>
            </a:endParaRPr>
          </a:p>
        </p:txBody>
      </p:sp>
      <p:sp>
        <p:nvSpPr>
          <p:cNvPr id="50" name="TextBox 3"/>
          <p:cNvSpPr txBox="1"/>
          <p:nvPr/>
        </p:nvSpPr>
        <p:spPr>
          <a:xfrm>
            <a:off x="6910769" y="3037834"/>
            <a:ext cx="2147750" cy="738664"/>
          </a:xfrm>
          <a:prstGeom prst="rect">
            <a:avLst/>
          </a:prstGeom>
          <a:noFill/>
        </p:spPr>
        <p:txBody>
          <a:bodyPr wrap="square" rtlCol="0">
            <a:spAutoFit/>
          </a:bodyPr>
          <a:lstStyle/>
          <a:p>
            <a:r>
              <a:rPr lang="en-NZ" sz="1400" dirty="0">
                <a:solidFill>
                  <a:srgbClr val="FFFF00"/>
                </a:solidFill>
              </a:rPr>
              <a:t>Feast of the Sacred Heart of Jesus celebrated on Friday after Trinity Sunday</a:t>
            </a:r>
          </a:p>
        </p:txBody>
      </p:sp>
      <p:sp>
        <p:nvSpPr>
          <p:cNvPr id="58" name="TextBox 4"/>
          <p:cNvSpPr txBox="1"/>
          <p:nvPr/>
        </p:nvSpPr>
        <p:spPr>
          <a:xfrm>
            <a:off x="6490669" y="4159876"/>
            <a:ext cx="2408631" cy="523220"/>
          </a:xfrm>
          <a:prstGeom prst="rect">
            <a:avLst/>
          </a:prstGeom>
          <a:noFill/>
        </p:spPr>
        <p:txBody>
          <a:bodyPr wrap="square" rtlCol="0">
            <a:spAutoFit/>
          </a:bodyPr>
          <a:lstStyle/>
          <a:p>
            <a:r>
              <a:rPr lang="en-NZ" sz="1400" dirty="0">
                <a:solidFill>
                  <a:srgbClr val="FFFF00"/>
                </a:solidFill>
              </a:rPr>
              <a:t>Feast of Saints Peter and Paul celebrated on June </a:t>
            </a:r>
            <a:r>
              <a:rPr lang="en-NZ" sz="1400" dirty="0" smtClean="0">
                <a:solidFill>
                  <a:srgbClr val="FFFF00"/>
                </a:solidFill>
              </a:rPr>
              <a:t>29</a:t>
            </a:r>
            <a:endParaRPr lang="en-NZ" sz="1400" dirty="0">
              <a:solidFill>
                <a:srgbClr val="FFFF00"/>
              </a:solidFill>
            </a:endParaRPr>
          </a:p>
        </p:txBody>
      </p:sp>
      <p:sp>
        <p:nvSpPr>
          <p:cNvPr id="66" name="TextBox 5"/>
          <p:cNvSpPr txBox="1"/>
          <p:nvPr/>
        </p:nvSpPr>
        <p:spPr>
          <a:xfrm>
            <a:off x="87887" y="4120947"/>
            <a:ext cx="3372878" cy="738664"/>
          </a:xfrm>
          <a:prstGeom prst="rect">
            <a:avLst/>
          </a:prstGeom>
          <a:noFill/>
        </p:spPr>
        <p:txBody>
          <a:bodyPr wrap="square" rtlCol="0">
            <a:spAutoFit/>
          </a:bodyPr>
          <a:lstStyle/>
          <a:p>
            <a:r>
              <a:rPr lang="en-NZ" sz="1400" dirty="0">
                <a:solidFill>
                  <a:srgbClr val="FFFF00"/>
                </a:solidFill>
              </a:rPr>
              <a:t>The </a:t>
            </a:r>
            <a:r>
              <a:rPr lang="en-NZ" sz="1400" dirty="0" smtClean="0">
                <a:solidFill>
                  <a:srgbClr val="FFFF00"/>
                </a:solidFill>
              </a:rPr>
              <a:t>Feast </a:t>
            </a:r>
            <a:r>
              <a:rPr lang="en-NZ" sz="1400" dirty="0">
                <a:solidFill>
                  <a:srgbClr val="FFFF00"/>
                </a:solidFill>
              </a:rPr>
              <a:t>of the Assumption of Mary celebrated on August </a:t>
            </a:r>
            <a:r>
              <a:rPr lang="en-NZ" sz="1400" dirty="0" smtClean="0">
                <a:solidFill>
                  <a:srgbClr val="FFFF00"/>
                </a:solidFill>
              </a:rPr>
              <a:t>15</a:t>
            </a:r>
            <a:br>
              <a:rPr lang="en-NZ" sz="1400" dirty="0" smtClean="0">
                <a:solidFill>
                  <a:srgbClr val="FFFF00"/>
                </a:solidFill>
              </a:rPr>
            </a:br>
            <a:r>
              <a:rPr lang="en-NZ" sz="1400" dirty="0" smtClean="0">
                <a:solidFill>
                  <a:srgbClr val="FFFF00"/>
                </a:solidFill>
              </a:rPr>
              <a:t>- </a:t>
            </a:r>
            <a:r>
              <a:rPr lang="en-NZ" sz="1400" dirty="0">
                <a:solidFill>
                  <a:srgbClr val="FFFF00"/>
                </a:solidFill>
              </a:rPr>
              <a:t>patronal feast of </a:t>
            </a:r>
            <a:r>
              <a:rPr lang="en-NZ" sz="1400" dirty="0" err="1">
                <a:solidFill>
                  <a:srgbClr val="FFFF00"/>
                </a:solidFill>
              </a:rPr>
              <a:t>Aotearoa</a:t>
            </a:r>
            <a:r>
              <a:rPr lang="en-NZ" sz="1400" dirty="0">
                <a:solidFill>
                  <a:srgbClr val="FFFF00"/>
                </a:solidFill>
              </a:rPr>
              <a:t> New Zealand</a:t>
            </a:r>
          </a:p>
        </p:txBody>
      </p:sp>
      <p:sp>
        <p:nvSpPr>
          <p:cNvPr id="79" name="TextBox 6"/>
          <p:cNvSpPr txBox="1"/>
          <p:nvPr/>
        </p:nvSpPr>
        <p:spPr>
          <a:xfrm>
            <a:off x="103830" y="3037834"/>
            <a:ext cx="1615528" cy="738664"/>
          </a:xfrm>
          <a:prstGeom prst="rect">
            <a:avLst/>
          </a:prstGeom>
          <a:noFill/>
        </p:spPr>
        <p:txBody>
          <a:bodyPr wrap="square" rtlCol="0">
            <a:spAutoFit/>
          </a:bodyPr>
          <a:lstStyle/>
          <a:p>
            <a:r>
              <a:rPr lang="en-NZ" sz="1400" dirty="0">
                <a:solidFill>
                  <a:srgbClr val="FFFF00"/>
                </a:solidFill>
              </a:rPr>
              <a:t>Feast of All Saints celebrated on November 1</a:t>
            </a:r>
          </a:p>
        </p:txBody>
      </p:sp>
      <p:sp>
        <p:nvSpPr>
          <p:cNvPr id="85" name="TextBox 7"/>
          <p:cNvSpPr txBox="1"/>
          <p:nvPr/>
        </p:nvSpPr>
        <p:spPr>
          <a:xfrm>
            <a:off x="103830" y="1662855"/>
            <a:ext cx="1551789" cy="738664"/>
          </a:xfrm>
          <a:prstGeom prst="rect">
            <a:avLst/>
          </a:prstGeom>
          <a:noFill/>
        </p:spPr>
        <p:txBody>
          <a:bodyPr wrap="square" rtlCol="0">
            <a:spAutoFit/>
          </a:bodyPr>
          <a:lstStyle/>
          <a:p>
            <a:r>
              <a:rPr lang="en-NZ" sz="1400" dirty="0">
                <a:solidFill>
                  <a:srgbClr val="FFFF00"/>
                </a:solidFill>
              </a:rPr>
              <a:t>Feast of All Souls celebrated on November 2</a:t>
            </a:r>
          </a:p>
        </p:txBody>
      </p:sp>
      <p:sp>
        <p:nvSpPr>
          <p:cNvPr id="94" name="TextBox 8"/>
          <p:cNvSpPr txBox="1"/>
          <p:nvPr/>
        </p:nvSpPr>
        <p:spPr>
          <a:xfrm>
            <a:off x="169695" y="658296"/>
            <a:ext cx="2515625" cy="738664"/>
          </a:xfrm>
          <a:prstGeom prst="rect">
            <a:avLst/>
          </a:prstGeom>
          <a:noFill/>
        </p:spPr>
        <p:txBody>
          <a:bodyPr wrap="square" rtlCol="0">
            <a:spAutoFit/>
          </a:bodyPr>
          <a:lstStyle/>
          <a:p>
            <a:r>
              <a:rPr lang="en-NZ" sz="1400" dirty="0">
                <a:solidFill>
                  <a:srgbClr val="FFFF00"/>
                </a:solidFill>
              </a:rPr>
              <a:t>Feast of</a:t>
            </a:r>
            <a:r>
              <a:rPr lang="en-NZ" sz="1400" b="1" u="sng" dirty="0">
                <a:solidFill>
                  <a:srgbClr val="FFFF00"/>
                </a:solidFill>
              </a:rPr>
              <a:t> </a:t>
            </a:r>
            <a:r>
              <a:rPr lang="en-NZ" sz="1400" dirty="0">
                <a:solidFill>
                  <a:srgbClr val="FFFF00"/>
                </a:solidFill>
              </a:rPr>
              <a:t>Christ the King celebrated on the last Sunday of the Liturgical Year</a:t>
            </a:r>
          </a:p>
        </p:txBody>
      </p:sp>
      <p:pic>
        <p:nvPicPr>
          <p:cNvPr id="15" name="Picture 8"/>
          <p:cNvPicPr>
            <a:picLocks noChangeAspect="1"/>
          </p:cNvPicPr>
          <p:nvPr/>
        </p:nvPicPr>
        <p:blipFill>
          <a:blip r:embed="rId3"/>
          <a:stretch>
            <a:fillRect/>
          </a:stretch>
        </p:blipFill>
        <p:spPr>
          <a:xfrm>
            <a:off x="3241106" y="598209"/>
            <a:ext cx="813830" cy="1022400"/>
          </a:xfrm>
          <a:prstGeom prst="rect">
            <a:avLst/>
          </a:prstGeom>
        </p:spPr>
      </p:pic>
      <p:pic>
        <p:nvPicPr>
          <p:cNvPr id="14" name="Picture 7"/>
          <p:cNvPicPr>
            <a:picLocks noChangeAspect="1"/>
          </p:cNvPicPr>
          <p:nvPr/>
        </p:nvPicPr>
        <p:blipFill>
          <a:blip r:embed="rId4"/>
          <a:stretch>
            <a:fillRect/>
          </a:stretch>
        </p:blipFill>
        <p:spPr>
          <a:xfrm>
            <a:off x="2136828" y="1743467"/>
            <a:ext cx="1022400" cy="652596"/>
          </a:xfrm>
          <a:prstGeom prst="rect">
            <a:avLst/>
          </a:prstGeom>
        </p:spPr>
      </p:pic>
      <p:pic>
        <p:nvPicPr>
          <p:cNvPr id="13" name="Picture 6"/>
          <p:cNvPicPr>
            <a:picLocks noChangeAspect="1"/>
          </p:cNvPicPr>
          <p:nvPr/>
        </p:nvPicPr>
        <p:blipFill>
          <a:blip r:embed="rId5"/>
          <a:stretch>
            <a:fillRect/>
          </a:stretch>
        </p:blipFill>
        <p:spPr>
          <a:xfrm>
            <a:off x="2060898" y="2923348"/>
            <a:ext cx="1022400" cy="961056"/>
          </a:xfrm>
          <a:prstGeom prst="rect">
            <a:avLst/>
          </a:prstGeom>
        </p:spPr>
      </p:pic>
      <p:pic>
        <p:nvPicPr>
          <p:cNvPr id="12" name="Picture 5"/>
          <p:cNvPicPr>
            <a:picLocks noChangeAspect="1"/>
          </p:cNvPicPr>
          <p:nvPr/>
        </p:nvPicPr>
        <p:blipFill>
          <a:blip r:embed="rId6"/>
          <a:stretch>
            <a:fillRect/>
          </a:stretch>
        </p:blipFill>
        <p:spPr>
          <a:xfrm>
            <a:off x="3334382" y="3840810"/>
            <a:ext cx="683483" cy="1022400"/>
          </a:xfrm>
          <a:prstGeom prst="rect">
            <a:avLst/>
          </a:prstGeom>
        </p:spPr>
      </p:pic>
      <p:pic>
        <p:nvPicPr>
          <p:cNvPr id="11" name="Picture 4"/>
          <p:cNvPicPr>
            <a:picLocks noChangeAspect="1"/>
          </p:cNvPicPr>
          <p:nvPr/>
        </p:nvPicPr>
        <p:blipFill rotWithShape="1">
          <a:blip r:embed="rId7"/>
          <a:srcRect l="6393" t="6322" r="5464" b="4242"/>
          <a:stretch/>
        </p:blipFill>
        <p:spPr>
          <a:xfrm>
            <a:off x="4726661" y="3840810"/>
            <a:ext cx="964756" cy="1022400"/>
          </a:xfrm>
          <a:prstGeom prst="rect">
            <a:avLst/>
          </a:prstGeom>
        </p:spPr>
      </p:pic>
      <p:pic>
        <p:nvPicPr>
          <p:cNvPr id="30" name="Picture 3" descr="Image result for sacred heart image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92533" y="2892676"/>
            <a:ext cx="782320" cy="1022400"/>
          </a:xfrm>
          <a:prstGeom prst="roundRect">
            <a:avLst/>
          </a:prstGeom>
          <a:noFill/>
          <a:ln>
            <a:noFill/>
          </a:ln>
        </p:spPr>
      </p:pic>
      <p:pic>
        <p:nvPicPr>
          <p:cNvPr id="29" name="Picture 2" descr="Image result for symbols for Corpus Christi"/>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17013" y="1557955"/>
            <a:ext cx="1023620" cy="1023620"/>
          </a:xfrm>
          <a:prstGeom prst="rect">
            <a:avLst/>
          </a:prstGeom>
          <a:noFill/>
          <a:ln>
            <a:noFill/>
          </a:ln>
        </p:spPr>
      </p:pic>
      <p:pic>
        <p:nvPicPr>
          <p:cNvPr id="8" name="Picture 1"/>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a:off x="4610721" y="598209"/>
            <a:ext cx="923458" cy="1022400"/>
          </a:xfrm>
          <a:prstGeom prst="rect">
            <a:avLst/>
          </a:prstGeom>
        </p:spPr>
      </p:pic>
      <p:sp>
        <p:nvSpPr>
          <p:cNvPr id="2" name="Title"/>
          <p:cNvSpPr>
            <a:spLocks noGrp="1"/>
          </p:cNvSpPr>
          <p:nvPr>
            <p:ph type="ctrTitle"/>
          </p:nvPr>
        </p:nvSpPr>
        <p:spPr>
          <a:xfrm>
            <a:off x="0" y="-27518"/>
            <a:ext cx="9144000" cy="646331"/>
          </a:xfrm>
        </p:spPr>
        <p:txBody>
          <a:bodyPr>
            <a:spAutoFit/>
          </a:bodyPr>
          <a:lstStyle/>
          <a:p>
            <a:r>
              <a:rPr lang="en-NZ" sz="3600" dirty="0">
                <a:ln w="0"/>
                <a:solidFill>
                  <a:srgbClr val="FFFF00"/>
                </a:solidFill>
                <a:effectLst>
                  <a:outerShdw blurRad="50800" dist="38100" dir="2700000" algn="tl" rotWithShape="0">
                    <a:prstClr val="black">
                      <a:alpha val="40000"/>
                    </a:prstClr>
                  </a:outerShdw>
                </a:effectLst>
                <a:latin typeface="+mj-lt"/>
                <a:cs typeface="Arial" panose="020B0604020202020204" pitchFamily="34" charset="0"/>
              </a:rPr>
              <a:t>Major Feasts which occur in Ordinary Time</a:t>
            </a:r>
            <a:endParaRPr lang="en-GB" sz="3600" dirty="0">
              <a:ln w="0"/>
              <a:solidFill>
                <a:srgbClr val="FFFF00"/>
              </a:solidFill>
              <a:effectLst>
                <a:outerShdw blurRad="50800" dist="38100" dir="2700000" algn="tl" rotWithShape="0">
                  <a:prstClr val="black">
                    <a:alpha val="40000"/>
                  </a:prstClr>
                </a:outerShdw>
              </a:effectLst>
              <a:latin typeface="+mj-lt"/>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S-07</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Tool instructions"/>
          <p:cNvSpPr txBox="1"/>
          <p:nvPr/>
        </p:nvSpPr>
        <p:spPr>
          <a:xfrm>
            <a:off x="3533109" y="4912668"/>
            <a:ext cx="2077813" cy="230832"/>
          </a:xfrm>
          <a:prstGeom prst="rect">
            <a:avLst/>
          </a:prstGeom>
          <a:noFill/>
        </p:spPr>
        <p:txBody>
          <a:bodyPr wrap="none" rtlCol="0">
            <a:spAutoFit/>
          </a:bodyPr>
          <a:lstStyle/>
          <a:p>
            <a:pPr algn="ctr"/>
            <a:r>
              <a:rPr lang="en-GB" sz="900" dirty="0" smtClean="0">
                <a:solidFill>
                  <a:srgbClr val="FFFF00"/>
                </a:solidFill>
                <a:ea typeface="Segoe UI" pitchFamily="34" charset="0"/>
                <a:cs typeface="Arial" pitchFamily="34" charset="0"/>
              </a:rPr>
              <a:t>Click the individual images to reveal text</a:t>
            </a:r>
            <a:endParaRPr lang="en-GB" sz="900" dirty="0">
              <a:solidFill>
                <a:srgbClr val="FFFF00"/>
              </a:solidFill>
              <a:ea typeface="Segoe UI" pitchFamily="34" charset="0"/>
              <a:cs typeface="Arial" pitchFamily="34" charset="0"/>
            </a:endParaRPr>
          </a:p>
        </p:txBody>
      </p:sp>
    </p:spTree>
    <p:extLst>
      <p:ext uri="{BB962C8B-B14F-4D97-AF65-F5344CB8AC3E}">
        <p14:creationId xmlns:p14="http://schemas.microsoft.com/office/powerpoint/2010/main" val="1286813548"/>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down)">
                                      <p:cBhvr>
                                        <p:cTn id="13" dur="700"/>
                                        <p:tgtEl>
                                          <p:spTgt spid="35"/>
                                        </p:tgtEl>
                                      </p:cBhvr>
                                    </p:animEffect>
                                  </p:childTnLst>
                                </p:cTn>
                              </p:par>
                            </p:childTnLst>
                          </p:cTn>
                        </p:par>
                        <p:par>
                          <p:cTn id="14" fill="hold">
                            <p:stCondLst>
                              <p:cond delay="700"/>
                            </p:stCondLst>
                            <p:childTnLst>
                              <p:par>
                                <p:cTn id="15" presetID="26" presetClass="emph" presetSubtype="0" fill="hold" nodeType="afterEffect">
                                  <p:stCondLst>
                                    <p:cond delay="0"/>
                                  </p:stCondLst>
                                  <p:childTnLst>
                                    <p:animEffect transition="out" filter="fade">
                                      <p:cBhvr>
                                        <p:cTn id="16" dur="700" tmFilter="0, 0; .2, .5; .8, .5; 1, 0"/>
                                        <p:tgtEl>
                                          <p:spTgt spid="8"/>
                                        </p:tgtEl>
                                      </p:cBhvr>
                                    </p:animEffect>
                                    <p:animScale>
                                      <p:cBhvr>
                                        <p:cTn id="17" dur="350" autoRev="1" fill="hold"/>
                                        <p:tgtEl>
                                          <p:spTgt spid="8"/>
                                        </p:tgtEl>
                                      </p:cBhvr>
                                      <p:by x="105000" y="105000"/>
                                    </p:animScale>
                                  </p:childTnLst>
                                </p:cTn>
                              </p:par>
                            </p:childTnLst>
                          </p:cTn>
                        </p:par>
                        <p:par>
                          <p:cTn id="18" fill="hold">
                            <p:stCondLst>
                              <p:cond delay="1400"/>
                            </p:stCondLst>
                            <p:childTnLst>
                              <p:par>
                                <p:cTn id="19" presetID="22" presetClass="entr" presetSubtype="8"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left)">
                                      <p:cBhvr>
                                        <p:cTn id="21" dur="700"/>
                                        <p:tgtEl>
                                          <p:spTgt spid="37"/>
                                        </p:tgtEl>
                                      </p:cBhvr>
                                    </p:animEffect>
                                  </p:childTnLst>
                                </p:cTn>
                              </p:par>
                            </p:childTnLst>
                          </p:cTn>
                        </p:par>
                        <p:par>
                          <p:cTn id="22" fill="hold">
                            <p:stCondLst>
                              <p:cond delay="2100"/>
                            </p:stCondLst>
                            <p:childTnLst>
                              <p:par>
                                <p:cTn id="23" presetID="10" presetClass="entr" presetSubtype="0"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700"/>
                                        <p:tgtEl>
                                          <p:spTgt spid="33"/>
                                        </p:tgtEl>
                                      </p:cBhvr>
                                    </p:animEffec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29"/>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left)">
                                      <p:cBhvr>
                                        <p:cTn id="31" dur="700"/>
                                        <p:tgtEl>
                                          <p:spTgt spid="39"/>
                                        </p:tgtEl>
                                      </p:cBhvr>
                                    </p:animEffect>
                                  </p:childTnLst>
                                </p:cTn>
                              </p:par>
                            </p:childTnLst>
                          </p:cTn>
                        </p:par>
                        <p:par>
                          <p:cTn id="32" fill="hold">
                            <p:stCondLst>
                              <p:cond delay="700"/>
                            </p:stCondLst>
                            <p:childTnLst>
                              <p:par>
                                <p:cTn id="33" presetID="26" presetClass="emph" presetSubtype="0" fill="hold" nodeType="afterEffect">
                                  <p:stCondLst>
                                    <p:cond delay="0"/>
                                  </p:stCondLst>
                                  <p:childTnLst>
                                    <p:animEffect transition="out" filter="fade">
                                      <p:cBhvr>
                                        <p:cTn id="34" dur="700" tmFilter="0, 0; .2, .5; .8, .5; 1, 0"/>
                                        <p:tgtEl>
                                          <p:spTgt spid="29"/>
                                        </p:tgtEl>
                                      </p:cBhvr>
                                    </p:animEffect>
                                    <p:animScale>
                                      <p:cBhvr>
                                        <p:cTn id="35" dur="350" autoRev="1" fill="hold"/>
                                        <p:tgtEl>
                                          <p:spTgt spid="29"/>
                                        </p:tgtEl>
                                      </p:cBhvr>
                                      <p:by x="105000" y="105000"/>
                                    </p:animScale>
                                  </p:childTnLst>
                                </p:cTn>
                              </p:par>
                            </p:childTnLst>
                          </p:cTn>
                        </p:par>
                        <p:par>
                          <p:cTn id="36" fill="hold">
                            <p:stCondLst>
                              <p:cond delay="1400"/>
                            </p:stCondLst>
                            <p:childTnLst>
                              <p:par>
                                <p:cTn id="37" presetID="22" presetClass="entr" presetSubtype="8" fill="hold" nodeType="after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left)">
                                      <p:cBhvr>
                                        <p:cTn id="39" dur="700"/>
                                        <p:tgtEl>
                                          <p:spTgt spid="43"/>
                                        </p:tgtEl>
                                      </p:cBhvr>
                                    </p:animEffect>
                                  </p:childTnLst>
                                </p:cTn>
                              </p:par>
                            </p:childTnLst>
                          </p:cTn>
                        </p:par>
                        <p:par>
                          <p:cTn id="40" fill="hold">
                            <p:stCondLst>
                              <p:cond delay="2100"/>
                            </p:stCondLst>
                            <p:childTnLst>
                              <p:par>
                                <p:cTn id="41" presetID="10" presetClass="entr" presetSubtype="0" fill="hold" grpId="0" nodeType="after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700"/>
                                        <p:tgtEl>
                                          <p:spTgt spid="41"/>
                                        </p:tgtEl>
                                      </p:cBhvr>
                                    </p:animEffect>
                                  </p:childTnLst>
                                </p:cTn>
                              </p:par>
                            </p:childTnLst>
                          </p:cTn>
                        </p:par>
                      </p:childTnLst>
                    </p:cTn>
                  </p:par>
                </p:childTnLst>
              </p:cTn>
              <p:nextCondLst>
                <p:cond evt="onClick" delay="0">
                  <p:tgtEl>
                    <p:spTgt spid="29"/>
                  </p:tgtEl>
                </p:cond>
              </p:nextCondLst>
            </p:seq>
            <p:seq concurrent="1" nextAc="seek">
              <p:cTn id="44" restart="whenNotActive" fill="hold" evtFilter="cancelBubble" nodeType="interactiveSeq">
                <p:stCondLst>
                  <p:cond evt="onClick" delay="0">
                    <p:tgtEl>
                      <p:spTgt spid="30"/>
                    </p:tgtEl>
                  </p:cond>
                </p:stCondLst>
                <p:endSync evt="end" delay="0">
                  <p:rtn val="all"/>
                </p:endSync>
                <p:childTnLst>
                  <p:par>
                    <p:cTn id="45" fill="hold">
                      <p:stCondLst>
                        <p:cond delay="0"/>
                      </p:stCondLst>
                      <p:childTnLst>
                        <p:par>
                          <p:cTn id="46" fill="hold">
                            <p:stCondLst>
                              <p:cond delay="0"/>
                            </p:stCondLst>
                            <p:childTnLst>
                              <p:par>
                                <p:cTn id="47" presetID="22" presetClass="entr" presetSubtype="8" fill="hold" nodeType="after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ipe(left)">
                                      <p:cBhvr>
                                        <p:cTn id="49" dur="700"/>
                                        <p:tgtEl>
                                          <p:spTgt spid="47"/>
                                        </p:tgtEl>
                                      </p:cBhvr>
                                    </p:animEffect>
                                  </p:childTnLst>
                                </p:cTn>
                              </p:par>
                            </p:childTnLst>
                          </p:cTn>
                        </p:par>
                        <p:par>
                          <p:cTn id="50" fill="hold">
                            <p:stCondLst>
                              <p:cond delay="700"/>
                            </p:stCondLst>
                            <p:childTnLst>
                              <p:par>
                                <p:cTn id="51" presetID="26" presetClass="emph" presetSubtype="0" fill="hold" nodeType="afterEffect">
                                  <p:stCondLst>
                                    <p:cond delay="0"/>
                                  </p:stCondLst>
                                  <p:childTnLst>
                                    <p:animEffect transition="out" filter="fade">
                                      <p:cBhvr>
                                        <p:cTn id="52" dur="700" tmFilter="0, 0; .2, .5; .8, .5; 1, 0"/>
                                        <p:tgtEl>
                                          <p:spTgt spid="30"/>
                                        </p:tgtEl>
                                      </p:cBhvr>
                                    </p:animEffect>
                                    <p:animScale>
                                      <p:cBhvr>
                                        <p:cTn id="53" dur="350" autoRev="1" fill="hold"/>
                                        <p:tgtEl>
                                          <p:spTgt spid="30"/>
                                        </p:tgtEl>
                                      </p:cBhvr>
                                      <p:by x="105000" y="105000"/>
                                    </p:animScale>
                                  </p:childTnLst>
                                </p:cTn>
                              </p:par>
                            </p:childTnLst>
                          </p:cTn>
                        </p:par>
                        <p:par>
                          <p:cTn id="54" fill="hold">
                            <p:stCondLst>
                              <p:cond delay="1400"/>
                            </p:stCondLst>
                            <p:childTnLst>
                              <p:par>
                                <p:cTn id="55" presetID="22" presetClass="entr" presetSubtype="8" fill="hold" nodeType="after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wipe(left)">
                                      <p:cBhvr>
                                        <p:cTn id="57" dur="700"/>
                                        <p:tgtEl>
                                          <p:spTgt spid="49"/>
                                        </p:tgtEl>
                                      </p:cBhvr>
                                    </p:animEffect>
                                  </p:childTnLst>
                                </p:cTn>
                              </p:par>
                            </p:childTnLst>
                          </p:cTn>
                        </p:par>
                        <p:par>
                          <p:cTn id="58" fill="hold">
                            <p:stCondLst>
                              <p:cond delay="2100"/>
                            </p:stCondLst>
                            <p:childTnLst>
                              <p:par>
                                <p:cTn id="59" presetID="10" presetClass="entr" presetSubtype="0" fill="hold" grpId="0" nodeType="after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fade">
                                      <p:cBhvr>
                                        <p:cTn id="61" dur="700"/>
                                        <p:tgtEl>
                                          <p:spTgt spid="50"/>
                                        </p:tgtEl>
                                      </p:cBhvr>
                                    </p:animEffect>
                                  </p:childTnLst>
                                </p:cTn>
                              </p:par>
                            </p:childTnLst>
                          </p:cTn>
                        </p:par>
                      </p:childTnLst>
                    </p:cTn>
                  </p:par>
                </p:childTnLst>
              </p:cTn>
              <p:nextCondLst>
                <p:cond evt="onClick" delay="0">
                  <p:tgtEl>
                    <p:spTgt spid="30"/>
                  </p:tgtEl>
                </p:cond>
              </p:nextCondLst>
            </p:seq>
            <p:seq concurrent="1" nextAc="seek">
              <p:cTn id="62" restart="whenNotActive" fill="hold" evtFilter="cancelBubble" nodeType="interactiveSeq">
                <p:stCondLst>
                  <p:cond evt="onClick" delay="0">
                    <p:tgtEl>
                      <p:spTgt spid="11"/>
                    </p:tgtEl>
                  </p:cond>
                </p:stCondLst>
                <p:endSync evt="end" delay="0">
                  <p:rtn val="all"/>
                </p:endSync>
                <p:childTnLst>
                  <p:par>
                    <p:cTn id="63" fill="hold">
                      <p:stCondLst>
                        <p:cond delay="0"/>
                      </p:stCondLst>
                      <p:childTnLst>
                        <p:par>
                          <p:cTn id="64" fill="hold">
                            <p:stCondLst>
                              <p:cond delay="0"/>
                            </p:stCondLst>
                            <p:childTnLst>
                              <p:par>
                                <p:cTn id="65" presetID="22" presetClass="entr" presetSubtype="1" fill="hold" nodeType="afterEffect">
                                  <p:stCondLst>
                                    <p:cond delay="0"/>
                                  </p:stCondLst>
                                  <p:childTnLst>
                                    <p:set>
                                      <p:cBhvr>
                                        <p:cTn id="66" dur="1" fill="hold">
                                          <p:stCondLst>
                                            <p:cond delay="0"/>
                                          </p:stCondLst>
                                        </p:cTn>
                                        <p:tgtEl>
                                          <p:spTgt spid="54"/>
                                        </p:tgtEl>
                                        <p:attrNameLst>
                                          <p:attrName>style.visibility</p:attrName>
                                        </p:attrNameLst>
                                      </p:cBhvr>
                                      <p:to>
                                        <p:strVal val="visible"/>
                                      </p:to>
                                    </p:set>
                                    <p:animEffect transition="in" filter="wipe(up)">
                                      <p:cBhvr>
                                        <p:cTn id="67" dur="700"/>
                                        <p:tgtEl>
                                          <p:spTgt spid="54"/>
                                        </p:tgtEl>
                                      </p:cBhvr>
                                    </p:animEffect>
                                  </p:childTnLst>
                                </p:cTn>
                              </p:par>
                            </p:childTnLst>
                          </p:cTn>
                        </p:par>
                        <p:par>
                          <p:cTn id="68" fill="hold">
                            <p:stCondLst>
                              <p:cond delay="700"/>
                            </p:stCondLst>
                            <p:childTnLst>
                              <p:par>
                                <p:cTn id="69" presetID="26" presetClass="emph" presetSubtype="0" fill="hold" nodeType="afterEffect">
                                  <p:stCondLst>
                                    <p:cond delay="0"/>
                                  </p:stCondLst>
                                  <p:childTnLst>
                                    <p:animEffect transition="out" filter="fade">
                                      <p:cBhvr>
                                        <p:cTn id="70" dur="700" tmFilter="0, 0; .2, .5; .8, .5; 1, 0"/>
                                        <p:tgtEl>
                                          <p:spTgt spid="11"/>
                                        </p:tgtEl>
                                      </p:cBhvr>
                                    </p:animEffect>
                                    <p:animScale>
                                      <p:cBhvr>
                                        <p:cTn id="71" dur="350" autoRev="1" fill="hold"/>
                                        <p:tgtEl>
                                          <p:spTgt spid="11"/>
                                        </p:tgtEl>
                                      </p:cBhvr>
                                      <p:by x="105000" y="105000"/>
                                    </p:animScale>
                                  </p:childTnLst>
                                </p:cTn>
                              </p:par>
                            </p:childTnLst>
                          </p:cTn>
                        </p:par>
                        <p:par>
                          <p:cTn id="72" fill="hold">
                            <p:stCondLst>
                              <p:cond delay="1400"/>
                            </p:stCondLst>
                            <p:childTnLst>
                              <p:par>
                                <p:cTn id="73" presetID="22" presetClass="entr" presetSubtype="8" fill="hold" nodeType="afterEffect">
                                  <p:stCondLst>
                                    <p:cond delay="0"/>
                                  </p:stCondLst>
                                  <p:childTnLst>
                                    <p:set>
                                      <p:cBhvr>
                                        <p:cTn id="74" dur="1" fill="hold">
                                          <p:stCondLst>
                                            <p:cond delay="0"/>
                                          </p:stCondLst>
                                        </p:cTn>
                                        <p:tgtEl>
                                          <p:spTgt spid="56"/>
                                        </p:tgtEl>
                                        <p:attrNameLst>
                                          <p:attrName>style.visibility</p:attrName>
                                        </p:attrNameLst>
                                      </p:cBhvr>
                                      <p:to>
                                        <p:strVal val="visible"/>
                                      </p:to>
                                    </p:set>
                                    <p:animEffect transition="in" filter="wipe(left)">
                                      <p:cBhvr>
                                        <p:cTn id="75" dur="700"/>
                                        <p:tgtEl>
                                          <p:spTgt spid="56"/>
                                        </p:tgtEl>
                                      </p:cBhvr>
                                    </p:animEffect>
                                  </p:childTnLst>
                                </p:cTn>
                              </p:par>
                            </p:childTnLst>
                          </p:cTn>
                        </p:par>
                        <p:par>
                          <p:cTn id="76" fill="hold">
                            <p:stCondLst>
                              <p:cond delay="2100"/>
                            </p:stCondLst>
                            <p:childTnLst>
                              <p:par>
                                <p:cTn id="77" presetID="10" presetClass="entr" presetSubtype="0" fill="hold" grpId="0" nodeType="afterEffect">
                                  <p:stCondLst>
                                    <p:cond delay="0"/>
                                  </p:stCondLst>
                                  <p:childTnLst>
                                    <p:set>
                                      <p:cBhvr>
                                        <p:cTn id="78" dur="1" fill="hold">
                                          <p:stCondLst>
                                            <p:cond delay="0"/>
                                          </p:stCondLst>
                                        </p:cTn>
                                        <p:tgtEl>
                                          <p:spTgt spid="58"/>
                                        </p:tgtEl>
                                        <p:attrNameLst>
                                          <p:attrName>style.visibility</p:attrName>
                                        </p:attrNameLst>
                                      </p:cBhvr>
                                      <p:to>
                                        <p:strVal val="visible"/>
                                      </p:to>
                                    </p:set>
                                    <p:animEffect transition="in" filter="fade">
                                      <p:cBhvr>
                                        <p:cTn id="79" dur="700"/>
                                        <p:tgtEl>
                                          <p:spTgt spid="58"/>
                                        </p:tgtEl>
                                      </p:cBhvr>
                                    </p:animEffect>
                                  </p:childTnLst>
                                </p:cTn>
                              </p:par>
                            </p:childTnLst>
                          </p:cTn>
                        </p:par>
                      </p:childTnLst>
                    </p:cTn>
                  </p:par>
                </p:childTnLst>
              </p:cTn>
              <p:nextCondLst>
                <p:cond evt="onClick" delay="0">
                  <p:tgtEl>
                    <p:spTgt spid="11"/>
                  </p:tgtEl>
                </p:cond>
              </p:nextCondLst>
            </p:seq>
            <p:seq concurrent="1" nextAc="seek">
              <p:cTn id="80" restart="whenNotActive" fill="hold" evtFilter="cancelBubble" nodeType="interactiveSeq">
                <p:stCondLst>
                  <p:cond evt="onClick" delay="0">
                    <p:tgtEl>
                      <p:spTgt spid="12"/>
                    </p:tgtEl>
                  </p:cond>
                </p:stCondLst>
                <p:endSync evt="end" delay="0">
                  <p:rtn val="all"/>
                </p:endSync>
                <p:childTnLst>
                  <p:par>
                    <p:cTn id="81" fill="hold">
                      <p:stCondLst>
                        <p:cond delay="0"/>
                      </p:stCondLst>
                      <p:childTnLst>
                        <p:par>
                          <p:cTn id="82" fill="hold">
                            <p:stCondLst>
                              <p:cond delay="0"/>
                            </p:stCondLst>
                            <p:childTnLst>
                              <p:par>
                                <p:cTn id="83" presetID="22" presetClass="entr" presetSubtype="2" fill="hold" nodeType="afterEffect">
                                  <p:stCondLst>
                                    <p:cond delay="0"/>
                                  </p:stCondLst>
                                  <p:childTnLst>
                                    <p:set>
                                      <p:cBhvr>
                                        <p:cTn id="84" dur="1" fill="hold">
                                          <p:stCondLst>
                                            <p:cond delay="0"/>
                                          </p:stCondLst>
                                        </p:cTn>
                                        <p:tgtEl>
                                          <p:spTgt spid="61"/>
                                        </p:tgtEl>
                                        <p:attrNameLst>
                                          <p:attrName>style.visibility</p:attrName>
                                        </p:attrNameLst>
                                      </p:cBhvr>
                                      <p:to>
                                        <p:strVal val="visible"/>
                                      </p:to>
                                    </p:set>
                                    <p:animEffect transition="in" filter="wipe(right)">
                                      <p:cBhvr>
                                        <p:cTn id="85" dur="700"/>
                                        <p:tgtEl>
                                          <p:spTgt spid="61"/>
                                        </p:tgtEl>
                                      </p:cBhvr>
                                    </p:animEffect>
                                  </p:childTnLst>
                                </p:cTn>
                              </p:par>
                            </p:childTnLst>
                          </p:cTn>
                        </p:par>
                        <p:par>
                          <p:cTn id="86" fill="hold">
                            <p:stCondLst>
                              <p:cond delay="700"/>
                            </p:stCondLst>
                            <p:childTnLst>
                              <p:par>
                                <p:cTn id="87" presetID="26" presetClass="emph" presetSubtype="0" fill="hold" nodeType="afterEffect">
                                  <p:stCondLst>
                                    <p:cond delay="0"/>
                                  </p:stCondLst>
                                  <p:childTnLst>
                                    <p:animEffect transition="out" filter="fade">
                                      <p:cBhvr>
                                        <p:cTn id="88" dur="700" tmFilter="0, 0; .2, .5; .8, .5; 1, 0"/>
                                        <p:tgtEl>
                                          <p:spTgt spid="12"/>
                                        </p:tgtEl>
                                      </p:cBhvr>
                                    </p:animEffect>
                                    <p:animScale>
                                      <p:cBhvr>
                                        <p:cTn id="89" dur="350" autoRev="1" fill="hold"/>
                                        <p:tgtEl>
                                          <p:spTgt spid="12"/>
                                        </p:tgtEl>
                                      </p:cBhvr>
                                      <p:by x="105000" y="105000"/>
                                    </p:animScale>
                                  </p:childTnLst>
                                </p:cTn>
                              </p:par>
                            </p:childTnLst>
                          </p:cTn>
                        </p:par>
                        <p:par>
                          <p:cTn id="90" fill="hold">
                            <p:stCondLst>
                              <p:cond delay="1400"/>
                            </p:stCondLst>
                            <p:childTnLst>
                              <p:par>
                                <p:cTn id="91" presetID="22" presetClass="entr" presetSubtype="2" fill="hold" nodeType="afterEffect">
                                  <p:stCondLst>
                                    <p:cond delay="0"/>
                                  </p:stCondLst>
                                  <p:childTnLst>
                                    <p:set>
                                      <p:cBhvr>
                                        <p:cTn id="92" dur="1" fill="hold">
                                          <p:stCondLst>
                                            <p:cond delay="0"/>
                                          </p:stCondLst>
                                        </p:cTn>
                                        <p:tgtEl>
                                          <p:spTgt spid="63"/>
                                        </p:tgtEl>
                                        <p:attrNameLst>
                                          <p:attrName>style.visibility</p:attrName>
                                        </p:attrNameLst>
                                      </p:cBhvr>
                                      <p:to>
                                        <p:strVal val="visible"/>
                                      </p:to>
                                    </p:set>
                                    <p:animEffect transition="in" filter="wipe(right)">
                                      <p:cBhvr>
                                        <p:cTn id="93" dur="700"/>
                                        <p:tgtEl>
                                          <p:spTgt spid="63"/>
                                        </p:tgtEl>
                                      </p:cBhvr>
                                    </p:animEffect>
                                  </p:childTnLst>
                                </p:cTn>
                              </p:par>
                            </p:childTnLst>
                          </p:cTn>
                        </p:par>
                        <p:par>
                          <p:cTn id="94" fill="hold">
                            <p:stCondLst>
                              <p:cond delay="2100"/>
                            </p:stCondLst>
                            <p:childTnLst>
                              <p:par>
                                <p:cTn id="95" presetID="10" presetClass="entr" presetSubtype="0" fill="hold" grpId="0" nodeType="afterEffect">
                                  <p:stCondLst>
                                    <p:cond delay="0"/>
                                  </p:stCondLst>
                                  <p:childTnLst>
                                    <p:set>
                                      <p:cBhvr>
                                        <p:cTn id="96" dur="1" fill="hold">
                                          <p:stCondLst>
                                            <p:cond delay="0"/>
                                          </p:stCondLst>
                                        </p:cTn>
                                        <p:tgtEl>
                                          <p:spTgt spid="66"/>
                                        </p:tgtEl>
                                        <p:attrNameLst>
                                          <p:attrName>style.visibility</p:attrName>
                                        </p:attrNameLst>
                                      </p:cBhvr>
                                      <p:to>
                                        <p:strVal val="visible"/>
                                      </p:to>
                                    </p:set>
                                    <p:animEffect transition="in" filter="fade">
                                      <p:cBhvr>
                                        <p:cTn id="97" dur="700"/>
                                        <p:tgtEl>
                                          <p:spTgt spid="66"/>
                                        </p:tgtEl>
                                      </p:cBhvr>
                                    </p:animEffect>
                                  </p:childTnLst>
                                </p:cTn>
                              </p:par>
                            </p:childTnLst>
                          </p:cTn>
                        </p:par>
                      </p:childTnLst>
                    </p:cTn>
                  </p:par>
                </p:childTnLst>
              </p:cTn>
              <p:nextCondLst>
                <p:cond evt="onClick" delay="0">
                  <p:tgtEl>
                    <p:spTgt spid="12"/>
                  </p:tgtEl>
                </p:cond>
              </p:nextCondLst>
            </p:seq>
            <p:seq concurrent="1" nextAc="seek">
              <p:cTn id="98" restart="whenNotActive" fill="hold" evtFilter="cancelBubble" nodeType="interactiveSeq">
                <p:stCondLst>
                  <p:cond evt="onClick" delay="0">
                    <p:tgtEl>
                      <p:spTgt spid="13"/>
                    </p:tgtEl>
                  </p:cond>
                </p:stCondLst>
                <p:endSync evt="end" delay="0">
                  <p:rtn val="all"/>
                </p:endSync>
                <p:childTnLst>
                  <p:par>
                    <p:cTn id="99" fill="hold">
                      <p:stCondLst>
                        <p:cond delay="0"/>
                      </p:stCondLst>
                      <p:childTnLst>
                        <p:par>
                          <p:cTn id="100" fill="hold">
                            <p:stCondLst>
                              <p:cond delay="0"/>
                            </p:stCondLst>
                            <p:childTnLst>
                              <p:par>
                                <p:cTn id="101" presetID="22" presetClass="entr" presetSubtype="1" fill="hold" nodeType="afterEffect">
                                  <p:stCondLst>
                                    <p:cond delay="0"/>
                                  </p:stCondLst>
                                  <p:childTnLst>
                                    <p:set>
                                      <p:cBhvr>
                                        <p:cTn id="102" dur="1" fill="hold">
                                          <p:stCondLst>
                                            <p:cond delay="0"/>
                                          </p:stCondLst>
                                        </p:cTn>
                                        <p:tgtEl>
                                          <p:spTgt spid="76"/>
                                        </p:tgtEl>
                                        <p:attrNameLst>
                                          <p:attrName>style.visibility</p:attrName>
                                        </p:attrNameLst>
                                      </p:cBhvr>
                                      <p:to>
                                        <p:strVal val="visible"/>
                                      </p:to>
                                    </p:set>
                                    <p:animEffect transition="in" filter="wipe(up)">
                                      <p:cBhvr>
                                        <p:cTn id="103" dur="700"/>
                                        <p:tgtEl>
                                          <p:spTgt spid="76"/>
                                        </p:tgtEl>
                                      </p:cBhvr>
                                    </p:animEffect>
                                  </p:childTnLst>
                                </p:cTn>
                              </p:par>
                            </p:childTnLst>
                          </p:cTn>
                        </p:par>
                        <p:par>
                          <p:cTn id="104" fill="hold">
                            <p:stCondLst>
                              <p:cond delay="700"/>
                            </p:stCondLst>
                            <p:childTnLst>
                              <p:par>
                                <p:cTn id="105" presetID="26" presetClass="emph" presetSubtype="0" fill="hold" nodeType="afterEffect">
                                  <p:stCondLst>
                                    <p:cond delay="0"/>
                                  </p:stCondLst>
                                  <p:childTnLst>
                                    <p:animEffect transition="out" filter="fade">
                                      <p:cBhvr>
                                        <p:cTn id="106" dur="700" tmFilter="0, 0; .2, .5; .8, .5; 1, 0"/>
                                        <p:tgtEl>
                                          <p:spTgt spid="13"/>
                                        </p:tgtEl>
                                      </p:cBhvr>
                                    </p:animEffect>
                                    <p:animScale>
                                      <p:cBhvr>
                                        <p:cTn id="107" dur="350" autoRev="1" fill="hold"/>
                                        <p:tgtEl>
                                          <p:spTgt spid="13"/>
                                        </p:tgtEl>
                                      </p:cBhvr>
                                      <p:by x="105000" y="105000"/>
                                    </p:animScale>
                                  </p:childTnLst>
                                </p:cTn>
                              </p:par>
                            </p:childTnLst>
                          </p:cTn>
                        </p:par>
                        <p:par>
                          <p:cTn id="108" fill="hold">
                            <p:stCondLst>
                              <p:cond delay="1400"/>
                            </p:stCondLst>
                            <p:childTnLst>
                              <p:par>
                                <p:cTn id="109" presetID="22" presetClass="entr" presetSubtype="2" fill="hold" nodeType="afterEffect">
                                  <p:stCondLst>
                                    <p:cond delay="0"/>
                                  </p:stCondLst>
                                  <p:childTnLst>
                                    <p:set>
                                      <p:cBhvr>
                                        <p:cTn id="110" dur="1" fill="hold">
                                          <p:stCondLst>
                                            <p:cond delay="0"/>
                                          </p:stCondLst>
                                        </p:cTn>
                                        <p:tgtEl>
                                          <p:spTgt spid="78"/>
                                        </p:tgtEl>
                                        <p:attrNameLst>
                                          <p:attrName>style.visibility</p:attrName>
                                        </p:attrNameLst>
                                      </p:cBhvr>
                                      <p:to>
                                        <p:strVal val="visible"/>
                                      </p:to>
                                    </p:set>
                                    <p:animEffect transition="in" filter="wipe(right)">
                                      <p:cBhvr>
                                        <p:cTn id="111" dur="700"/>
                                        <p:tgtEl>
                                          <p:spTgt spid="78"/>
                                        </p:tgtEl>
                                      </p:cBhvr>
                                    </p:animEffect>
                                  </p:childTnLst>
                                </p:cTn>
                              </p:par>
                            </p:childTnLst>
                          </p:cTn>
                        </p:par>
                        <p:par>
                          <p:cTn id="112" fill="hold">
                            <p:stCondLst>
                              <p:cond delay="2100"/>
                            </p:stCondLst>
                            <p:childTnLst>
                              <p:par>
                                <p:cTn id="113" presetID="10" presetClass="entr" presetSubtype="0" fill="hold" grpId="0" nodeType="afterEffect">
                                  <p:stCondLst>
                                    <p:cond delay="0"/>
                                  </p:stCondLst>
                                  <p:childTnLst>
                                    <p:set>
                                      <p:cBhvr>
                                        <p:cTn id="114" dur="1" fill="hold">
                                          <p:stCondLst>
                                            <p:cond delay="0"/>
                                          </p:stCondLst>
                                        </p:cTn>
                                        <p:tgtEl>
                                          <p:spTgt spid="79"/>
                                        </p:tgtEl>
                                        <p:attrNameLst>
                                          <p:attrName>style.visibility</p:attrName>
                                        </p:attrNameLst>
                                      </p:cBhvr>
                                      <p:to>
                                        <p:strVal val="visible"/>
                                      </p:to>
                                    </p:set>
                                    <p:animEffect transition="in" filter="fade">
                                      <p:cBhvr>
                                        <p:cTn id="115" dur="700"/>
                                        <p:tgtEl>
                                          <p:spTgt spid="79"/>
                                        </p:tgtEl>
                                      </p:cBhvr>
                                    </p:animEffect>
                                  </p:childTnLst>
                                </p:cTn>
                              </p:par>
                            </p:childTnLst>
                          </p:cTn>
                        </p:par>
                      </p:childTnLst>
                    </p:cTn>
                  </p:par>
                </p:childTnLst>
              </p:cTn>
              <p:nextCondLst>
                <p:cond evt="onClick" delay="0">
                  <p:tgtEl>
                    <p:spTgt spid="13"/>
                  </p:tgtEl>
                </p:cond>
              </p:nextCondLst>
            </p:seq>
            <p:seq concurrent="1" nextAc="seek">
              <p:cTn id="116" restart="whenNotActive" fill="hold" evtFilter="cancelBubble" nodeType="interactiveSeq">
                <p:stCondLst>
                  <p:cond evt="onClick" delay="0">
                    <p:tgtEl>
                      <p:spTgt spid="14"/>
                    </p:tgtEl>
                  </p:cond>
                </p:stCondLst>
                <p:endSync evt="end" delay="0">
                  <p:rtn val="all"/>
                </p:endSync>
                <p:childTnLst>
                  <p:par>
                    <p:cTn id="117" fill="hold">
                      <p:stCondLst>
                        <p:cond delay="0"/>
                      </p:stCondLst>
                      <p:childTnLst>
                        <p:par>
                          <p:cTn id="118" fill="hold">
                            <p:stCondLst>
                              <p:cond delay="0"/>
                            </p:stCondLst>
                            <p:childTnLst>
                              <p:par>
                                <p:cTn id="119" presetID="22" presetClass="entr" presetSubtype="4" fill="hold" nodeType="afterEffect">
                                  <p:stCondLst>
                                    <p:cond delay="0"/>
                                  </p:stCondLst>
                                  <p:childTnLst>
                                    <p:set>
                                      <p:cBhvr>
                                        <p:cTn id="120" dur="1" fill="hold">
                                          <p:stCondLst>
                                            <p:cond delay="0"/>
                                          </p:stCondLst>
                                        </p:cTn>
                                        <p:tgtEl>
                                          <p:spTgt spid="82"/>
                                        </p:tgtEl>
                                        <p:attrNameLst>
                                          <p:attrName>style.visibility</p:attrName>
                                        </p:attrNameLst>
                                      </p:cBhvr>
                                      <p:to>
                                        <p:strVal val="visible"/>
                                      </p:to>
                                    </p:set>
                                    <p:animEffect transition="in" filter="wipe(down)">
                                      <p:cBhvr>
                                        <p:cTn id="121" dur="700"/>
                                        <p:tgtEl>
                                          <p:spTgt spid="82"/>
                                        </p:tgtEl>
                                      </p:cBhvr>
                                    </p:animEffect>
                                  </p:childTnLst>
                                </p:cTn>
                              </p:par>
                            </p:childTnLst>
                          </p:cTn>
                        </p:par>
                        <p:par>
                          <p:cTn id="122" fill="hold">
                            <p:stCondLst>
                              <p:cond delay="700"/>
                            </p:stCondLst>
                            <p:childTnLst>
                              <p:par>
                                <p:cTn id="123" presetID="26" presetClass="emph" presetSubtype="0" fill="hold" nodeType="afterEffect">
                                  <p:stCondLst>
                                    <p:cond delay="0"/>
                                  </p:stCondLst>
                                  <p:childTnLst>
                                    <p:animEffect transition="out" filter="fade">
                                      <p:cBhvr>
                                        <p:cTn id="124" dur="700" tmFilter="0, 0; .2, .5; .8, .5; 1, 0"/>
                                        <p:tgtEl>
                                          <p:spTgt spid="14"/>
                                        </p:tgtEl>
                                      </p:cBhvr>
                                    </p:animEffect>
                                    <p:animScale>
                                      <p:cBhvr>
                                        <p:cTn id="125" dur="350" autoRev="1" fill="hold"/>
                                        <p:tgtEl>
                                          <p:spTgt spid="14"/>
                                        </p:tgtEl>
                                      </p:cBhvr>
                                      <p:by x="105000" y="105000"/>
                                    </p:animScale>
                                  </p:childTnLst>
                                </p:cTn>
                              </p:par>
                            </p:childTnLst>
                          </p:cTn>
                        </p:par>
                        <p:par>
                          <p:cTn id="126" fill="hold">
                            <p:stCondLst>
                              <p:cond delay="1400"/>
                            </p:stCondLst>
                            <p:childTnLst>
                              <p:par>
                                <p:cTn id="127" presetID="22" presetClass="entr" presetSubtype="2" fill="hold" nodeType="afterEffect">
                                  <p:stCondLst>
                                    <p:cond delay="0"/>
                                  </p:stCondLst>
                                  <p:childTnLst>
                                    <p:set>
                                      <p:cBhvr>
                                        <p:cTn id="128" dur="1" fill="hold">
                                          <p:stCondLst>
                                            <p:cond delay="0"/>
                                          </p:stCondLst>
                                        </p:cTn>
                                        <p:tgtEl>
                                          <p:spTgt spid="84"/>
                                        </p:tgtEl>
                                        <p:attrNameLst>
                                          <p:attrName>style.visibility</p:attrName>
                                        </p:attrNameLst>
                                      </p:cBhvr>
                                      <p:to>
                                        <p:strVal val="visible"/>
                                      </p:to>
                                    </p:set>
                                    <p:animEffect transition="in" filter="wipe(right)">
                                      <p:cBhvr>
                                        <p:cTn id="129" dur="700"/>
                                        <p:tgtEl>
                                          <p:spTgt spid="84"/>
                                        </p:tgtEl>
                                      </p:cBhvr>
                                    </p:animEffect>
                                  </p:childTnLst>
                                </p:cTn>
                              </p:par>
                            </p:childTnLst>
                          </p:cTn>
                        </p:par>
                        <p:par>
                          <p:cTn id="130" fill="hold">
                            <p:stCondLst>
                              <p:cond delay="2100"/>
                            </p:stCondLst>
                            <p:childTnLst>
                              <p:par>
                                <p:cTn id="131" presetID="10" presetClass="entr" presetSubtype="0" fill="hold" grpId="0" nodeType="afterEffect">
                                  <p:stCondLst>
                                    <p:cond delay="0"/>
                                  </p:stCondLst>
                                  <p:childTnLst>
                                    <p:set>
                                      <p:cBhvr>
                                        <p:cTn id="132" dur="1" fill="hold">
                                          <p:stCondLst>
                                            <p:cond delay="0"/>
                                          </p:stCondLst>
                                        </p:cTn>
                                        <p:tgtEl>
                                          <p:spTgt spid="85"/>
                                        </p:tgtEl>
                                        <p:attrNameLst>
                                          <p:attrName>style.visibility</p:attrName>
                                        </p:attrNameLst>
                                      </p:cBhvr>
                                      <p:to>
                                        <p:strVal val="visible"/>
                                      </p:to>
                                    </p:set>
                                    <p:animEffect transition="in" filter="fade">
                                      <p:cBhvr>
                                        <p:cTn id="133" dur="700"/>
                                        <p:tgtEl>
                                          <p:spTgt spid="85"/>
                                        </p:tgtEl>
                                      </p:cBhvr>
                                    </p:animEffect>
                                  </p:childTnLst>
                                </p:cTn>
                              </p:par>
                            </p:childTnLst>
                          </p:cTn>
                        </p:par>
                      </p:childTnLst>
                    </p:cTn>
                  </p:par>
                </p:childTnLst>
              </p:cTn>
              <p:nextCondLst>
                <p:cond evt="onClick" delay="0">
                  <p:tgtEl>
                    <p:spTgt spid="14"/>
                  </p:tgtEl>
                </p:cond>
              </p:nextCondLst>
            </p:seq>
            <p:seq concurrent="1" nextAc="seek">
              <p:cTn id="134" restart="whenNotActive" fill="hold" evtFilter="cancelBubble" nodeType="interactiveSeq">
                <p:stCondLst>
                  <p:cond evt="onClick" delay="0">
                    <p:tgtEl>
                      <p:spTgt spid="15"/>
                    </p:tgtEl>
                  </p:cond>
                </p:stCondLst>
                <p:endSync evt="end" delay="0">
                  <p:rtn val="all"/>
                </p:endSync>
                <p:childTnLst>
                  <p:par>
                    <p:cTn id="135" fill="hold">
                      <p:stCondLst>
                        <p:cond delay="0"/>
                      </p:stCondLst>
                      <p:childTnLst>
                        <p:par>
                          <p:cTn id="136" fill="hold">
                            <p:stCondLst>
                              <p:cond delay="0"/>
                            </p:stCondLst>
                            <p:childTnLst>
                              <p:par>
                                <p:cTn id="137" presetID="22" presetClass="entr" presetSubtype="4" fill="hold" nodeType="afterEffect">
                                  <p:stCondLst>
                                    <p:cond delay="0"/>
                                  </p:stCondLst>
                                  <p:childTnLst>
                                    <p:set>
                                      <p:cBhvr>
                                        <p:cTn id="138" dur="1" fill="hold">
                                          <p:stCondLst>
                                            <p:cond delay="0"/>
                                          </p:stCondLst>
                                        </p:cTn>
                                        <p:tgtEl>
                                          <p:spTgt spid="91"/>
                                        </p:tgtEl>
                                        <p:attrNameLst>
                                          <p:attrName>style.visibility</p:attrName>
                                        </p:attrNameLst>
                                      </p:cBhvr>
                                      <p:to>
                                        <p:strVal val="visible"/>
                                      </p:to>
                                    </p:set>
                                    <p:animEffect transition="in" filter="wipe(down)">
                                      <p:cBhvr>
                                        <p:cTn id="139" dur="700"/>
                                        <p:tgtEl>
                                          <p:spTgt spid="91"/>
                                        </p:tgtEl>
                                      </p:cBhvr>
                                    </p:animEffect>
                                  </p:childTnLst>
                                </p:cTn>
                              </p:par>
                            </p:childTnLst>
                          </p:cTn>
                        </p:par>
                        <p:par>
                          <p:cTn id="140" fill="hold">
                            <p:stCondLst>
                              <p:cond delay="700"/>
                            </p:stCondLst>
                            <p:childTnLst>
                              <p:par>
                                <p:cTn id="141" presetID="26" presetClass="emph" presetSubtype="0" fill="hold" nodeType="afterEffect">
                                  <p:stCondLst>
                                    <p:cond delay="0"/>
                                  </p:stCondLst>
                                  <p:childTnLst>
                                    <p:animEffect transition="out" filter="fade">
                                      <p:cBhvr>
                                        <p:cTn id="142" dur="700" tmFilter="0, 0; .2, .5; .8, .5; 1, 0"/>
                                        <p:tgtEl>
                                          <p:spTgt spid="15"/>
                                        </p:tgtEl>
                                      </p:cBhvr>
                                    </p:animEffect>
                                    <p:animScale>
                                      <p:cBhvr>
                                        <p:cTn id="143" dur="350" autoRev="1" fill="hold"/>
                                        <p:tgtEl>
                                          <p:spTgt spid="15"/>
                                        </p:tgtEl>
                                      </p:cBhvr>
                                      <p:by x="105000" y="105000"/>
                                    </p:animScale>
                                  </p:childTnLst>
                                </p:cTn>
                              </p:par>
                            </p:childTnLst>
                          </p:cTn>
                        </p:par>
                        <p:par>
                          <p:cTn id="144" fill="hold">
                            <p:stCondLst>
                              <p:cond delay="1400"/>
                            </p:stCondLst>
                            <p:childTnLst>
                              <p:par>
                                <p:cTn id="145" presetID="22" presetClass="entr" presetSubtype="2" fill="hold" nodeType="afterEffect">
                                  <p:stCondLst>
                                    <p:cond delay="0"/>
                                  </p:stCondLst>
                                  <p:childTnLst>
                                    <p:set>
                                      <p:cBhvr>
                                        <p:cTn id="146" dur="1" fill="hold">
                                          <p:stCondLst>
                                            <p:cond delay="0"/>
                                          </p:stCondLst>
                                        </p:cTn>
                                        <p:tgtEl>
                                          <p:spTgt spid="93"/>
                                        </p:tgtEl>
                                        <p:attrNameLst>
                                          <p:attrName>style.visibility</p:attrName>
                                        </p:attrNameLst>
                                      </p:cBhvr>
                                      <p:to>
                                        <p:strVal val="visible"/>
                                      </p:to>
                                    </p:set>
                                    <p:animEffect transition="in" filter="wipe(right)">
                                      <p:cBhvr>
                                        <p:cTn id="147" dur="700"/>
                                        <p:tgtEl>
                                          <p:spTgt spid="93"/>
                                        </p:tgtEl>
                                      </p:cBhvr>
                                    </p:animEffect>
                                  </p:childTnLst>
                                </p:cTn>
                              </p:par>
                            </p:childTnLst>
                          </p:cTn>
                        </p:par>
                        <p:par>
                          <p:cTn id="148" fill="hold">
                            <p:stCondLst>
                              <p:cond delay="2100"/>
                            </p:stCondLst>
                            <p:childTnLst>
                              <p:par>
                                <p:cTn id="149" presetID="10" presetClass="entr" presetSubtype="0" fill="hold" grpId="0" nodeType="afterEffect">
                                  <p:stCondLst>
                                    <p:cond delay="0"/>
                                  </p:stCondLst>
                                  <p:childTnLst>
                                    <p:set>
                                      <p:cBhvr>
                                        <p:cTn id="150" dur="1" fill="hold">
                                          <p:stCondLst>
                                            <p:cond delay="0"/>
                                          </p:stCondLst>
                                        </p:cTn>
                                        <p:tgtEl>
                                          <p:spTgt spid="94"/>
                                        </p:tgtEl>
                                        <p:attrNameLst>
                                          <p:attrName>style.visibility</p:attrName>
                                        </p:attrNameLst>
                                      </p:cBhvr>
                                      <p:to>
                                        <p:strVal val="visible"/>
                                      </p:to>
                                    </p:set>
                                    <p:animEffect transition="in" filter="fade">
                                      <p:cBhvr>
                                        <p:cTn id="151" dur="700"/>
                                        <p:tgtEl>
                                          <p:spTgt spid="94"/>
                                        </p:tgtEl>
                                      </p:cBhvr>
                                    </p:animEffect>
                                  </p:childTnLst>
                                </p:cTn>
                              </p:par>
                            </p:childTnLst>
                          </p:cTn>
                        </p:par>
                      </p:childTnLst>
                    </p:cTn>
                  </p:par>
                </p:childTnLst>
              </p:cTn>
              <p:nextCondLst>
                <p:cond evt="onClick" delay="0">
                  <p:tgtEl>
                    <p:spTgt spid="15"/>
                  </p:tgtEl>
                </p:cond>
              </p:nextCondLst>
            </p:seq>
            <p:seq concurrent="1" nextAc="seek">
              <p:cTn id="152" restart="whenNotActive" fill="hold" evtFilter="cancelBubble" nodeType="interactiveSeq">
                <p:stCondLst>
                  <p:cond evt="onClick" delay="0">
                    <p:tgtEl>
                      <p:spTgt spid="5"/>
                    </p:tgtEl>
                  </p:cond>
                </p:stCondLst>
                <p:endSync evt="end" delay="0">
                  <p:rtn val="all"/>
                </p:endSync>
                <p:childTnLst>
                  <p:par>
                    <p:cTn id="153" fill="hold">
                      <p:stCondLst>
                        <p:cond delay="0"/>
                      </p:stCondLst>
                      <p:childTnLst>
                        <p:par>
                          <p:cTn id="154" fill="hold">
                            <p:stCondLst>
                              <p:cond delay="0"/>
                            </p:stCondLst>
                            <p:childTnLst>
                              <p:par>
                                <p:cTn id="155" presetID="1" presetClass="exit" presetSubtype="0" fill="hold" nodeType="clickEffect">
                                  <p:stCondLst>
                                    <p:cond delay="0"/>
                                  </p:stCondLst>
                                  <p:childTnLst>
                                    <p:set>
                                      <p:cBhvr>
                                        <p:cTn id="156" dur="1" fill="hold">
                                          <p:stCondLst>
                                            <p:cond delay="0"/>
                                          </p:stCondLst>
                                        </p:cTn>
                                        <p:tgtEl>
                                          <p:spTgt spid="35"/>
                                        </p:tgtEl>
                                        <p:attrNameLst>
                                          <p:attrName>style.visibility</p:attrName>
                                        </p:attrNameLst>
                                      </p:cBhvr>
                                      <p:to>
                                        <p:strVal val="hidden"/>
                                      </p:to>
                                    </p:set>
                                  </p:childTnLst>
                                </p:cTn>
                              </p:par>
                              <p:par>
                                <p:cTn id="157" presetID="1" presetClass="exit" presetSubtype="0" fill="hold" nodeType="withEffect">
                                  <p:stCondLst>
                                    <p:cond delay="0"/>
                                  </p:stCondLst>
                                  <p:childTnLst>
                                    <p:set>
                                      <p:cBhvr>
                                        <p:cTn id="158" dur="1" fill="hold">
                                          <p:stCondLst>
                                            <p:cond delay="0"/>
                                          </p:stCondLst>
                                        </p:cTn>
                                        <p:tgtEl>
                                          <p:spTgt spid="37"/>
                                        </p:tgtEl>
                                        <p:attrNameLst>
                                          <p:attrName>style.visibility</p:attrName>
                                        </p:attrNameLst>
                                      </p:cBhvr>
                                      <p:to>
                                        <p:strVal val="hidden"/>
                                      </p:to>
                                    </p:set>
                                  </p:childTnLst>
                                </p:cTn>
                              </p:par>
                              <p:par>
                                <p:cTn id="159" presetID="1" presetClass="exit" presetSubtype="0" fill="hold" grpId="1" nodeType="withEffect">
                                  <p:stCondLst>
                                    <p:cond delay="0"/>
                                  </p:stCondLst>
                                  <p:childTnLst>
                                    <p:set>
                                      <p:cBhvr>
                                        <p:cTn id="160" dur="1" fill="hold">
                                          <p:stCondLst>
                                            <p:cond delay="0"/>
                                          </p:stCondLst>
                                        </p:cTn>
                                        <p:tgtEl>
                                          <p:spTgt spid="33"/>
                                        </p:tgtEl>
                                        <p:attrNameLst>
                                          <p:attrName>style.visibility</p:attrName>
                                        </p:attrNameLst>
                                      </p:cBhvr>
                                      <p:to>
                                        <p:strVal val="hidden"/>
                                      </p:to>
                                    </p:set>
                                  </p:childTnLst>
                                </p:cTn>
                              </p:par>
                              <p:par>
                                <p:cTn id="161" presetID="1" presetClass="exit" presetSubtype="0" fill="hold" nodeType="withEffect">
                                  <p:stCondLst>
                                    <p:cond delay="0"/>
                                  </p:stCondLst>
                                  <p:childTnLst>
                                    <p:set>
                                      <p:cBhvr>
                                        <p:cTn id="162" dur="1" fill="hold">
                                          <p:stCondLst>
                                            <p:cond delay="0"/>
                                          </p:stCondLst>
                                        </p:cTn>
                                        <p:tgtEl>
                                          <p:spTgt spid="39"/>
                                        </p:tgtEl>
                                        <p:attrNameLst>
                                          <p:attrName>style.visibility</p:attrName>
                                        </p:attrNameLst>
                                      </p:cBhvr>
                                      <p:to>
                                        <p:strVal val="hidden"/>
                                      </p:to>
                                    </p:set>
                                  </p:childTnLst>
                                </p:cTn>
                              </p:par>
                              <p:par>
                                <p:cTn id="163" presetID="1" presetClass="exit" presetSubtype="0" fill="hold" nodeType="withEffect">
                                  <p:stCondLst>
                                    <p:cond delay="0"/>
                                  </p:stCondLst>
                                  <p:childTnLst>
                                    <p:set>
                                      <p:cBhvr>
                                        <p:cTn id="164" dur="1" fill="hold">
                                          <p:stCondLst>
                                            <p:cond delay="0"/>
                                          </p:stCondLst>
                                        </p:cTn>
                                        <p:tgtEl>
                                          <p:spTgt spid="43"/>
                                        </p:tgtEl>
                                        <p:attrNameLst>
                                          <p:attrName>style.visibility</p:attrName>
                                        </p:attrNameLst>
                                      </p:cBhvr>
                                      <p:to>
                                        <p:strVal val="hidden"/>
                                      </p:to>
                                    </p:set>
                                  </p:childTnLst>
                                </p:cTn>
                              </p:par>
                              <p:par>
                                <p:cTn id="165" presetID="1" presetClass="exit" presetSubtype="0" fill="hold" grpId="1" nodeType="withEffect">
                                  <p:stCondLst>
                                    <p:cond delay="0"/>
                                  </p:stCondLst>
                                  <p:childTnLst>
                                    <p:set>
                                      <p:cBhvr>
                                        <p:cTn id="166" dur="1" fill="hold">
                                          <p:stCondLst>
                                            <p:cond delay="0"/>
                                          </p:stCondLst>
                                        </p:cTn>
                                        <p:tgtEl>
                                          <p:spTgt spid="41"/>
                                        </p:tgtEl>
                                        <p:attrNameLst>
                                          <p:attrName>style.visibility</p:attrName>
                                        </p:attrNameLst>
                                      </p:cBhvr>
                                      <p:to>
                                        <p:strVal val="hidden"/>
                                      </p:to>
                                    </p:set>
                                  </p:childTnLst>
                                </p:cTn>
                              </p:par>
                              <p:par>
                                <p:cTn id="167" presetID="1" presetClass="exit" presetSubtype="0" fill="hold" nodeType="withEffect">
                                  <p:stCondLst>
                                    <p:cond delay="0"/>
                                  </p:stCondLst>
                                  <p:childTnLst>
                                    <p:set>
                                      <p:cBhvr>
                                        <p:cTn id="168" dur="1" fill="hold">
                                          <p:stCondLst>
                                            <p:cond delay="0"/>
                                          </p:stCondLst>
                                        </p:cTn>
                                        <p:tgtEl>
                                          <p:spTgt spid="47"/>
                                        </p:tgtEl>
                                        <p:attrNameLst>
                                          <p:attrName>style.visibility</p:attrName>
                                        </p:attrNameLst>
                                      </p:cBhvr>
                                      <p:to>
                                        <p:strVal val="hidden"/>
                                      </p:to>
                                    </p:set>
                                  </p:childTnLst>
                                </p:cTn>
                              </p:par>
                              <p:par>
                                <p:cTn id="169" presetID="1" presetClass="exit" presetSubtype="0" fill="hold" nodeType="withEffect">
                                  <p:stCondLst>
                                    <p:cond delay="0"/>
                                  </p:stCondLst>
                                  <p:childTnLst>
                                    <p:set>
                                      <p:cBhvr>
                                        <p:cTn id="170" dur="1" fill="hold">
                                          <p:stCondLst>
                                            <p:cond delay="0"/>
                                          </p:stCondLst>
                                        </p:cTn>
                                        <p:tgtEl>
                                          <p:spTgt spid="49"/>
                                        </p:tgtEl>
                                        <p:attrNameLst>
                                          <p:attrName>style.visibility</p:attrName>
                                        </p:attrNameLst>
                                      </p:cBhvr>
                                      <p:to>
                                        <p:strVal val="hidden"/>
                                      </p:to>
                                    </p:set>
                                  </p:childTnLst>
                                </p:cTn>
                              </p:par>
                              <p:par>
                                <p:cTn id="171" presetID="1" presetClass="exit" presetSubtype="0" fill="hold" grpId="1" nodeType="withEffect">
                                  <p:stCondLst>
                                    <p:cond delay="0"/>
                                  </p:stCondLst>
                                  <p:childTnLst>
                                    <p:set>
                                      <p:cBhvr>
                                        <p:cTn id="172" dur="1" fill="hold">
                                          <p:stCondLst>
                                            <p:cond delay="0"/>
                                          </p:stCondLst>
                                        </p:cTn>
                                        <p:tgtEl>
                                          <p:spTgt spid="50"/>
                                        </p:tgtEl>
                                        <p:attrNameLst>
                                          <p:attrName>style.visibility</p:attrName>
                                        </p:attrNameLst>
                                      </p:cBhvr>
                                      <p:to>
                                        <p:strVal val="hidden"/>
                                      </p:to>
                                    </p:set>
                                  </p:childTnLst>
                                </p:cTn>
                              </p:par>
                              <p:par>
                                <p:cTn id="173" presetID="1" presetClass="exit" presetSubtype="0" fill="hold" nodeType="withEffect">
                                  <p:stCondLst>
                                    <p:cond delay="0"/>
                                  </p:stCondLst>
                                  <p:childTnLst>
                                    <p:set>
                                      <p:cBhvr>
                                        <p:cTn id="174" dur="1" fill="hold">
                                          <p:stCondLst>
                                            <p:cond delay="0"/>
                                          </p:stCondLst>
                                        </p:cTn>
                                        <p:tgtEl>
                                          <p:spTgt spid="54"/>
                                        </p:tgtEl>
                                        <p:attrNameLst>
                                          <p:attrName>style.visibility</p:attrName>
                                        </p:attrNameLst>
                                      </p:cBhvr>
                                      <p:to>
                                        <p:strVal val="hidden"/>
                                      </p:to>
                                    </p:set>
                                  </p:childTnLst>
                                </p:cTn>
                              </p:par>
                              <p:par>
                                <p:cTn id="175" presetID="1" presetClass="exit" presetSubtype="0" fill="hold" nodeType="withEffect">
                                  <p:stCondLst>
                                    <p:cond delay="0"/>
                                  </p:stCondLst>
                                  <p:childTnLst>
                                    <p:set>
                                      <p:cBhvr>
                                        <p:cTn id="176" dur="1" fill="hold">
                                          <p:stCondLst>
                                            <p:cond delay="0"/>
                                          </p:stCondLst>
                                        </p:cTn>
                                        <p:tgtEl>
                                          <p:spTgt spid="56"/>
                                        </p:tgtEl>
                                        <p:attrNameLst>
                                          <p:attrName>style.visibility</p:attrName>
                                        </p:attrNameLst>
                                      </p:cBhvr>
                                      <p:to>
                                        <p:strVal val="hidden"/>
                                      </p:to>
                                    </p:set>
                                  </p:childTnLst>
                                </p:cTn>
                              </p:par>
                              <p:par>
                                <p:cTn id="177" presetID="1" presetClass="exit" presetSubtype="0" fill="hold" grpId="1" nodeType="withEffect">
                                  <p:stCondLst>
                                    <p:cond delay="0"/>
                                  </p:stCondLst>
                                  <p:childTnLst>
                                    <p:set>
                                      <p:cBhvr>
                                        <p:cTn id="178" dur="1" fill="hold">
                                          <p:stCondLst>
                                            <p:cond delay="0"/>
                                          </p:stCondLst>
                                        </p:cTn>
                                        <p:tgtEl>
                                          <p:spTgt spid="58"/>
                                        </p:tgtEl>
                                        <p:attrNameLst>
                                          <p:attrName>style.visibility</p:attrName>
                                        </p:attrNameLst>
                                      </p:cBhvr>
                                      <p:to>
                                        <p:strVal val="hidden"/>
                                      </p:to>
                                    </p:set>
                                  </p:childTnLst>
                                </p:cTn>
                              </p:par>
                              <p:par>
                                <p:cTn id="179" presetID="1" presetClass="exit" presetSubtype="0" fill="hold" nodeType="withEffect">
                                  <p:stCondLst>
                                    <p:cond delay="0"/>
                                  </p:stCondLst>
                                  <p:childTnLst>
                                    <p:set>
                                      <p:cBhvr>
                                        <p:cTn id="180" dur="1" fill="hold">
                                          <p:stCondLst>
                                            <p:cond delay="0"/>
                                          </p:stCondLst>
                                        </p:cTn>
                                        <p:tgtEl>
                                          <p:spTgt spid="61"/>
                                        </p:tgtEl>
                                        <p:attrNameLst>
                                          <p:attrName>style.visibility</p:attrName>
                                        </p:attrNameLst>
                                      </p:cBhvr>
                                      <p:to>
                                        <p:strVal val="hidden"/>
                                      </p:to>
                                    </p:set>
                                  </p:childTnLst>
                                </p:cTn>
                              </p:par>
                              <p:par>
                                <p:cTn id="181" presetID="1" presetClass="exit" presetSubtype="0" fill="hold" nodeType="withEffect">
                                  <p:stCondLst>
                                    <p:cond delay="0"/>
                                  </p:stCondLst>
                                  <p:childTnLst>
                                    <p:set>
                                      <p:cBhvr>
                                        <p:cTn id="182" dur="1" fill="hold">
                                          <p:stCondLst>
                                            <p:cond delay="0"/>
                                          </p:stCondLst>
                                        </p:cTn>
                                        <p:tgtEl>
                                          <p:spTgt spid="63"/>
                                        </p:tgtEl>
                                        <p:attrNameLst>
                                          <p:attrName>style.visibility</p:attrName>
                                        </p:attrNameLst>
                                      </p:cBhvr>
                                      <p:to>
                                        <p:strVal val="hidden"/>
                                      </p:to>
                                    </p:set>
                                  </p:childTnLst>
                                </p:cTn>
                              </p:par>
                              <p:par>
                                <p:cTn id="183" presetID="1" presetClass="exit" presetSubtype="0" fill="hold" grpId="1" nodeType="withEffect">
                                  <p:stCondLst>
                                    <p:cond delay="0"/>
                                  </p:stCondLst>
                                  <p:childTnLst>
                                    <p:set>
                                      <p:cBhvr>
                                        <p:cTn id="184" dur="1" fill="hold">
                                          <p:stCondLst>
                                            <p:cond delay="0"/>
                                          </p:stCondLst>
                                        </p:cTn>
                                        <p:tgtEl>
                                          <p:spTgt spid="66"/>
                                        </p:tgtEl>
                                        <p:attrNameLst>
                                          <p:attrName>style.visibility</p:attrName>
                                        </p:attrNameLst>
                                      </p:cBhvr>
                                      <p:to>
                                        <p:strVal val="hidden"/>
                                      </p:to>
                                    </p:set>
                                  </p:childTnLst>
                                </p:cTn>
                              </p:par>
                              <p:par>
                                <p:cTn id="185" presetID="1" presetClass="exit" presetSubtype="0" fill="hold" nodeType="withEffect">
                                  <p:stCondLst>
                                    <p:cond delay="0"/>
                                  </p:stCondLst>
                                  <p:childTnLst>
                                    <p:set>
                                      <p:cBhvr>
                                        <p:cTn id="186" dur="1" fill="hold">
                                          <p:stCondLst>
                                            <p:cond delay="0"/>
                                          </p:stCondLst>
                                        </p:cTn>
                                        <p:tgtEl>
                                          <p:spTgt spid="76"/>
                                        </p:tgtEl>
                                        <p:attrNameLst>
                                          <p:attrName>style.visibility</p:attrName>
                                        </p:attrNameLst>
                                      </p:cBhvr>
                                      <p:to>
                                        <p:strVal val="hidden"/>
                                      </p:to>
                                    </p:set>
                                  </p:childTnLst>
                                </p:cTn>
                              </p:par>
                              <p:par>
                                <p:cTn id="187" presetID="1" presetClass="exit" presetSubtype="0" fill="hold" nodeType="withEffect">
                                  <p:stCondLst>
                                    <p:cond delay="0"/>
                                  </p:stCondLst>
                                  <p:childTnLst>
                                    <p:set>
                                      <p:cBhvr>
                                        <p:cTn id="188" dur="1" fill="hold">
                                          <p:stCondLst>
                                            <p:cond delay="0"/>
                                          </p:stCondLst>
                                        </p:cTn>
                                        <p:tgtEl>
                                          <p:spTgt spid="78"/>
                                        </p:tgtEl>
                                        <p:attrNameLst>
                                          <p:attrName>style.visibility</p:attrName>
                                        </p:attrNameLst>
                                      </p:cBhvr>
                                      <p:to>
                                        <p:strVal val="hidden"/>
                                      </p:to>
                                    </p:set>
                                  </p:childTnLst>
                                </p:cTn>
                              </p:par>
                              <p:par>
                                <p:cTn id="189" presetID="1" presetClass="exit" presetSubtype="0" fill="hold" grpId="1" nodeType="withEffect">
                                  <p:stCondLst>
                                    <p:cond delay="0"/>
                                  </p:stCondLst>
                                  <p:childTnLst>
                                    <p:set>
                                      <p:cBhvr>
                                        <p:cTn id="190" dur="1" fill="hold">
                                          <p:stCondLst>
                                            <p:cond delay="0"/>
                                          </p:stCondLst>
                                        </p:cTn>
                                        <p:tgtEl>
                                          <p:spTgt spid="79"/>
                                        </p:tgtEl>
                                        <p:attrNameLst>
                                          <p:attrName>style.visibility</p:attrName>
                                        </p:attrNameLst>
                                      </p:cBhvr>
                                      <p:to>
                                        <p:strVal val="hidden"/>
                                      </p:to>
                                    </p:set>
                                  </p:childTnLst>
                                </p:cTn>
                              </p:par>
                              <p:par>
                                <p:cTn id="191" presetID="1" presetClass="exit" presetSubtype="0" fill="hold" nodeType="withEffect">
                                  <p:stCondLst>
                                    <p:cond delay="0"/>
                                  </p:stCondLst>
                                  <p:childTnLst>
                                    <p:set>
                                      <p:cBhvr>
                                        <p:cTn id="192" dur="1" fill="hold">
                                          <p:stCondLst>
                                            <p:cond delay="0"/>
                                          </p:stCondLst>
                                        </p:cTn>
                                        <p:tgtEl>
                                          <p:spTgt spid="82"/>
                                        </p:tgtEl>
                                        <p:attrNameLst>
                                          <p:attrName>style.visibility</p:attrName>
                                        </p:attrNameLst>
                                      </p:cBhvr>
                                      <p:to>
                                        <p:strVal val="hidden"/>
                                      </p:to>
                                    </p:set>
                                  </p:childTnLst>
                                </p:cTn>
                              </p:par>
                              <p:par>
                                <p:cTn id="193" presetID="1" presetClass="exit" presetSubtype="0" fill="hold" nodeType="withEffect">
                                  <p:stCondLst>
                                    <p:cond delay="0"/>
                                  </p:stCondLst>
                                  <p:childTnLst>
                                    <p:set>
                                      <p:cBhvr>
                                        <p:cTn id="194" dur="1" fill="hold">
                                          <p:stCondLst>
                                            <p:cond delay="0"/>
                                          </p:stCondLst>
                                        </p:cTn>
                                        <p:tgtEl>
                                          <p:spTgt spid="84"/>
                                        </p:tgtEl>
                                        <p:attrNameLst>
                                          <p:attrName>style.visibility</p:attrName>
                                        </p:attrNameLst>
                                      </p:cBhvr>
                                      <p:to>
                                        <p:strVal val="hidden"/>
                                      </p:to>
                                    </p:set>
                                  </p:childTnLst>
                                </p:cTn>
                              </p:par>
                              <p:par>
                                <p:cTn id="195" presetID="1" presetClass="exit" presetSubtype="0" fill="hold" grpId="1" nodeType="withEffect">
                                  <p:stCondLst>
                                    <p:cond delay="0"/>
                                  </p:stCondLst>
                                  <p:childTnLst>
                                    <p:set>
                                      <p:cBhvr>
                                        <p:cTn id="196" dur="1" fill="hold">
                                          <p:stCondLst>
                                            <p:cond delay="0"/>
                                          </p:stCondLst>
                                        </p:cTn>
                                        <p:tgtEl>
                                          <p:spTgt spid="85"/>
                                        </p:tgtEl>
                                        <p:attrNameLst>
                                          <p:attrName>style.visibility</p:attrName>
                                        </p:attrNameLst>
                                      </p:cBhvr>
                                      <p:to>
                                        <p:strVal val="hidden"/>
                                      </p:to>
                                    </p:set>
                                  </p:childTnLst>
                                </p:cTn>
                              </p:par>
                              <p:par>
                                <p:cTn id="197" presetID="1" presetClass="exit" presetSubtype="0" fill="hold" nodeType="withEffect">
                                  <p:stCondLst>
                                    <p:cond delay="0"/>
                                  </p:stCondLst>
                                  <p:childTnLst>
                                    <p:set>
                                      <p:cBhvr>
                                        <p:cTn id="198" dur="1" fill="hold">
                                          <p:stCondLst>
                                            <p:cond delay="0"/>
                                          </p:stCondLst>
                                        </p:cTn>
                                        <p:tgtEl>
                                          <p:spTgt spid="91"/>
                                        </p:tgtEl>
                                        <p:attrNameLst>
                                          <p:attrName>style.visibility</p:attrName>
                                        </p:attrNameLst>
                                      </p:cBhvr>
                                      <p:to>
                                        <p:strVal val="hidden"/>
                                      </p:to>
                                    </p:set>
                                  </p:childTnLst>
                                </p:cTn>
                              </p:par>
                              <p:par>
                                <p:cTn id="199" presetID="1" presetClass="exit" presetSubtype="0" fill="hold" nodeType="withEffect">
                                  <p:stCondLst>
                                    <p:cond delay="0"/>
                                  </p:stCondLst>
                                  <p:childTnLst>
                                    <p:set>
                                      <p:cBhvr>
                                        <p:cTn id="200" dur="1" fill="hold">
                                          <p:stCondLst>
                                            <p:cond delay="0"/>
                                          </p:stCondLst>
                                        </p:cTn>
                                        <p:tgtEl>
                                          <p:spTgt spid="93"/>
                                        </p:tgtEl>
                                        <p:attrNameLst>
                                          <p:attrName>style.visibility</p:attrName>
                                        </p:attrNameLst>
                                      </p:cBhvr>
                                      <p:to>
                                        <p:strVal val="hidden"/>
                                      </p:to>
                                    </p:set>
                                  </p:childTnLst>
                                </p:cTn>
                              </p:par>
                              <p:par>
                                <p:cTn id="201" presetID="1" presetClass="exit" presetSubtype="0" fill="hold" grpId="1" nodeType="withEffect">
                                  <p:stCondLst>
                                    <p:cond delay="0"/>
                                  </p:stCondLst>
                                  <p:childTnLst>
                                    <p:set>
                                      <p:cBhvr>
                                        <p:cTn id="202" dur="1" fill="hold">
                                          <p:stCondLst>
                                            <p:cond delay="0"/>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3" restart="whenNotActive" fill="hold" evtFilter="cancelBubble" nodeType="interactiveSeq">
                <p:stCondLst>
                  <p:cond evt="onClick" delay="0">
                    <p:tgtEl>
                      <p:spTgt spid="6"/>
                    </p:tgtEl>
                  </p:cond>
                </p:stCondLst>
                <p:endSync evt="end" delay="0">
                  <p:rtn val="all"/>
                </p:endSync>
                <p:childTnLst>
                  <p:par>
                    <p:cTn id="204" fill="hold">
                      <p:stCondLst>
                        <p:cond delay="0"/>
                      </p:stCondLst>
                      <p:childTnLst>
                        <p:par>
                          <p:cTn id="205" fill="hold">
                            <p:stCondLst>
                              <p:cond delay="0"/>
                            </p:stCondLst>
                            <p:childTnLst>
                              <p:par>
                                <p:cTn id="206" presetID="1" presetClass="exit" presetSubtype="0" fill="hold" nodeType="clickEffect">
                                  <p:stCondLst>
                                    <p:cond delay="0"/>
                                  </p:stCondLst>
                                  <p:childTnLst>
                                    <p:set>
                                      <p:cBhvr>
                                        <p:cTn id="207" dur="1" fill="hold">
                                          <p:stCondLst>
                                            <p:cond delay="0"/>
                                          </p:stCondLst>
                                        </p:cTn>
                                        <p:tgtEl>
                                          <p:spTgt spid="35"/>
                                        </p:tgtEl>
                                        <p:attrNameLst>
                                          <p:attrName>style.visibility</p:attrName>
                                        </p:attrNameLst>
                                      </p:cBhvr>
                                      <p:to>
                                        <p:strVal val="hidden"/>
                                      </p:to>
                                    </p:set>
                                  </p:childTnLst>
                                </p:cTn>
                              </p:par>
                              <p:par>
                                <p:cTn id="208" presetID="1" presetClass="exit" presetSubtype="0" fill="hold" nodeType="withEffect">
                                  <p:stCondLst>
                                    <p:cond delay="0"/>
                                  </p:stCondLst>
                                  <p:childTnLst>
                                    <p:set>
                                      <p:cBhvr>
                                        <p:cTn id="209" dur="1" fill="hold">
                                          <p:stCondLst>
                                            <p:cond delay="0"/>
                                          </p:stCondLst>
                                        </p:cTn>
                                        <p:tgtEl>
                                          <p:spTgt spid="37"/>
                                        </p:tgtEl>
                                        <p:attrNameLst>
                                          <p:attrName>style.visibility</p:attrName>
                                        </p:attrNameLst>
                                      </p:cBhvr>
                                      <p:to>
                                        <p:strVal val="hidden"/>
                                      </p:to>
                                    </p:set>
                                  </p:childTnLst>
                                </p:cTn>
                              </p:par>
                              <p:par>
                                <p:cTn id="210" presetID="1" presetClass="exit" presetSubtype="0" fill="hold" grpId="2" nodeType="withEffect">
                                  <p:stCondLst>
                                    <p:cond delay="0"/>
                                  </p:stCondLst>
                                  <p:childTnLst>
                                    <p:set>
                                      <p:cBhvr>
                                        <p:cTn id="211" dur="1" fill="hold">
                                          <p:stCondLst>
                                            <p:cond delay="0"/>
                                          </p:stCondLst>
                                        </p:cTn>
                                        <p:tgtEl>
                                          <p:spTgt spid="33"/>
                                        </p:tgtEl>
                                        <p:attrNameLst>
                                          <p:attrName>style.visibility</p:attrName>
                                        </p:attrNameLst>
                                      </p:cBhvr>
                                      <p:to>
                                        <p:strVal val="hidden"/>
                                      </p:to>
                                    </p:set>
                                  </p:childTnLst>
                                </p:cTn>
                              </p:par>
                              <p:par>
                                <p:cTn id="212" presetID="1" presetClass="exit" presetSubtype="0" fill="hold" nodeType="withEffect">
                                  <p:stCondLst>
                                    <p:cond delay="0"/>
                                  </p:stCondLst>
                                  <p:childTnLst>
                                    <p:set>
                                      <p:cBhvr>
                                        <p:cTn id="213" dur="1" fill="hold">
                                          <p:stCondLst>
                                            <p:cond delay="0"/>
                                          </p:stCondLst>
                                        </p:cTn>
                                        <p:tgtEl>
                                          <p:spTgt spid="39"/>
                                        </p:tgtEl>
                                        <p:attrNameLst>
                                          <p:attrName>style.visibility</p:attrName>
                                        </p:attrNameLst>
                                      </p:cBhvr>
                                      <p:to>
                                        <p:strVal val="hidden"/>
                                      </p:to>
                                    </p:set>
                                  </p:childTnLst>
                                </p:cTn>
                              </p:par>
                              <p:par>
                                <p:cTn id="214" presetID="1" presetClass="exit" presetSubtype="0" fill="hold" nodeType="withEffect">
                                  <p:stCondLst>
                                    <p:cond delay="0"/>
                                  </p:stCondLst>
                                  <p:childTnLst>
                                    <p:set>
                                      <p:cBhvr>
                                        <p:cTn id="215" dur="1" fill="hold">
                                          <p:stCondLst>
                                            <p:cond delay="0"/>
                                          </p:stCondLst>
                                        </p:cTn>
                                        <p:tgtEl>
                                          <p:spTgt spid="43"/>
                                        </p:tgtEl>
                                        <p:attrNameLst>
                                          <p:attrName>style.visibility</p:attrName>
                                        </p:attrNameLst>
                                      </p:cBhvr>
                                      <p:to>
                                        <p:strVal val="hidden"/>
                                      </p:to>
                                    </p:set>
                                  </p:childTnLst>
                                </p:cTn>
                              </p:par>
                              <p:par>
                                <p:cTn id="216" presetID="1" presetClass="exit" presetSubtype="0" fill="hold" grpId="2" nodeType="withEffect">
                                  <p:stCondLst>
                                    <p:cond delay="0"/>
                                  </p:stCondLst>
                                  <p:childTnLst>
                                    <p:set>
                                      <p:cBhvr>
                                        <p:cTn id="217" dur="1" fill="hold">
                                          <p:stCondLst>
                                            <p:cond delay="0"/>
                                          </p:stCondLst>
                                        </p:cTn>
                                        <p:tgtEl>
                                          <p:spTgt spid="41"/>
                                        </p:tgtEl>
                                        <p:attrNameLst>
                                          <p:attrName>style.visibility</p:attrName>
                                        </p:attrNameLst>
                                      </p:cBhvr>
                                      <p:to>
                                        <p:strVal val="hidden"/>
                                      </p:to>
                                    </p:set>
                                  </p:childTnLst>
                                </p:cTn>
                              </p:par>
                              <p:par>
                                <p:cTn id="218" presetID="1" presetClass="exit" presetSubtype="0" fill="hold" nodeType="withEffect">
                                  <p:stCondLst>
                                    <p:cond delay="0"/>
                                  </p:stCondLst>
                                  <p:childTnLst>
                                    <p:set>
                                      <p:cBhvr>
                                        <p:cTn id="219" dur="1" fill="hold">
                                          <p:stCondLst>
                                            <p:cond delay="0"/>
                                          </p:stCondLst>
                                        </p:cTn>
                                        <p:tgtEl>
                                          <p:spTgt spid="47"/>
                                        </p:tgtEl>
                                        <p:attrNameLst>
                                          <p:attrName>style.visibility</p:attrName>
                                        </p:attrNameLst>
                                      </p:cBhvr>
                                      <p:to>
                                        <p:strVal val="hidden"/>
                                      </p:to>
                                    </p:set>
                                  </p:childTnLst>
                                </p:cTn>
                              </p:par>
                              <p:par>
                                <p:cTn id="220" presetID="1" presetClass="exit" presetSubtype="0" fill="hold" nodeType="withEffect">
                                  <p:stCondLst>
                                    <p:cond delay="0"/>
                                  </p:stCondLst>
                                  <p:childTnLst>
                                    <p:set>
                                      <p:cBhvr>
                                        <p:cTn id="221" dur="1" fill="hold">
                                          <p:stCondLst>
                                            <p:cond delay="0"/>
                                          </p:stCondLst>
                                        </p:cTn>
                                        <p:tgtEl>
                                          <p:spTgt spid="49"/>
                                        </p:tgtEl>
                                        <p:attrNameLst>
                                          <p:attrName>style.visibility</p:attrName>
                                        </p:attrNameLst>
                                      </p:cBhvr>
                                      <p:to>
                                        <p:strVal val="hidden"/>
                                      </p:to>
                                    </p:set>
                                  </p:childTnLst>
                                </p:cTn>
                              </p:par>
                              <p:par>
                                <p:cTn id="222" presetID="1" presetClass="exit" presetSubtype="0" fill="hold" grpId="2" nodeType="withEffect">
                                  <p:stCondLst>
                                    <p:cond delay="0"/>
                                  </p:stCondLst>
                                  <p:childTnLst>
                                    <p:set>
                                      <p:cBhvr>
                                        <p:cTn id="223" dur="1" fill="hold">
                                          <p:stCondLst>
                                            <p:cond delay="0"/>
                                          </p:stCondLst>
                                        </p:cTn>
                                        <p:tgtEl>
                                          <p:spTgt spid="50"/>
                                        </p:tgtEl>
                                        <p:attrNameLst>
                                          <p:attrName>style.visibility</p:attrName>
                                        </p:attrNameLst>
                                      </p:cBhvr>
                                      <p:to>
                                        <p:strVal val="hidden"/>
                                      </p:to>
                                    </p:set>
                                  </p:childTnLst>
                                </p:cTn>
                              </p:par>
                              <p:par>
                                <p:cTn id="224" presetID="1" presetClass="exit" presetSubtype="0" fill="hold" nodeType="withEffect">
                                  <p:stCondLst>
                                    <p:cond delay="0"/>
                                  </p:stCondLst>
                                  <p:childTnLst>
                                    <p:set>
                                      <p:cBhvr>
                                        <p:cTn id="225" dur="1" fill="hold">
                                          <p:stCondLst>
                                            <p:cond delay="0"/>
                                          </p:stCondLst>
                                        </p:cTn>
                                        <p:tgtEl>
                                          <p:spTgt spid="54"/>
                                        </p:tgtEl>
                                        <p:attrNameLst>
                                          <p:attrName>style.visibility</p:attrName>
                                        </p:attrNameLst>
                                      </p:cBhvr>
                                      <p:to>
                                        <p:strVal val="hidden"/>
                                      </p:to>
                                    </p:set>
                                  </p:childTnLst>
                                </p:cTn>
                              </p:par>
                              <p:par>
                                <p:cTn id="226" presetID="1" presetClass="exit" presetSubtype="0" fill="hold" nodeType="withEffect">
                                  <p:stCondLst>
                                    <p:cond delay="0"/>
                                  </p:stCondLst>
                                  <p:childTnLst>
                                    <p:set>
                                      <p:cBhvr>
                                        <p:cTn id="227" dur="1" fill="hold">
                                          <p:stCondLst>
                                            <p:cond delay="0"/>
                                          </p:stCondLst>
                                        </p:cTn>
                                        <p:tgtEl>
                                          <p:spTgt spid="56"/>
                                        </p:tgtEl>
                                        <p:attrNameLst>
                                          <p:attrName>style.visibility</p:attrName>
                                        </p:attrNameLst>
                                      </p:cBhvr>
                                      <p:to>
                                        <p:strVal val="hidden"/>
                                      </p:to>
                                    </p:set>
                                  </p:childTnLst>
                                </p:cTn>
                              </p:par>
                              <p:par>
                                <p:cTn id="228" presetID="1" presetClass="exit" presetSubtype="0" fill="hold" grpId="2" nodeType="withEffect">
                                  <p:stCondLst>
                                    <p:cond delay="0"/>
                                  </p:stCondLst>
                                  <p:childTnLst>
                                    <p:set>
                                      <p:cBhvr>
                                        <p:cTn id="229" dur="1" fill="hold">
                                          <p:stCondLst>
                                            <p:cond delay="0"/>
                                          </p:stCondLst>
                                        </p:cTn>
                                        <p:tgtEl>
                                          <p:spTgt spid="58"/>
                                        </p:tgtEl>
                                        <p:attrNameLst>
                                          <p:attrName>style.visibility</p:attrName>
                                        </p:attrNameLst>
                                      </p:cBhvr>
                                      <p:to>
                                        <p:strVal val="hidden"/>
                                      </p:to>
                                    </p:set>
                                  </p:childTnLst>
                                </p:cTn>
                              </p:par>
                              <p:par>
                                <p:cTn id="230" presetID="1" presetClass="exit" presetSubtype="0" fill="hold" nodeType="withEffect">
                                  <p:stCondLst>
                                    <p:cond delay="0"/>
                                  </p:stCondLst>
                                  <p:childTnLst>
                                    <p:set>
                                      <p:cBhvr>
                                        <p:cTn id="231" dur="1" fill="hold">
                                          <p:stCondLst>
                                            <p:cond delay="0"/>
                                          </p:stCondLst>
                                        </p:cTn>
                                        <p:tgtEl>
                                          <p:spTgt spid="61"/>
                                        </p:tgtEl>
                                        <p:attrNameLst>
                                          <p:attrName>style.visibility</p:attrName>
                                        </p:attrNameLst>
                                      </p:cBhvr>
                                      <p:to>
                                        <p:strVal val="hidden"/>
                                      </p:to>
                                    </p:set>
                                  </p:childTnLst>
                                </p:cTn>
                              </p:par>
                              <p:par>
                                <p:cTn id="232" presetID="1" presetClass="exit" presetSubtype="0" fill="hold" nodeType="withEffect">
                                  <p:stCondLst>
                                    <p:cond delay="0"/>
                                  </p:stCondLst>
                                  <p:childTnLst>
                                    <p:set>
                                      <p:cBhvr>
                                        <p:cTn id="233" dur="1" fill="hold">
                                          <p:stCondLst>
                                            <p:cond delay="0"/>
                                          </p:stCondLst>
                                        </p:cTn>
                                        <p:tgtEl>
                                          <p:spTgt spid="63"/>
                                        </p:tgtEl>
                                        <p:attrNameLst>
                                          <p:attrName>style.visibility</p:attrName>
                                        </p:attrNameLst>
                                      </p:cBhvr>
                                      <p:to>
                                        <p:strVal val="hidden"/>
                                      </p:to>
                                    </p:set>
                                  </p:childTnLst>
                                </p:cTn>
                              </p:par>
                              <p:par>
                                <p:cTn id="234" presetID="1" presetClass="exit" presetSubtype="0" fill="hold" grpId="2" nodeType="withEffect">
                                  <p:stCondLst>
                                    <p:cond delay="0"/>
                                  </p:stCondLst>
                                  <p:childTnLst>
                                    <p:set>
                                      <p:cBhvr>
                                        <p:cTn id="235" dur="1" fill="hold">
                                          <p:stCondLst>
                                            <p:cond delay="0"/>
                                          </p:stCondLst>
                                        </p:cTn>
                                        <p:tgtEl>
                                          <p:spTgt spid="66"/>
                                        </p:tgtEl>
                                        <p:attrNameLst>
                                          <p:attrName>style.visibility</p:attrName>
                                        </p:attrNameLst>
                                      </p:cBhvr>
                                      <p:to>
                                        <p:strVal val="hidden"/>
                                      </p:to>
                                    </p:set>
                                  </p:childTnLst>
                                </p:cTn>
                              </p:par>
                              <p:par>
                                <p:cTn id="236" presetID="1" presetClass="exit" presetSubtype="0" fill="hold" nodeType="withEffect">
                                  <p:stCondLst>
                                    <p:cond delay="0"/>
                                  </p:stCondLst>
                                  <p:childTnLst>
                                    <p:set>
                                      <p:cBhvr>
                                        <p:cTn id="237" dur="1" fill="hold">
                                          <p:stCondLst>
                                            <p:cond delay="0"/>
                                          </p:stCondLst>
                                        </p:cTn>
                                        <p:tgtEl>
                                          <p:spTgt spid="76"/>
                                        </p:tgtEl>
                                        <p:attrNameLst>
                                          <p:attrName>style.visibility</p:attrName>
                                        </p:attrNameLst>
                                      </p:cBhvr>
                                      <p:to>
                                        <p:strVal val="hidden"/>
                                      </p:to>
                                    </p:set>
                                  </p:childTnLst>
                                </p:cTn>
                              </p:par>
                              <p:par>
                                <p:cTn id="238" presetID="1" presetClass="exit" presetSubtype="0" fill="hold" nodeType="withEffect">
                                  <p:stCondLst>
                                    <p:cond delay="0"/>
                                  </p:stCondLst>
                                  <p:childTnLst>
                                    <p:set>
                                      <p:cBhvr>
                                        <p:cTn id="239" dur="1" fill="hold">
                                          <p:stCondLst>
                                            <p:cond delay="0"/>
                                          </p:stCondLst>
                                        </p:cTn>
                                        <p:tgtEl>
                                          <p:spTgt spid="78"/>
                                        </p:tgtEl>
                                        <p:attrNameLst>
                                          <p:attrName>style.visibility</p:attrName>
                                        </p:attrNameLst>
                                      </p:cBhvr>
                                      <p:to>
                                        <p:strVal val="hidden"/>
                                      </p:to>
                                    </p:set>
                                  </p:childTnLst>
                                </p:cTn>
                              </p:par>
                              <p:par>
                                <p:cTn id="240" presetID="1" presetClass="exit" presetSubtype="0" fill="hold" grpId="2" nodeType="withEffect">
                                  <p:stCondLst>
                                    <p:cond delay="0"/>
                                  </p:stCondLst>
                                  <p:childTnLst>
                                    <p:set>
                                      <p:cBhvr>
                                        <p:cTn id="241" dur="1" fill="hold">
                                          <p:stCondLst>
                                            <p:cond delay="0"/>
                                          </p:stCondLst>
                                        </p:cTn>
                                        <p:tgtEl>
                                          <p:spTgt spid="79"/>
                                        </p:tgtEl>
                                        <p:attrNameLst>
                                          <p:attrName>style.visibility</p:attrName>
                                        </p:attrNameLst>
                                      </p:cBhvr>
                                      <p:to>
                                        <p:strVal val="hidden"/>
                                      </p:to>
                                    </p:set>
                                  </p:childTnLst>
                                </p:cTn>
                              </p:par>
                              <p:par>
                                <p:cTn id="242" presetID="1" presetClass="exit" presetSubtype="0" fill="hold" nodeType="withEffect">
                                  <p:stCondLst>
                                    <p:cond delay="0"/>
                                  </p:stCondLst>
                                  <p:childTnLst>
                                    <p:set>
                                      <p:cBhvr>
                                        <p:cTn id="243" dur="1" fill="hold">
                                          <p:stCondLst>
                                            <p:cond delay="0"/>
                                          </p:stCondLst>
                                        </p:cTn>
                                        <p:tgtEl>
                                          <p:spTgt spid="82"/>
                                        </p:tgtEl>
                                        <p:attrNameLst>
                                          <p:attrName>style.visibility</p:attrName>
                                        </p:attrNameLst>
                                      </p:cBhvr>
                                      <p:to>
                                        <p:strVal val="hidden"/>
                                      </p:to>
                                    </p:set>
                                  </p:childTnLst>
                                </p:cTn>
                              </p:par>
                              <p:par>
                                <p:cTn id="244" presetID="1" presetClass="exit" presetSubtype="0" fill="hold" nodeType="withEffect">
                                  <p:stCondLst>
                                    <p:cond delay="0"/>
                                  </p:stCondLst>
                                  <p:childTnLst>
                                    <p:set>
                                      <p:cBhvr>
                                        <p:cTn id="245" dur="1" fill="hold">
                                          <p:stCondLst>
                                            <p:cond delay="0"/>
                                          </p:stCondLst>
                                        </p:cTn>
                                        <p:tgtEl>
                                          <p:spTgt spid="84"/>
                                        </p:tgtEl>
                                        <p:attrNameLst>
                                          <p:attrName>style.visibility</p:attrName>
                                        </p:attrNameLst>
                                      </p:cBhvr>
                                      <p:to>
                                        <p:strVal val="hidden"/>
                                      </p:to>
                                    </p:set>
                                  </p:childTnLst>
                                </p:cTn>
                              </p:par>
                              <p:par>
                                <p:cTn id="246" presetID="1" presetClass="exit" presetSubtype="0" fill="hold" grpId="2" nodeType="withEffect">
                                  <p:stCondLst>
                                    <p:cond delay="0"/>
                                  </p:stCondLst>
                                  <p:childTnLst>
                                    <p:set>
                                      <p:cBhvr>
                                        <p:cTn id="247" dur="1" fill="hold">
                                          <p:stCondLst>
                                            <p:cond delay="0"/>
                                          </p:stCondLst>
                                        </p:cTn>
                                        <p:tgtEl>
                                          <p:spTgt spid="85"/>
                                        </p:tgtEl>
                                        <p:attrNameLst>
                                          <p:attrName>style.visibility</p:attrName>
                                        </p:attrNameLst>
                                      </p:cBhvr>
                                      <p:to>
                                        <p:strVal val="hidden"/>
                                      </p:to>
                                    </p:set>
                                  </p:childTnLst>
                                </p:cTn>
                              </p:par>
                              <p:par>
                                <p:cTn id="248" presetID="1" presetClass="exit" presetSubtype="0" fill="hold" nodeType="withEffect">
                                  <p:stCondLst>
                                    <p:cond delay="0"/>
                                  </p:stCondLst>
                                  <p:childTnLst>
                                    <p:set>
                                      <p:cBhvr>
                                        <p:cTn id="249" dur="1" fill="hold">
                                          <p:stCondLst>
                                            <p:cond delay="0"/>
                                          </p:stCondLst>
                                        </p:cTn>
                                        <p:tgtEl>
                                          <p:spTgt spid="91"/>
                                        </p:tgtEl>
                                        <p:attrNameLst>
                                          <p:attrName>style.visibility</p:attrName>
                                        </p:attrNameLst>
                                      </p:cBhvr>
                                      <p:to>
                                        <p:strVal val="hidden"/>
                                      </p:to>
                                    </p:set>
                                  </p:childTnLst>
                                </p:cTn>
                              </p:par>
                              <p:par>
                                <p:cTn id="250" presetID="1" presetClass="exit" presetSubtype="0" fill="hold" nodeType="withEffect">
                                  <p:stCondLst>
                                    <p:cond delay="0"/>
                                  </p:stCondLst>
                                  <p:childTnLst>
                                    <p:set>
                                      <p:cBhvr>
                                        <p:cTn id="251" dur="1" fill="hold">
                                          <p:stCondLst>
                                            <p:cond delay="0"/>
                                          </p:stCondLst>
                                        </p:cTn>
                                        <p:tgtEl>
                                          <p:spTgt spid="93"/>
                                        </p:tgtEl>
                                        <p:attrNameLst>
                                          <p:attrName>style.visibility</p:attrName>
                                        </p:attrNameLst>
                                      </p:cBhvr>
                                      <p:to>
                                        <p:strVal val="hidden"/>
                                      </p:to>
                                    </p:set>
                                  </p:childTnLst>
                                </p:cTn>
                              </p:par>
                              <p:par>
                                <p:cTn id="252" presetID="1" presetClass="exit" presetSubtype="0" fill="hold" grpId="2" nodeType="withEffect">
                                  <p:stCondLst>
                                    <p:cond delay="0"/>
                                  </p:stCondLst>
                                  <p:childTnLst>
                                    <p:set>
                                      <p:cBhvr>
                                        <p:cTn id="253" dur="1" fill="hold">
                                          <p:stCondLst>
                                            <p:cond delay="0"/>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32" grpId="0" animBg="1"/>
      <p:bldP spid="33" grpId="0"/>
      <p:bldP spid="33" grpId="1"/>
      <p:bldP spid="33" grpId="2"/>
      <p:bldP spid="41" grpId="0"/>
      <p:bldP spid="41" grpId="1"/>
      <p:bldP spid="41" grpId="2"/>
      <p:bldP spid="50" grpId="0"/>
      <p:bldP spid="50" grpId="1"/>
      <p:bldP spid="50" grpId="2"/>
      <p:bldP spid="58" grpId="0"/>
      <p:bldP spid="58" grpId="1"/>
      <p:bldP spid="58" grpId="2"/>
      <p:bldP spid="66" grpId="0"/>
      <p:bldP spid="66" grpId="1"/>
      <p:bldP spid="66" grpId="2"/>
      <p:bldP spid="79" grpId="0"/>
      <p:bldP spid="79" grpId="1"/>
      <p:bldP spid="79" grpId="2"/>
      <p:bldP spid="85" grpId="0"/>
      <p:bldP spid="85" grpId="1"/>
      <p:bldP spid="85" grpId="2"/>
      <p:bldP spid="94" grpId="0"/>
      <p:bldP spid="94" grpId="1"/>
      <p:bldP spid="94"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Border"/>
          <p:cNvSpPr/>
          <p:nvPr/>
        </p:nvSpPr>
        <p:spPr>
          <a:xfrm>
            <a:off x="4840462" y="691513"/>
            <a:ext cx="4159538" cy="4189580"/>
          </a:xfrm>
          <a:prstGeom prst="roundRect">
            <a:avLst>
              <a:gd name="adj" fmla="val 6576"/>
            </a:avLst>
          </a:prstGeom>
          <a:solidFill>
            <a:srgbClr val="3C7C31">
              <a:alpha val="84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Rectangle: text"/>
          <p:cNvSpPr/>
          <p:nvPr/>
        </p:nvSpPr>
        <p:spPr>
          <a:xfrm>
            <a:off x="4958366" y="866855"/>
            <a:ext cx="3902299" cy="3888244"/>
          </a:xfrm>
          <a:prstGeom prst="rect">
            <a:avLst/>
          </a:prstGeom>
        </p:spPr>
        <p:txBody>
          <a:bodyPr wrap="square">
            <a:spAutoFit/>
          </a:bodyPr>
          <a:lstStyle/>
          <a:p>
            <a:pPr marL="180975" lvl="0" indent="-180975">
              <a:lnSpc>
                <a:spcPts val="1550"/>
              </a:lnSpc>
              <a:spcAft>
                <a:spcPts val="800"/>
              </a:spcAft>
              <a:buFont typeface="Arial" panose="020B0604020202020204" pitchFamily="34" charset="0"/>
              <a:buChar char="•"/>
            </a:pPr>
            <a:r>
              <a:rPr lang="en-NZ" sz="1400" dirty="0" smtClean="0">
                <a:solidFill>
                  <a:srgbClr val="FFFF00"/>
                </a:solidFill>
              </a:rPr>
              <a:t>The </a:t>
            </a:r>
            <a:r>
              <a:rPr lang="en-NZ" sz="1400" dirty="0" err="1" smtClean="0">
                <a:solidFill>
                  <a:srgbClr val="FFFF00"/>
                </a:solidFill>
              </a:rPr>
              <a:t>Columban</a:t>
            </a:r>
            <a:r>
              <a:rPr lang="en-NZ" sz="1400" dirty="0" smtClean="0">
                <a:solidFill>
                  <a:srgbClr val="FFFF00"/>
                </a:solidFill>
              </a:rPr>
              <a:t> Calendar is an excellent resource to help you locate Feasts and Seasons in the Liturgical Year. Having one at home and in your classroom is very helpful and very interesting.</a:t>
            </a:r>
          </a:p>
          <a:p>
            <a:pPr marL="180975" lvl="0" indent="-180975">
              <a:lnSpc>
                <a:spcPts val="1550"/>
              </a:lnSpc>
              <a:spcAft>
                <a:spcPts val="800"/>
              </a:spcAft>
              <a:buFont typeface="Arial" panose="020B0604020202020204" pitchFamily="34" charset="0"/>
              <a:buChar char="•"/>
            </a:pPr>
            <a:r>
              <a:rPr lang="en-NZ" sz="1400" dirty="0" smtClean="0">
                <a:solidFill>
                  <a:srgbClr val="FFFF00"/>
                </a:solidFill>
              </a:rPr>
              <a:t>Look closely and locate the Feasts in Ordinary Time mentioned on Slide 8. </a:t>
            </a:r>
          </a:p>
          <a:p>
            <a:pPr marL="180975" lvl="0" indent="-180975">
              <a:lnSpc>
                <a:spcPts val="1550"/>
              </a:lnSpc>
              <a:spcAft>
                <a:spcPts val="800"/>
              </a:spcAft>
              <a:buFont typeface="Arial" panose="020B0604020202020204" pitchFamily="34" charset="0"/>
              <a:buChar char="•"/>
            </a:pPr>
            <a:r>
              <a:rPr lang="en-NZ" sz="1400" dirty="0" smtClean="0">
                <a:solidFill>
                  <a:srgbClr val="FFFF00"/>
                </a:solidFill>
              </a:rPr>
              <a:t>Note how the Sunday in Ordinary Time is named – remember Ordinary Time is ordered or numbered Time. How many more Sundays in Ordinary Time are there?</a:t>
            </a:r>
          </a:p>
          <a:p>
            <a:pPr marL="180975" lvl="0" indent="-180975">
              <a:lnSpc>
                <a:spcPts val="1550"/>
              </a:lnSpc>
              <a:spcAft>
                <a:spcPts val="800"/>
              </a:spcAft>
              <a:buFont typeface="Arial" panose="020B0604020202020204" pitchFamily="34" charset="0"/>
              <a:buChar char="•"/>
            </a:pPr>
            <a:r>
              <a:rPr lang="en-NZ" sz="1400" dirty="0" smtClean="0">
                <a:solidFill>
                  <a:srgbClr val="FFFF00"/>
                </a:solidFill>
              </a:rPr>
              <a:t>Note what date Ordinary Time resumes after Pentecost which is part of the Easter season.</a:t>
            </a:r>
          </a:p>
          <a:p>
            <a:pPr marL="180975" lvl="0" indent="-180975">
              <a:lnSpc>
                <a:spcPts val="1550"/>
              </a:lnSpc>
              <a:spcAft>
                <a:spcPts val="800"/>
              </a:spcAft>
              <a:buFont typeface="Arial" panose="020B0604020202020204" pitchFamily="34" charset="0"/>
              <a:buChar char="•"/>
            </a:pPr>
            <a:r>
              <a:rPr lang="en-NZ" sz="1400" dirty="0" smtClean="0">
                <a:solidFill>
                  <a:srgbClr val="FFFF00"/>
                </a:solidFill>
              </a:rPr>
              <a:t>Note how Fridays are described and what that means. </a:t>
            </a:r>
          </a:p>
          <a:p>
            <a:pPr marL="180975" indent="-180975">
              <a:lnSpc>
                <a:spcPts val="1550"/>
              </a:lnSpc>
              <a:spcAft>
                <a:spcPts val="800"/>
              </a:spcAft>
              <a:buFont typeface="Arial" panose="020B0604020202020204" pitchFamily="34" charset="0"/>
              <a:buChar char="•"/>
            </a:pPr>
            <a:r>
              <a:rPr lang="en-NZ" sz="1400" dirty="0" smtClean="0">
                <a:solidFill>
                  <a:srgbClr val="FFFF00"/>
                </a:solidFill>
              </a:rPr>
              <a:t>Note the colours on certain days and research what they mean.</a:t>
            </a:r>
            <a:endParaRPr lang="en-NZ" sz="1400" dirty="0">
              <a:solidFill>
                <a:srgbClr val="FFFF00"/>
              </a:solidFill>
              <a:latin typeface="Arial" panose="020B0604020202020204" pitchFamily="34" charset="0"/>
              <a:cs typeface="Arial" panose="020B0604020202020204" pitchFamily="34" charset="0"/>
            </a:endParaRPr>
          </a:p>
        </p:txBody>
      </p:sp>
      <p:pic>
        <p:nvPicPr>
          <p:cNvPr id="5" name="Picture"/>
          <p:cNvPicPr>
            <a:picLocks noChangeAspect="1"/>
          </p:cNvPicPr>
          <p:nvPr/>
        </p:nvPicPr>
        <p:blipFill>
          <a:blip r:embed="rId3"/>
          <a:stretch>
            <a:fillRect/>
          </a:stretch>
        </p:blipFill>
        <p:spPr>
          <a:xfrm rot="21353182">
            <a:off x="141373" y="1222473"/>
            <a:ext cx="4596419" cy="3027555"/>
          </a:xfrm>
          <a:prstGeom prst="rect">
            <a:avLst/>
          </a:prstGeom>
        </p:spPr>
      </p:pic>
      <p:sp>
        <p:nvSpPr>
          <p:cNvPr id="2" name="Title"/>
          <p:cNvSpPr>
            <a:spLocks noGrp="1"/>
          </p:cNvSpPr>
          <p:nvPr>
            <p:ph type="ctrTitle"/>
          </p:nvPr>
        </p:nvSpPr>
        <p:spPr>
          <a:xfrm>
            <a:off x="0" y="45182"/>
            <a:ext cx="9144000" cy="646331"/>
          </a:xfrm>
        </p:spPr>
        <p:txBody>
          <a:bodyPr>
            <a:spAutoFit/>
          </a:bodyPr>
          <a:lstStyle/>
          <a:p>
            <a:r>
              <a:rPr lang="en-NZ" sz="3600" dirty="0">
                <a:ln w="0"/>
                <a:solidFill>
                  <a:srgbClr val="FFFF00"/>
                </a:solidFill>
                <a:effectLst>
                  <a:outerShdw blurRad="50800" dist="38100" dir="2700000" algn="tl" rotWithShape="0">
                    <a:prstClr val="black">
                      <a:alpha val="40000"/>
                    </a:prstClr>
                  </a:outerShdw>
                </a:effectLst>
                <a:latin typeface="+mj-lt"/>
                <a:cs typeface="Arial" panose="020B0604020202020204" pitchFamily="34" charset="0"/>
              </a:rPr>
              <a:t>Using the </a:t>
            </a:r>
            <a:r>
              <a:rPr lang="en-NZ" sz="3600" dirty="0" err="1">
                <a:ln w="0"/>
                <a:solidFill>
                  <a:srgbClr val="FFFF00"/>
                </a:solidFill>
                <a:effectLst>
                  <a:outerShdw blurRad="50800" dist="38100" dir="2700000" algn="tl" rotWithShape="0">
                    <a:prstClr val="black">
                      <a:alpha val="40000"/>
                    </a:prstClr>
                  </a:outerShdw>
                </a:effectLst>
                <a:latin typeface="+mj-lt"/>
                <a:cs typeface="Arial" panose="020B0604020202020204" pitchFamily="34" charset="0"/>
              </a:rPr>
              <a:t>Columban</a:t>
            </a:r>
            <a:r>
              <a:rPr lang="en-NZ" sz="3600" dirty="0">
                <a:ln w="0"/>
                <a:solidFill>
                  <a:srgbClr val="FFFF00"/>
                </a:solidFill>
                <a:effectLst>
                  <a:outerShdw blurRad="50800" dist="38100" dir="2700000" algn="tl" rotWithShape="0">
                    <a:prstClr val="black">
                      <a:alpha val="40000"/>
                    </a:prstClr>
                  </a:outerShdw>
                </a:effectLst>
                <a:latin typeface="+mj-lt"/>
                <a:cs typeface="Arial" panose="020B0604020202020204" pitchFamily="34" charset="0"/>
              </a:rPr>
              <a:t> Calendar </a:t>
            </a:r>
            <a:endParaRPr lang="en-GB" sz="3600" dirty="0">
              <a:ln w="0"/>
              <a:solidFill>
                <a:srgbClr val="FFFF00"/>
              </a:solidFill>
              <a:effectLst>
                <a:outerShdw blurRad="50800" dist="38100" dir="2700000" algn="tl" rotWithShape="0">
                  <a:prstClr val="black">
                    <a:alpha val="40000"/>
                  </a:prstClr>
                </a:outerShdw>
              </a:effectLst>
              <a:latin typeface="+mj-lt"/>
              <a:cs typeface="Arial" panose="020B0604020202020204" pitchFamily="34" charset="0"/>
            </a:endParaRPr>
          </a:p>
        </p:txBody>
      </p:sp>
      <p:sp>
        <p:nvSpPr>
          <p:cNvPr id="45" name="Action Button: Forward">
            <a:hlinkClick r:id="" action="ppaction://hlinkshowjump?jump=nextslide" highlightClick="1"/>
          </p:cNvPr>
          <p:cNvSpPr/>
          <p:nvPr/>
        </p:nvSpPr>
        <p:spPr>
          <a:xfrm>
            <a:off x="8100000"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S-08</a:t>
            </a:r>
            <a:endParaRPr lang="en-GB" sz="900" b="1"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2354814698"/>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4900"/>
                                        <p:tgtEl>
                                          <p:spTgt spid="5"/>
                                        </p:tgtEl>
                                      </p:cBhvr>
                                    </p:animEffect>
                                  </p:childTnLst>
                                </p:cTn>
                              </p:par>
                              <p:par>
                                <p:cTn id="8" presetID="22" presetClass="entr" presetSubtype="4" fill="hold" grpId="1"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1100"/>
                                        <p:tgtEl>
                                          <p:spTgt spid="7"/>
                                        </p:tgtEl>
                                      </p:cBhvr>
                                    </p:animEffect>
                                  </p:childTnLst>
                                </p:cTn>
                              </p:par>
                              <p:par>
                                <p:cTn id="11" presetID="50" presetClass="entr" presetSubtype="0" decel="100000" fill="hold" grpId="0"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anim calcmode="lin" valueType="num">
                                      <p:cBhvr>
                                        <p:cTn id="13" dur="1000" fill="hold"/>
                                        <p:tgtEl>
                                          <p:spTgt spid="6">
                                            <p:txEl>
                                              <p:pRg st="5" end="5"/>
                                            </p:txEl>
                                          </p:spTgt>
                                        </p:tgtEl>
                                        <p:attrNameLst>
                                          <p:attrName>ppt_w</p:attrName>
                                        </p:attrNameLst>
                                      </p:cBhvr>
                                      <p:tavLst>
                                        <p:tav tm="0">
                                          <p:val>
                                            <p:strVal val="#ppt_w+.3"/>
                                          </p:val>
                                        </p:tav>
                                        <p:tav tm="100000">
                                          <p:val>
                                            <p:strVal val="#ppt_w"/>
                                          </p:val>
                                        </p:tav>
                                      </p:tavLst>
                                    </p:anim>
                                    <p:anim calcmode="lin" valueType="num">
                                      <p:cBhvr>
                                        <p:cTn id="14" dur="1000" fill="hold"/>
                                        <p:tgtEl>
                                          <p:spTgt spid="6">
                                            <p:txEl>
                                              <p:pRg st="5" end="5"/>
                                            </p:txEl>
                                          </p:spTgt>
                                        </p:tgtEl>
                                        <p:attrNameLst>
                                          <p:attrName>ppt_h</p:attrName>
                                        </p:attrNameLst>
                                      </p:cBhvr>
                                      <p:tavLst>
                                        <p:tav tm="0">
                                          <p:val>
                                            <p:strVal val="#ppt_h"/>
                                          </p:val>
                                        </p:tav>
                                        <p:tav tm="100000">
                                          <p:val>
                                            <p:strVal val="#ppt_h"/>
                                          </p:val>
                                        </p:tav>
                                      </p:tavLst>
                                    </p:anim>
                                    <p:animEffect transition="in" filter="fade">
                                      <p:cBhvr>
                                        <p:cTn id="15" dur="1000"/>
                                        <p:tgtEl>
                                          <p:spTgt spid="6">
                                            <p:txEl>
                                              <p:pRg st="5" end="5"/>
                                            </p:txEl>
                                          </p:spTgt>
                                        </p:tgtEl>
                                      </p:cBhvr>
                                    </p:animEffect>
                                  </p:childTnLst>
                                </p:cTn>
                              </p:par>
                              <p:par>
                                <p:cTn id="16" presetID="50" presetClass="entr" presetSubtype="0" decel="100000" fill="hold" grpId="0" nodeType="withEffect">
                                  <p:stCondLst>
                                    <p:cond delay="1000"/>
                                  </p:stCondLst>
                                  <p:childTnLst>
                                    <p:set>
                                      <p:cBhvr>
                                        <p:cTn id="17" dur="1" fill="hold">
                                          <p:stCondLst>
                                            <p:cond delay="0"/>
                                          </p:stCondLst>
                                        </p:cTn>
                                        <p:tgtEl>
                                          <p:spTgt spid="6">
                                            <p:txEl>
                                              <p:pRg st="4" end="4"/>
                                            </p:txEl>
                                          </p:spTgt>
                                        </p:tgtEl>
                                        <p:attrNameLst>
                                          <p:attrName>style.visibility</p:attrName>
                                        </p:attrNameLst>
                                      </p:cBhvr>
                                      <p:to>
                                        <p:strVal val="visible"/>
                                      </p:to>
                                    </p:set>
                                    <p:anim calcmode="lin" valueType="num">
                                      <p:cBhvr>
                                        <p:cTn id="18" dur="1000" fill="hold"/>
                                        <p:tgtEl>
                                          <p:spTgt spid="6">
                                            <p:txEl>
                                              <p:pRg st="4" end="4"/>
                                            </p:txEl>
                                          </p:spTgt>
                                        </p:tgtEl>
                                        <p:attrNameLst>
                                          <p:attrName>ppt_w</p:attrName>
                                        </p:attrNameLst>
                                      </p:cBhvr>
                                      <p:tavLst>
                                        <p:tav tm="0">
                                          <p:val>
                                            <p:strVal val="#ppt_w+.3"/>
                                          </p:val>
                                        </p:tav>
                                        <p:tav tm="100000">
                                          <p:val>
                                            <p:strVal val="#ppt_w"/>
                                          </p:val>
                                        </p:tav>
                                      </p:tavLst>
                                    </p:anim>
                                    <p:anim calcmode="lin" valueType="num">
                                      <p:cBhvr>
                                        <p:cTn id="19" dur="1000" fill="hold"/>
                                        <p:tgtEl>
                                          <p:spTgt spid="6">
                                            <p:txEl>
                                              <p:pRg st="4" end="4"/>
                                            </p:txEl>
                                          </p:spTgt>
                                        </p:tgtEl>
                                        <p:attrNameLst>
                                          <p:attrName>ppt_h</p:attrName>
                                        </p:attrNameLst>
                                      </p:cBhvr>
                                      <p:tavLst>
                                        <p:tav tm="0">
                                          <p:val>
                                            <p:strVal val="#ppt_h"/>
                                          </p:val>
                                        </p:tav>
                                        <p:tav tm="100000">
                                          <p:val>
                                            <p:strVal val="#ppt_h"/>
                                          </p:val>
                                        </p:tav>
                                      </p:tavLst>
                                    </p:anim>
                                    <p:animEffect transition="in" filter="fade">
                                      <p:cBhvr>
                                        <p:cTn id="20" dur="1000"/>
                                        <p:tgtEl>
                                          <p:spTgt spid="6">
                                            <p:txEl>
                                              <p:pRg st="4" end="4"/>
                                            </p:txEl>
                                          </p:spTgt>
                                        </p:tgtEl>
                                      </p:cBhvr>
                                    </p:animEffect>
                                  </p:childTnLst>
                                </p:cTn>
                              </p:par>
                              <p:par>
                                <p:cTn id="21" presetID="50" presetClass="entr" presetSubtype="0" decel="100000" fill="hold" grpId="0" nodeType="withEffect">
                                  <p:stCondLst>
                                    <p:cond delay="2000"/>
                                  </p:stCondLst>
                                  <p:childTnLst>
                                    <p:set>
                                      <p:cBhvr>
                                        <p:cTn id="22" dur="1" fill="hold">
                                          <p:stCondLst>
                                            <p:cond delay="0"/>
                                          </p:stCondLst>
                                        </p:cTn>
                                        <p:tgtEl>
                                          <p:spTgt spid="6">
                                            <p:txEl>
                                              <p:pRg st="3" end="3"/>
                                            </p:txEl>
                                          </p:spTgt>
                                        </p:tgtEl>
                                        <p:attrNameLst>
                                          <p:attrName>style.visibility</p:attrName>
                                        </p:attrNameLst>
                                      </p:cBhvr>
                                      <p:to>
                                        <p:strVal val="visible"/>
                                      </p:to>
                                    </p:set>
                                    <p:anim calcmode="lin" valueType="num">
                                      <p:cBhvr>
                                        <p:cTn id="23" dur="1000" fill="hold"/>
                                        <p:tgtEl>
                                          <p:spTgt spid="6">
                                            <p:txEl>
                                              <p:pRg st="3" end="3"/>
                                            </p:txEl>
                                          </p:spTgt>
                                        </p:tgtEl>
                                        <p:attrNameLst>
                                          <p:attrName>ppt_w</p:attrName>
                                        </p:attrNameLst>
                                      </p:cBhvr>
                                      <p:tavLst>
                                        <p:tav tm="0">
                                          <p:val>
                                            <p:strVal val="#ppt_w+.3"/>
                                          </p:val>
                                        </p:tav>
                                        <p:tav tm="100000">
                                          <p:val>
                                            <p:strVal val="#ppt_w"/>
                                          </p:val>
                                        </p:tav>
                                      </p:tavLst>
                                    </p:anim>
                                    <p:anim calcmode="lin" valueType="num">
                                      <p:cBhvr>
                                        <p:cTn id="24" dur="1000" fill="hold"/>
                                        <p:tgtEl>
                                          <p:spTgt spid="6">
                                            <p:txEl>
                                              <p:pRg st="3" end="3"/>
                                            </p:txEl>
                                          </p:spTgt>
                                        </p:tgtEl>
                                        <p:attrNameLst>
                                          <p:attrName>ppt_h</p:attrName>
                                        </p:attrNameLst>
                                      </p:cBhvr>
                                      <p:tavLst>
                                        <p:tav tm="0">
                                          <p:val>
                                            <p:strVal val="#ppt_h"/>
                                          </p:val>
                                        </p:tav>
                                        <p:tav tm="100000">
                                          <p:val>
                                            <p:strVal val="#ppt_h"/>
                                          </p:val>
                                        </p:tav>
                                      </p:tavLst>
                                    </p:anim>
                                    <p:animEffect transition="in" filter="fade">
                                      <p:cBhvr>
                                        <p:cTn id="25" dur="1000"/>
                                        <p:tgtEl>
                                          <p:spTgt spid="6">
                                            <p:txEl>
                                              <p:pRg st="3" end="3"/>
                                            </p:txEl>
                                          </p:spTgt>
                                        </p:tgtEl>
                                      </p:cBhvr>
                                    </p:animEffect>
                                  </p:childTnLst>
                                </p:cTn>
                              </p:par>
                              <p:par>
                                <p:cTn id="26" presetID="50" presetClass="entr" presetSubtype="0" decel="100000" fill="hold" grpId="0" nodeType="withEffect">
                                  <p:stCondLst>
                                    <p:cond delay="3000"/>
                                  </p:stCondLst>
                                  <p:childTnLst>
                                    <p:set>
                                      <p:cBhvr>
                                        <p:cTn id="27" dur="1" fill="hold">
                                          <p:stCondLst>
                                            <p:cond delay="0"/>
                                          </p:stCondLst>
                                        </p:cTn>
                                        <p:tgtEl>
                                          <p:spTgt spid="6">
                                            <p:txEl>
                                              <p:pRg st="2" end="2"/>
                                            </p:txEl>
                                          </p:spTgt>
                                        </p:tgtEl>
                                        <p:attrNameLst>
                                          <p:attrName>style.visibility</p:attrName>
                                        </p:attrNameLst>
                                      </p:cBhvr>
                                      <p:to>
                                        <p:strVal val="visible"/>
                                      </p:to>
                                    </p:set>
                                    <p:anim calcmode="lin" valueType="num">
                                      <p:cBhvr>
                                        <p:cTn id="28" dur="1000" fill="hold"/>
                                        <p:tgtEl>
                                          <p:spTgt spid="6">
                                            <p:txEl>
                                              <p:pRg st="2" end="2"/>
                                            </p:txEl>
                                          </p:spTgt>
                                        </p:tgtEl>
                                        <p:attrNameLst>
                                          <p:attrName>ppt_w</p:attrName>
                                        </p:attrNameLst>
                                      </p:cBhvr>
                                      <p:tavLst>
                                        <p:tav tm="0">
                                          <p:val>
                                            <p:strVal val="#ppt_w+.3"/>
                                          </p:val>
                                        </p:tav>
                                        <p:tav tm="100000">
                                          <p:val>
                                            <p:strVal val="#ppt_w"/>
                                          </p:val>
                                        </p:tav>
                                      </p:tavLst>
                                    </p:anim>
                                    <p:anim calcmode="lin" valueType="num">
                                      <p:cBhvr>
                                        <p:cTn id="29" dur="1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6">
                                            <p:txEl>
                                              <p:pRg st="2" end="2"/>
                                            </p:txEl>
                                          </p:spTgt>
                                        </p:tgtEl>
                                      </p:cBhvr>
                                    </p:animEffect>
                                  </p:childTnLst>
                                </p:cTn>
                              </p:par>
                              <p:par>
                                <p:cTn id="31" presetID="50" presetClass="entr" presetSubtype="0" decel="100000" fill="hold" grpId="0" nodeType="withEffect">
                                  <p:stCondLst>
                                    <p:cond delay="4000"/>
                                  </p:stCondLst>
                                  <p:childTnLst>
                                    <p:set>
                                      <p:cBhvr>
                                        <p:cTn id="32" dur="1" fill="hold">
                                          <p:stCondLst>
                                            <p:cond delay="0"/>
                                          </p:stCondLst>
                                        </p:cTn>
                                        <p:tgtEl>
                                          <p:spTgt spid="6">
                                            <p:txEl>
                                              <p:pRg st="1" end="1"/>
                                            </p:txEl>
                                          </p:spTgt>
                                        </p:tgtEl>
                                        <p:attrNameLst>
                                          <p:attrName>style.visibility</p:attrName>
                                        </p:attrNameLst>
                                      </p:cBhvr>
                                      <p:to>
                                        <p:strVal val="visible"/>
                                      </p:to>
                                    </p:set>
                                    <p:anim calcmode="lin" valueType="num">
                                      <p:cBhvr>
                                        <p:cTn id="33" dur="1000" fill="hold"/>
                                        <p:tgtEl>
                                          <p:spTgt spid="6">
                                            <p:txEl>
                                              <p:pRg st="1" end="1"/>
                                            </p:txEl>
                                          </p:spTgt>
                                        </p:tgtEl>
                                        <p:attrNameLst>
                                          <p:attrName>ppt_w</p:attrName>
                                        </p:attrNameLst>
                                      </p:cBhvr>
                                      <p:tavLst>
                                        <p:tav tm="0">
                                          <p:val>
                                            <p:strVal val="#ppt_w+.3"/>
                                          </p:val>
                                        </p:tav>
                                        <p:tav tm="100000">
                                          <p:val>
                                            <p:strVal val="#ppt_w"/>
                                          </p:val>
                                        </p:tav>
                                      </p:tavLst>
                                    </p:anim>
                                    <p:anim calcmode="lin" valueType="num">
                                      <p:cBhvr>
                                        <p:cTn id="34" dur="1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35" dur="1000"/>
                                        <p:tgtEl>
                                          <p:spTgt spid="6">
                                            <p:txEl>
                                              <p:pRg st="1" end="1"/>
                                            </p:txEl>
                                          </p:spTgt>
                                        </p:tgtEl>
                                      </p:cBhvr>
                                    </p:animEffect>
                                  </p:childTnLst>
                                </p:cTn>
                              </p:par>
                              <p:par>
                                <p:cTn id="36" presetID="50" presetClass="entr" presetSubtype="0" decel="100000" fill="hold" grpId="0" nodeType="withEffect">
                                  <p:stCondLst>
                                    <p:cond delay="5000"/>
                                  </p:stCondLst>
                                  <p:childTnLst>
                                    <p:set>
                                      <p:cBhvr>
                                        <p:cTn id="37" dur="1" fill="hold">
                                          <p:stCondLst>
                                            <p:cond delay="0"/>
                                          </p:stCondLst>
                                        </p:cTn>
                                        <p:tgtEl>
                                          <p:spTgt spid="6">
                                            <p:txEl>
                                              <p:pRg st="0" end="0"/>
                                            </p:txEl>
                                          </p:spTgt>
                                        </p:tgtEl>
                                        <p:attrNameLst>
                                          <p:attrName>style.visibility</p:attrName>
                                        </p:attrNameLst>
                                      </p:cBhvr>
                                      <p:to>
                                        <p:strVal val="visible"/>
                                      </p:to>
                                    </p:set>
                                    <p:anim calcmode="lin" valueType="num">
                                      <p:cBhvr>
                                        <p:cTn id="38" dur="1000" fill="hold"/>
                                        <p:tgtEl>
                                          <p:spTgt spid="6">
                                            <p:txEl>
                                              <p:pRg st="0" end="0"/>
                                            </p:txEl>
                                          </p:spTgt>
                                        </p:tgtEl>
                                        <p:attrNameLst>
                                          <p:attrName>ppt_w</p:attrName>
                                        </p:attrNameLst>
                                      </p:cBhvr>
                                      <p:tavLst>
                                        <p:tav tm="0">
                                          <p:val>
                                            <p:strVal val="#ppt_w+.3"/>
                                          </p:val>
                                        </p:tav>
                                        <p:tav tm="100000">
                                          <p:val>
                                            <p:strVal val="#ppt_w"/>
                                          </p:val>
                                        </p:tav>
                                      </p:tavLst>
                                    </p:anim>
                                    <p:anim calcmode="lin" valueType="num">
                                      <p:cBhvr>
                                        <p:cTn id="39"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40"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6" grpId="0" uiExpand="1" build="p" rev="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cNvPicPr>
            <a:picLocks noChangeAspect="1"/>
          </p:cNvPicPr>
          <p:nvPr/>
        </p:nvPicPr>
        <p:blipFill>
          <a:blip r:embed="rId3"/>
          <a:stretch>
            <a:fillRect/>
          </a:stretch>
        </p:blipFill>
        <p:spPr>
          <a:xfrm>
            <a:off x="2039329" y="691513"/>
            <a:ext cx="6905797" cy="3884511"/>
          </a:xfrm>
          <a:prstGeom prst="rect">
            <a:avLst/>
          </a:prstGeom>
        </p:spPr>
      </p:pic>
      <p:sp>
        <p:nvSpPr>
          <p:cNvPr id="30" name="Rounded Rectangle: BG 3"/>
          <p:cNvSpPr/>
          <p:nvPr/>
        </p:nvSpPr>
        <p:spPr>
          <a:xfrm>
            <a:off x="737757" y="3569751"/>
            <a:ext cx="3834243" cy="1048217"/>
          </a:xfrm>
          <a:prstGeom prst="roundRect">
            <a:avLst/>
          </a:prstGeom>
          <a:solidFill>
            <a:schemeClr val="accent4">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7" name="Line 3"/>
          <p:cNvSpPr txBox="1"/>
          <p:nvPr/>
        </p:nvSpPr>
        <p:spPr>
          <a:xfrm>
            <a:off x="789272" y="3604017"/>
            <a:ext cx="3834243" cy="1169551"/>
          </a:xfrm>
          <a:prstGeom prst="rect">
            <a:avLst/>
          </a:prstGeom>
          <a:noFill/>
        </p:spPr>
        <p:txBody>
          <a:bodyPr wrap="square" rtlCol="0">
            <a:spAutoFit/>
          </a:bodyPr>
          <a:lstStyle/>
          <a:p>
            <a:r>
              <a:rPr lang="en-NZ" sz="1400" dirty="0">
                <a:solidFill>
                  <a:srgbClr val="FFFF00"/>
                </a:solidFill>
              </a:rPr>
              <a:t>In your ordinary life are there people who need your help or caring attention? </a:t>
            </a:r>
            <a:r>
              <a:rPr lang="en-NZ" sz="1400" dirty="0" smtClean="0">
                <a:solidFill>
                  <a:srgbClr val="FFFF00"/>
                </a:solidFill>
              </a:rPr>
              <a:t/>
            </a:r>
            <a:br>
              <a:rPr lang="en-NZ" sz="1400" dirty="0" smtClean="0">
                <a:solidFill>
                  <a:srgbClr val="FFFF00"/>
                </a:solidFill>
              </a:rPr>
            </a:br>
            <a:r>
              <a:rPr lang="en-NZ" sz="1400" b="1" dirty="0" smtClean="0">
                <a:solidFill>
                  <a:schemeClr val="bg1"/>
                </a:solidFill>
              </a:rPr>
              <a:t>Talk </a:t>
            </a:r>
            <a:r>
              <a:rPr lang="en-NZ" sz="1400" b="1" dirty="0">
                <a:solidFill>
                  <a:schemeClr val="bg1"/>
                </a:solidFill>
              </a:rPr>
              <a:t>to Jesus and ask him how you can show his face and hands to help these people.</a:t>
            </a:r>
            <a:r>
              <a:rPr lang="en-NZ" sz="1400" dirty="0">
                <a:solidFill>
                  <a:schemeClr val="bg1"/>
                </a:solidFill>
              </a:rPr>
              <a:t> </a:t>
            </a:r>
          </a:p>
          <a:p>
            <a:endParaRPr lang="en-NZ" sz="1400" dirty="0">
              <a:solidFill>
                <a:srgbClr val="FFFF00"/>
              </a:solidFill>
            </a:endParaRPr>
          </a:p>
        </p:txBody>
      </p:sp>
      <p:pic>
        <p:nvPicPr>
          <p:cNvPr id="26" name="Icon 3"/>
          <p:cNvPicPr>
            <a:picLocks noChangeAspect="1"/>
          </p:cNvPicPr>
          <p:nvPr/>
        </p:nvPicPr>
        <p:blipFill>
          <a:blip r:embed="rId4"/>
          <a:stretch>
            <a:fillRect/>
          </a:stretch>
        </p:blipFill>
        <p:spPr>
          <a:xfrm>
            <a:off x="190134" y="3680555"/>
            <a:ext cx="536494" cy="524301"/>
          </a:xfrm>
          <a:prstGeom prst="rect">
            <a:avLst/>
          </a:prstGeom>
        </p:spPr>
      </p:pic>
      <p:sp>
        <p:nvSpPr>
          <p:cNvPr id="29" name="Rounded Rectangle: BG 2"/>
          <p:cNvSpPr/>
          <p:nvPr/>
        </p:nvSpPr>
        <p:spPr>
          <a:xfrm>
            <a:off x="737757" y="1897526"/>
            <a:ext cx="3834243" cy="1602515"/>
          </a:xfrm>
          <a:prstGeom prst="roundRect">
            <a:avLst/>
          </a:prstGeom>
          <a:solidFill>
            <a:schemeClr val="accent4">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Line 2"/>
          <p:cNvSpPr txBox="1"/>
          <p:nvPr/>
        </p:nvSpPr>
        <p:spPr>
          <a:xfrm>
            <a:off x="789272" y="1878291"/>
            <a:ext cx="3834243" cy="1600438"/>
          </a:xfrm>
          <a:prstGeom prst="rect">
            <a:avLst/>
          </a:prstGeom>
          <a:noFill/>
        </p:spPr>
        <p:txBody>
          <a:bodyPr wrap="square" rtlCol="0">
            <a:spAutoFit/>
          </a:bodyPr>
          <a:lstStyle/>
          <a:p>
            <a:r>
              <a:rPr lang="en-NZ" sz="1400" dirty="0">
                <a:solidFill>
                  <a:srgbClr val="FFFF00"/>
                </a:solidFill>
              </a:rPr>
              <a:t>Ordinary Time is a time to grow and change and live your Christian life more fully.</a:t>
            </a:r>
          </a:p>
          <a:p>
            <a:r>
              <a:rPr lang="en-NZ" sz="1400" dirty="0">
                <a:solidFill>
                  <a:schemeClr val="bg1"/>
                </a:solidFill>
              </a:rPr>
              <a:t>Take time to read the stories in the Scriptures of Jesus’ ordinary life and listen to what he is saying to you as you read each one. </a:t>
            </a:r>
            <a:r>
              <a:rPr lang="en-NZ" sz="1400" dirty="0" smtClean="0">
                <a:solidFill>
                  <a:schemeClr val="bg1"/>
                </a:solidFill>
              </a:rPr>
              <a:t>Keep </a:t>
            </a:r>
            <a:r>
              <a:rPr lang="en-NZ" sz="1400" dirty="0">
                <a:solidFill>
                  <a:schemeClr val="bg1"/>
                </a:solidFill>
              </a:rPr>
              <a:t>his messages in your heart and think about how you can put them into action in your life.</a:t>
            </a:r>
          </a:p>
        </p:txBody>
      </p:sp>
      <p:pic>
        <p:nvPicPr>
          <p:cNvPr id="24" name="Icon 2"/>
          <p:cNvPicPr>
            <a:picLocks noChangeAspect="1"/>
          </p:cNvPicPr>
          <p:nvPr/>
        </p:nvPicPr>
        <p:blipFill>
          <a:blip r:embed="rId4"/>
          <a:stretch>
            <a:fillRect/>
          </a:stretch>
        </p:blipFill>
        <p:spPr>
          <a:xfrm>
            <a:off x="190134" y="1996986"/>
            <a:ext cx="536494" cy="524301"/>
          </a:xfrm>
          <a:prstGeom prst="rect">
            <a:avLst/>
          </a:prstGeom>
        </p:spPr>
      </p:pic>
      <p:sp>
        <p:nvSpPr>
          <p:cNvPr id="22" name="Rounded Rectangle: BG 1"/>
          <p:cNvSpPr/>
          <p:nvPr/>
        </p:nvSpPr>
        <p:spPr>
          <a:xfrm>
            <a:off x="737757" y="779647"/>
            <a:ext cx="3834243" cy="1048217"/>
          </a:xfrm>
          <a:prstGeom prst="roundRect">
            <a:avLst/>
          </a:prstGeom>
          <a:solidFill>
            <a:schemeClr val="accent4">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Line 1"/>
          <p:cNvSpPr txBox="1"/>
          <p:nvPr/>
        </p:nvSpPr>
        <p:spPr>
          <a:xfrm>
            <a:off x="737757" y="798897"/>
            <a:ext cx="3834243" cy="954107"/>
          </a:xfrm>
          <a:prstGeom prst="rect">
            <a:avLst/>
          </a:prstGeom>
          <a:noFill/>
        </p:spPr>
        <p:txBody>
          <a:bodyPr wrap="square" rtlCol="0">
            <a:spAutoFit/>
          </a:bodyPr>
          <a:lstStyle/>
          <a:p>
            <a:r>
              <a:rPr lang="en-NZ" sz="1400" dirty="0">
                <a:solidFill>
                  <a:srgbClr val="FFFF00"/>
                </a:solidFill>
              </a:rPr>
              <a:t>Look at the koru in the image. Imagine this is a symbol of your relationship with Jesus.</a:t>
            </a:r>
          </a:p>
          <a:p>
            <a:r>
              <a:rPr lang="en-NZ" sz="1400" b="1" dirty="0">
                <a:solidFill>
                  <a:schemeClr val="bg1"/>
                </a:solidFill>
              </a:rPr>
              <a:t>How can you use Ordinary Time to open yourself up to him so you can grow closer to him</a:t>
            </a:r>
            <a:r>
              <a:rPr lang="en-NZ" sz="1400" b="1" dirty="0" smtClean="0">
                <a:solidFill>
                  <a:schemeClr val="bg1"/>
                </a:solidFill>
              </a:rPr>
              <a:t>?</a:t>
            </a:r>
            <a:endParaRPr lang="en-NZ" sz="1400" dirty="0">
              <a:solidFill>
                <a:srgbClr val="FFFF00"/>
              </a:solidFill>
            </a:endParaRPr>
          </a:p>
        </p:txBody>
      </p:sp>
      <p:pic>
        <p:nvPicPr>
          <p:cNvPr id="8" name="Icon 1"/>
          <p:cNvPicPr>
            <a:picLocks noChangeAspect="1"/>
          </p:cNvPicPr>
          <p:nvPr/>
        </p:nvPicPr>
        <p:blipFill>
          <a:blip r:embed="rId4"/>
          <a:stretch>
            <a:fillRect/>
          </a:stretch>
        </p:blipFill>
        <p:spPr>
          <a:xfrm>
            <a:off x="190134" y="901193"/>
            <a:ext cx="536494" cy="524301"/>
          </a:xfrm>
          <a:prstGeom prst="rect">
            <a:avLst/>
          </a:prstGeom>
        </p:spPr>
      </p:pic>
      <p:sp>
        <p:nvSpPr>
          <p:cNvPr id="2" name="Title"/>
          <p:cNvSpPr>
            <a:spLocks noGrp="1"/>
          </p:cNvSpPr>
          <p:nvPr>
            <p:ph type="ctrTitle"/>
          </p:nvPr>
        </p:nvSpPr>
        <p:spPr>
          <a:xfrm>
            <a:off x="0" y="-31818"/>
            <a:ext cx="9144000" cy="646331"/>
          </a:xfrm>
        </p:spPr>
        <p:txBody>
          <a:bodyPr>
            <a:spAutoFit/>
          </a:bodyPr>
          <a:lstStyle/>
          <a:p>
            <a:r>
              <a:rPr lang="en-US" sz="3600" dirty="0">
                <a:ln w="0"/>
                <a:solidFill>
                  <a:srgbClr val="FFFF00"/>
                </a:solidFill>
                <a:effectLst>
                  <a:outerShdw blurRad="50800" dist="38100" dir="2700000" algn="tl" rotWithShape="0">
                    <a:prstClr val="black">
                      <a:alpha val="40000"/>
                    </a:prstClr>
                  </a:outerShdw>
                </a:effectLst>
                <a:latin typeface="+mj-lt"/>
                <a:cs typeface="Arial" panose="020B0604020202020204" pitchFamily="34" charset="0"/>
              </a:rPr>
              <a:t>Growing in our Christian life in Ordinary Time </a:t>
            </a:r>
            <a:endParaRPr lang="en-GB" sz="3600" dirty="0">
              <a:ln w="0"/>
              <a:solidFill>
                <a:srgbClr val="FFFF00"/>
              </a:solidFill>
              <a:effectLst>
                <a:outerShdw blurRad="50800" dist="38100" dir="2700000" algn="tl" rotWithShape="0">
                  <a:prstClr val="black">
                    <a:alpha val="40000"/>
                  </a:prstClr>
                </a:outerShdw>
              </a:effectLst>
              <a:latin typeface="+mj-lt"/>
              <a:cs typeface="Arial" panose="020B0604020202020204" pitchFamily="34" charset="0"/>
            </a:endParaRPr>
          </a:p>
        </p:txBody>
      </p:sp>
      <p:sp>
        <p:nvSpPr>
          <p:cNvPr id="45" name="Action Button: Forward">
            <a:hlinkClick r:id="" action="ppaction://hlinkshowjump?jump=nextslide" highlightClick="1"/>
          </p:cNvPr>
          <p:cNvSpPr/>
          <p:nvPr/>
        </p:nvSpPr>
        <p:spPr>
          <a:xfrm>
            <a:off x="8100000"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S-09A</a:t>
            </a:r>
            <a:endParaRPr lang="en-GB" sz="900" b="1" dirty="0">
              <a:solidFill>
                <a:srgbClr val="002060"/>
              </a:solidFill>
              <a:latin typeface="Arial" pitchFamily="34" charset="0"/>
              <a:cs typeface="Arial" pitchFamily="34" charset="0"/>
            </a:endParaRPr>
          </a:p>
        </p:txBody>
      </p:sp>
      <p:sp>
        <p:nvSpPr>
          <p:cNvPr id="10" name="Textbox: Tool instructions"/>
          <p:cNvSpPr txBox="1"/>
          <p:nvPr/>
        </p:nvSpPr>
        <p:spPr>
          <a:xfrm>
            <a:off x="3820848" y="4912668"/>
            <a:ext cx="1502334" cy="230832"/>
          </a:xfrm>
          <a:prstGeom prst="rect">
            <a:avLst/>
          </a:prstGeom>
          <a:noFill/>
        </p:spPr>
        <p:txBody>
          <a:bodyPr wrap="none" rtlCol="0">
            <a:spAutoFit/>
          </a:bodyPr>
          <a:lstStyle/>
          <a:p>
            <a:pPr algn="ctr"/>
            <a:r>
              <a:rPr lang="en-GB" sz="900" dirty="0" smtClean="0">
                <a:solidFill>
                  <a:srgbClr val="FFFF00"/>
                </a:solidFill>
                <a:ea typeface="Segoe UI" pitchFamily="34" charset="0"/>
                <a:cs typeface="Arial" pitchFamily="34" charset="0"/>
              </a:rPr>
              <a:t>Click the icons to reveal text</a:t>
            </a:r>
            <a:endParaRPr lang="en-GB" sz="900" dirty="0">
              <a:solidFill>
                <a:srgbClr val="FFFF00"/>
              </a:solidFill>
              <a:ea typeface="Segoe UI" pitchFamily="34" charset="0"/>
              <a:cs typeface="Arial" pitchFamily="34" charset="0"/>
            </a:endParaRPr>
          </a:p>
        </p:txBody>
      </p:sp>
    </p:spTree>
    <p:extLst>
      <p:ext uri="{BB962C8B-B14F-4D97-AF65-F5344CB8AC3E}">
        <p14:creationId xmlns:p14="http://schemas.microsoft.com/office/powerpoint/2010/main" val="3802789565"/>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childTnLst>
                                </p:cTn>
                              </p:par>
                            </p:childTnLst>
                          </p:cTn>
                        </p:par>
                      </p:childTnLst>
                    </p:cTn>
                  </p:par>
                </p:childTnLst>
              </p:cTn>
              <p:nextCondLst>
                <p:cond evt="onClick" delay="0">
                  <p:tgtEl>
                    <p:spTgt spid="8"/>
                  </p:tgtEl>
                </p:cond>
              </p:nextCondLst>
            </p:seq>
            <p:seq concurrent="1" nextAc="seek">
              <p:cTn id="30" restart="whenNotActive" fill="hold" evtFilter="cancelBubble" nodeType="interactiveSeq">
                <p:stCondLst>
                  <p:cond evt="onClick" delay="0">
                    <p:tgtEl>
                      <p:spTgt spid="24"/>
                    </p:tgtEl>
                  </p:cond>
                </p:stCondLst>
                <p:endSync evt="end" delay="0">
                  <p:rtn val="all"/>
                </p:endSync>
                <p:childTnLst>
                  <p:par>
                    <p:cTn id="31" fill="hold">
                      <p:stCondLst>
                        <p:cond delay="0"/>
                      </p:stCondLst>
                      <p:childTnLst>
                        <p:par>
                          <p:cTn id="32" fill="hold">
                            <p:stCondLst>
                              <p:cond delay="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childTnLst>
                                </p:cTn>
                              </p:par>
                            </p:childTnLst>
                          </p:cTn>
                        </p:par>
                      </p:childTnLst>
                    </p:cTn>
                  </p:par>
                </p:childTnLst>
              </p:cTn>
              <p:nextCondLst>
                <p:cond evt="onClick" delay="0">
                  <p:tgtEl>
                    <p:spTgt spid="24"/>
                  </p:tgtEl>
                </p:cond>
              </p:nextCondLst>
            </p:seq>
            <p:seq concurrent="1" nextAc="seek">
              <p:cTn id="40" restart="whenNotActive" fill="hold" evtFilter="cancelBubble" nodeType="interactiveSeq">
                <p:stCondLst>
                  <p:cond evt="onClick" delay="0">
                    <p:tgtEl>
                      <p:spTgt spid="26"/>
                    </p:tgtEl>
                  </p:cond>
                </p:stCondLst>
                <p:endSync evt="end" delay="0">
                  <p:rtn val="all"/>
                </p:endSync>
                <p:childTnLst>
                  <p:par>
                    <p:cTn id="41" fill="hold">
                      <p:stCondLst>
                        <p:cond delay="0"/>
                      </p:stCondLst>
                      <p:childTnLst>
                        <p:par>
                          <p:cTn id="42" fill="hold">
                            <p:stCondLst>
                              <p:cond delay="0"/>
                            </p:stCondLst>
                            <p:childTnLst>
                              <p:par>
                                <p:cTn id="43" presetID="22" presetClass="entr" presetSubtype="8" fill="hold" grpId="0" nodeType="after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500"/>
                                        <p:tgtEl>
                                          <p:spTgt spid="30"/>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childTnLst>
                                </p:cTn>
                              </p:par>
                            </p:childTnLst>
                          </p:cTn>
                        </p:par>
                      </p:childTnLst>
                    </p:cTn>
                  </p:par>
                </p:childTnLst>
              </p:cTn>
              <p:nextCondLst>
                <p:cond evt="onClick" delay="0">
                  <p:tgtEl>
                    <p:spTgt spid="26"/>
                  </p:tgtEl>
                </p:cond>
              </p:nextCondLst>
            </p:seq>
            <p:seq concurrent="1" nextAc="seek">
              <p:cTn id="50" restart="whenNotActive" fill="hold" evtFilter="cancelBubble" nodeType="interactiveSeq">
                <p:stCondLst>
                  <p:cond evt="onClick" delay="0">
                    <p:tgtEl>
                      <p:spTgt spid="45"/>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grpId="1" nodeType="withEffect">
                                  <p:stCondLst>
                                    <p:cond delay="0"/>
                                  </p:stCondLst>
                                  <p:childTnLst>
                                    <p:set>
                                      <p:cBhvr>
                                        <p:cTn id="54" dur="1" fill="hold">
                                          <p:stCondLst>
                                            <p:cond delay="0"/>
                                          </p:stCondLst>
                                        </p:cTn>
                                        <p:tgtEl>
                                          <p:spTgt spid="22"/>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9"/>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9"/>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25"/>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30"/>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65" restart="whenNotActive" fill="hold" evtFilter="cancelBubble" nodeType="interactiveSeq">
                <p:stCondLst>
                  <p:cond evt="onClick" delay="0">
                    <p:tgtEl>
                      <p:spTgt spid="46"/>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grpId="2" nodeType="withEffect">
                                  <p:stCondLst>
                                    <p:cond delay="0"/>
                                  </p:stCondLst>
                                  <p:childTnLst>
                                    <p:set>
                                      <p:cBhvr>
                                        <p:cTn id="69" dur="1" fill="hold">
                                          <p:stCondLst>
                                            <p:cond delay="0"/>
                                          </p:stCondLst>
                                        </p:cTn>
                                        <p:tgtEl>
                                          <p:spTgt spid="22"/>
                                        </p:tgtEl>
                                        <p:attrNameLst>
                                          <p:attrName>style.visibility</p:attrName>
                                        </p:attrNameLst>
                                      </p:cBhvr>
                                      <p:to>
                                        <p:strVal val="hidden"/>
                                      </p:to>
                                    </p:set>
                                  </p:childTnLst>
                                </p:cTn>
                              </p:par>
                              <p:par>
                                <p:cTn id="70" presetID="1" presetClass="exit" presetSubtype="0" fill="hold" grpId="2" nodeType="withEffect">
                                  <p:stCondLst>
                                    <p:cond delay="0"/>
                                  </p:stCondLst>
                                  <p:childTnLst>
                                    <p:set>
                                      <p:cBhvr>
                                        <p:cTn id="71" dur="1" fill="hold">
                                          <p:stCondLst>
                                            <p:cond delay="0"/>
                                          </p:stCondLst>
                                        </p:cTn>
                                        <p:tgtEl>
                                          <p:spTgt spid="9"/>
                                        </p:tgtEl>
                                        <p:attrNameLst>
                                          <p:attrName>style.visibility</p:attrName>
                                        </p:attrNameLst>
                                      </p:cBhvr>
                                      <p:to>
                                        <p:strVal val="hidden"/>
                                      </p:to>
                                    </p:set>
                                  </p:childTnLst>
                                </p:cTn>
                              </p:par>
                              <p:par>
                                <p:cTn id="72" presetID="1" presetClass="exit" presetSubtype="0" fill="hold" grpId="2" nodeType="withEffect">
                                  <p:stCondLst>
                                    <p:cond delay="0"/>
                                  </p:stCondLst>
                                  <p:childTnLst>
                                    <p:set>
                                      <p:cBhvr>
                                        <p:cTn id="73" dur="1" fill="hold">
                                          <p:stCondLst>
                                            <p:cond delay="0"/>
                                          </p:stCondLst>
                                        </p:cTn>
                                        <p:tgtEl>
                                          <p:spTgt spid="29"/>
                                        </p:tgtEl>
                                        <p:attrNameLst>
                                          <p:attrName>style.visibility</p:attrName>
                                        </p:attrNameLst>
                                      </p:cBhvr>
                                      <p:to>
                                        <p:strVal val="hidden"/>
                                      </p:to>
                                    </p:set>
                                  </p:childTnLst>
                                </p:cTn>
                              </p:par>
                              <p:par>
                                <p:cTn id="74" presetID="1" presetClass="exit" presetSubtype="0" fill="hold" grpId="2" nodeType="withEffect">
                                  <p:stCondLst>
                                    <p:cond delay="0"/>
                                  </p:stCondLst>
                                  <p:childTnLst>
                                    <p:set>
                                      <p:cBhvr>
                                        <p:cTn id="75" dur="1" fill="hold">
                                          <p:stCondLst>
                                            <p:cond delay="0"/>
                                          </p:stCondLst>
                                        </p:cTn>
                                        <p:tgtEl>
                                          <p:spTgt spid="25"/>
                                        </p:tgtEl>
                                        <p:attrNameLst>
                                          <p:attrName>style.visibility</p:attrName>
                                        </p:attrNameLst>
                                      </p:cBhvr>
                                      <p:to>
                                        <p:strVal val="hidden"/>
                                      </p:to>
                                    </p:set>
                                  </p:childTnLst>
                                </p:cTn>
                              </p:par>
                              <p:par>
                                <p:cTn id="76" presetID="1" presetClass="exit" presetSubtype="0" fill="hold" grpId="2" nodeType="withEffect">
                                  <p:stCondLst>
                                    <p:cond delay="0"/>
                                  </p:stCondLst>
                                  <p:childTnLst>
                                    <p:set>
                                      <p:cBhvr>
                                        <p:cTn id="77" dur="1" fill="hold">
                                          <p:stCondLst>
                                            <p:cond delay="0"/>
                                          </p:stCondLst>
                                        </p:cTn>
                                        <p:tgtEl>
                                          <p:spTgt spid="30"/>
                                        </p:tgtEl>
                                        <p:attrNameLst>
                                          <p:attrName>style.visibility</p:attrName>
                                        </p:attrNameLst>
                                      </p:cBhvr>
                                      <p:to>
                                        <p:strVal val="hidden"/>
                                      </p:to>
                                    </p:set>
                                  </p:childTnLst>
                                </p:cTn>
                              </p:par>
                              <p:par>
                                <p:cTn id="78" presetID="1" presetClass="exit" presetSubtype="0" fill="hold" grpId="2" nodeType="withEffect">
                                  <p:stCondLst>
                                    <p:cond delay="0"/>
                                  </p:stCondLst>
                                  <p:childTnLst>
                                    <p:set>
                                      <p:cBhvr>
                                        <p:cTn id="79"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bldLst>
      <p:bldP spid="30" grpId="0" animBg="1"/>
      <p:bldP spid="30" grpId="1" animBg="1"/>
      <p:bldP spid="30" grpId="2" animBg="1"/>
      <p:bldP spid="27" grpId="0"/>
      <p:bldP spid="27" grpId="1"/>
      <p:bldP spid="27" grpId="2"/>
      <p:bldP spid="29" grpId="0" animBg="1"/>
      <p:bldP spid="29" grpId="1" animBg="1"/>
      <p:bldP spid="29" grpId="2" animBg="1"/>
      <p:bldP spid="25" grpId="0"/>
      <p:bldP spid="25" grpId="1"/>
      <p:bldP spid="25" grpId="2"/>
      <p:bldP spid="22" grpId="0" animBg="1"/>
      <p:bldP spid="22" grpId="1" animBg="1"/>
      <p:bldP spid="22" grpId="2" animBg="1"/>
      <p:bldP spid="9" grpId="0"/>
      <p:bldP spid="9" grpId="1"/>
      <p:bldP spid="9" grpId="2"/>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9904</TotalTime>
  <Words>2359</Words>
  <Application>Microsoft Office PowerPoint</Application>
  <PresentationFormat>On-screen Show (16:9)</PresentationFormat>
  <Paragraphs>222</Paragraphs>
  <Slides>14</Slides>
  <Notes>14</Notes>
  <HiddenSlides>2</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Adobe Heiti Std R</vt:lpstr>
      <vt:lpstr>Arial</vt:lpstr>
      <vt:lpstr>Calibri</vt:lpstr>
      <vt:lpstr>Segoe UI</vt:lpstr>
      <vt:lpstr>Times</vt:lpstr>
      <vt:lpstr>Times New Roman</vt:lpstr>
      <vt:lpstr>Custom Design</vt:lpstr>
      <vt:lpstr>PowerPoint Presentation</vt:lpstr>
      <vt:lpstr>Learning Intentions</vt:lpstr>
      <vt:lpstr>What I know about the Liturgical Year</vt:lpstr>
      <vt:lpstr>Ordinary Time in the Liturgical Year</vt:lpstr>
      <vt:lpstr>Ordinary Time in a nutshell</vt:lpstr>
      <vt:lpstr>PowerPoint Presentation</vt:lpstr>
      <vt:lpstr>Major Feasts which occur in Ordinary Time</vt:lpstr>
      <vt:lpstr>Using the Columban Calendar </vt:lpstr>
      <vt:lpstr>Growing in our Christian life in Ordinary Time </vt:lpstr>
      <vt:lpstr>Growing in our Christian life in Ordinary Time </vt:lpstr>
      <vt:lpstr>Check up</vt:lpstr>
      <vt:lpstr>Time for Reflection</vt:lpstr>
      <vt:lpstr>PowerPoint Presentation</vt:lpstr>
      <vt:lpstr>Check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Message of Advent</dc:title>
  <dc:creator>Pierre Schmits</dc:creator>
  <cp:lastModifiedBy>Pierre Schmits</cp:lastModifiedBy>
  <cp:revision>342</cp:revision>
  <dcterms:created xsi:type="dcterms:W3CDTF">2016-10-02T19:59:59Z</dcterms:created>
  <dcterms:modified xsi:type="dcterms:W3CDTF">2017-06-01T22:25:18Z</dcterms:modified>
</cp:coreProperties>
</file>